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8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94" r:id="rId4"/>
    <p:sldId id="262" r:id="rId5"/>
    <p:sldId id="270" r:id="rId6"/>
    <p:sldId id="272" r:id="rId7"/>
    <p:sldId id="271" r:id="rId8"/>
    <p:sldId id="273" r:id="rId9"/>
    <p:sldId id="282" r:id="rId10"/>
    <p:sldId id="283" r:id="rId11"/>
    <p:sldId id="276" r:id="rId12"/>
    <p:sldId id="277" r:id="rId13"/>
    <p:sldId id="288" r:id="rId14"/>
    <p:sldId id="289" r:id="rId15"/>
    <p:sldId id="280" r:id="rId16"/>
    <p:sldId id="281" r:id="rId17"/>
    <p:sldId id="284" r:id="rId18"/>
    <p:sldId id="285" r:id="rId19"/>
    <p:sldId id="293" r:id="rId20"/>
    <p:sldId id="261" r:id="rId2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48" userDrawn="1">
          <p15:clr>
            <a:srgbClr val="A4A3A4"/>
          </p15:clr>
        </p15:guide>
        <p15:guide id="2" pos="3908" userDrawn="1">
          <p15:clr>
            <a:srgbClr val="A4A3A4"/>
          </p15:clr>
        </p15:guide>
        <p15:guide id="3" orient="horz" pos="39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E19"/>
    <a:srgbClr val="71B2C1"/>
    <a:srgbClr val="DA723E"/>
    <a:srgbClr val="F4DBAA"/>
    <a:srgbClr val="F0D8BD"/>
    <a:srgbClr val="EC7524"/>
    <a:srgbClr val="468580"/>
    <a:srgbClr val="9E7A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8F5048-827F-41D2-8763-FE09ED5C7218}" v="79" dt="2024-07-28T17:58:15.0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89" autoAdjust="0"/>
    <p:restoredTop sz="94660"/>
  </p:normalViewPr>
  <p:slideViewPr>
    <p:cSldViewPr snapToGrid="0">
      <p:cViewPr varScale="1">
        <p:scale>
          <a:sx n="69" d="100"/>
          <a:sy n="69" d="100"/>
        </p:scale>
        <p:origin x="774" y="72"/>
      </p:cViewPr>
      <p:guideLst>
        <p:guide orient="horz" pos="1548"/>
        <p:guide pos="3908"/>
        <p:guide orient="horz" pos="399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ully Marina Calixto Camargo" userId="8902db81-4b7e-4100-b2dd-f31a5938f7fa" providerId="ADAL" clId="{238F5048-827F-41D2-8763-FE09ED5C7218}"/>
    <pc:docChg chg="undo custSel addSld delSld modSld">
      <pc:chgData name="Zully Marina Calixto Camargo" userId="8902db81-4b7e-4100-b2dd-f31a5938f7fa" providerId="ADAL" clId="{238F5048-827F-41D2-8763-FE09ED5C7218}" dt="2024-07-28T17:58:55.798" v="1148" actId="20577"/>
      <pc:docMkLst>
        <pc:docMk/>
      </pc:docMkLst>
      <pc:sldChg chg="modSp mod">
        <pc:chgData name="Zully Marina Calixto Camargo" userId="8902db81-4b7e-4100-b2dd-f31a5938f7fa" providerId="ADAL" clId="{238F5048-827F-41D2-8763-FE09ED5C7218}" dt="2024-07-28T17:42:42.439" v="1048" actId="20577"/>
        <pc:sldMkLst>
          <pc:docMk/>
          <pc:sldMk cId="853279415" sldId="262"/>
        </pc:sldMkLst>
        <pc:spChg chg="mod">
          <ac:chgData name="Zully Marina Calixto Camargo" userId="8902db81-4b7e-4100-b2dd-f31a5938f7fa" providerId="ADAL" clId="{238F5048-827F-41D2-8763-FE09ED5C7218}" dt="2024-07-28T17:41:55.630" v="1046" actId="20577"/>
          <ac:spMkLst>
            <pc:docMk/>
            <pc:sldMk cId="853279415" sldId="262"/>
            <ac:spMk id="16" creationId="{7586A62D-4162-4F5B-BD25-5FC966F79997}"/>
          </ac:spMkLst>
        </pc:spChg>
        <pc:spChg chg="mod">
          <ac:chgData name="Zully Marina Calixto Camargo" userId="8902db81-4b7e-4100-b2dd-f31a5938f7fa" providerId="ADAL" clId="{238F5048-827F-41D2-8763-FE09ED5C7218}" dt="2024-07-28T17:41:40.856" v="1043" actId="20577"/>
          <ac:spMkLst>
            <pc:docMk/>
            <pc:sldMk cId="853279415" sldId="262"/>
            <ac:spMk id="17" creationId="{905BB675-C8C3-4126-910B-9DAC7471B609}"/>
          </ac:spMkLst>
        </pc:spChg>
        <pc:spChg chg="mod">
          <ac:chgData name="Zully Marina Calixto Camargo" userId="8902db81-4b7e-4100-b2dd-f31a5938f7fa" providerId="ADAL" clId="{238F5048-827F-41D2-8763-FE09ED5C7218}" dt="2024-07-28T17:42:42.439" v="1048" actId="20577"/>
          <ac:spMkLst>
            <pc:docMk/>
            <pc:sldMk cId="853279415" sldId="262"/>
            <ac:spMk id="27" creationId="{2A553AB8-92F3-4BE3-8632-E1ABE29710B0}"/>
          </ac:spMkLst>
        </pc:spChg>
      </pc:sldChg>
      <pc:sldChg chg="modSp mod">
        <pc:chgData name="Zully Marina Calixto Camargo" userId="8902db81-4b7e-4100-b2dd-f31a5938f7fa" providerId="ADAL" clId="{238F5048-827F-41D2-8763-FE09ED5C7218}" dt="2024-07-28T17:44:04.911" v="1049" actId="20577"/>
        <pc:sldMkLst>
          <pc:docMk/>
          <pc:sldMk cId="4271807191" sldId="270"/>
        </pc:sldMkLst>
        <pc:spChg chg="mod">
          <ac:chgData name="Zully Marina Calixto Camargo" userId="8902db81-4b7e-4100-b2dd-f31a5938f7fa" providerId="ADAL" clId="{238F5048-827F-41D2-8763-FE09ED5C7218}" dt="2024-07-28T17:44:04.911" v="1049" actId="20577"/>
          <ac:spMkLst>
            <pc:docMk/>
            <pc:sldMk cId="4271807191" sldId="270"/>
            <ac:spMk id="58" creationId="{585F0119-9F1A-4207-A094-F88E3DC9A6A5}"/>
          </ac:spMkLst>
        </pc:spChg>
      </pc:sldChg>
      <pc:sldChg chg="modSp mod">
        <pc:chgData name="Zully Marina Calixto Camargo" userId="8902db81-4b7e-4100-b2dd-f31a5938f7fa" providerId="ADAL" clId="{238F5048-827F-41D2-8763-FE09ED5C7218}" dt="2024-07-28T17:45:32.192" v="1050" actId="20577"/>
        <pc:sldMkLst>
          <pc:docMk/>
          <pc:sldMk cId="3182280646" sldId="271"/>
        </pc:sldMkLst>
        <pc:spChg chg="mod">
          <ac:chgData name="Zully Marina Calixto Camargo" userId="8902db81-4b7e-4100-b2dd-f31a5938f7fa" providerId="ADAL" clId="{238F5048-827F-41D2-8763-FE09ED5C7218}" dt="2024-07-28T17:45:32.192" v="1050" actId="20577"/>
          <ac:spMkLst>
            <pc:docMk/>
            <pc:sldMk cId="3182280646" sldId="271"/>
            <ac:spMk id="67" creationId="{C606A306-9194-5262-4A4D-19A1ECD079DC}"/>
          </ac:spMkLst>
        </pc:spChg>
      </pc:sldChg>
      <pc:sldChg chg="modSp mod">
        <pc:chgData name="Zully Marina Calixto Camargo" userId="8902db81-4b7e-4100-b2dd-f31a5938f7fa" providerId="ADAL" clId="{238F5048-827F-41D2-8763-FE09ED5C7218}" dt="2024-07-28T17:13:02.550" v="765" actId="1076"/>
        <pc:sldMkLst>
          <pc:docMk/>
          <pc:sldMk cId="1147509833" sldId="276"/>
        </pc:sldMkLst>
        <pc:spChg chg="mod">
          <ac:chgData name="Zully Marina Calixto Camargo" userId="8902db81-4b7e-4100-b2dd-f31a5938f7fa" providerId="ADAL" clId="{238F5048-827F-41D2-8763-FE09ED5C7218}" dt="2024-07-28T16:31:40.127" v="395" actId="20577"/>
          <ac:spMkLst>
            <pc:docMk/>
            <pc:sldMk cId="1147509833" sldId="276"/>
            <ac:spMk id="6" creationId="{ED2C73FF-F4E5-F678-2D8C-BAE3F066FFA2}"/>
          </ac:spMkLst>
        </pc:spChg>
        <pc:spChg chg="mod">
          <ac:chgData name="Zully Marina Calixto Camargo" userId="8902db81-4b7e-4100-b2dd-f31a5938f7fa" providerId="ADAL" clId="{238F5048-827F-41D2-8763-FE09ED5C7218}" dt="2024-07-28T16:31:43.686" v="396" actId="20577"/>
          <ac:spMkLst>
            <pc:docMk/>
            <pc:sldMk cId="1147509833" sldId="276"/>
            <ac:spMk id="9" creationId="{E60D3A68-BCF6-302F-B7E9-4928DB69DE6A}"/>
          </ac:spMkLst>
        </pc:spChg>
        <pc:spChg chg="mod">
          <ac:chgData name="Zully Marina Calixto Camargo" userId="8902db81-4b7e-4100-b2dd-f31a5938f7fa" providerId="ADAL" clId="{238F5048-827F-41D2-8763-FE09ED5C7218}" dt="2024-07-28T16:31:36" v="394" actId="20577"/>
          <ac:spMkLst>
            <pc:docMk/>
            <pc:sldMk cId="1147509833" sldId="276"/>
            <ac:spMk id="12" creationId="{5F3846D4-D8F9-8609-33D4-8A8F6EBA9D8B}"/>
          </ac:spMkLst>
        </pc:spChg>
        <pc:spChg chg="mod">
          <ac:chgData name="Zully Marina Calixto Camargo" userId="8902db81-4b7e-4100-b2dd-f31a5938f7fa" providerId="ADAL" clId="{238F5048-827F-41D2-8763-FE09ED5C7218}" dt="2024-07-28T16:29:59.161" v="377" actId="6549"/>
          <ac:spMkLst>
            <pc:docMk/>
            <pc:sldMk cId="1147509833" sldId="276"/>
            <ac:spMk id="67" creationId="{C606A306-9194-5262-4A4D-19A1ECD079DC}"/>
          </ac:spMkLst>
        </pc:spChg>
        <pc:spChg chg="mod">
          <ac:chgData name="Zully Marina Calixto Camargo" userId="8902db81-4b7e-4100-b2dd-f31a5938f7fa" providerId="ADAL" clId="{238F5048-827F-41D2-8763-FE09ED5C7218}" dt="2024-07-28T16:30:19.617" v="381" actId="20577"/>
          <ac:spMkLst>
            <pc:docMk/>
            <pc:sldMk cId="1147509833" sldId="276"/>
            <ac:spMk id="69" creationId="{329D364E-7635-4593-CA71-D6D0BF344345}"/>
          </ac:spMkLst>
        </pc:spChg>
        <pc:spChg chg="mod">
          <ac:chgData name="Zully Marina Calixto Camargo" userId="8902db81-4b7e-4100-b2dd-f31a5938f7fa" providerId="ADAL" clId="{238F5048-827F-41D2-8763-FE09ED5C7218}" dt="2024-07-28T16:31:52.215" v="397" actId="20577"/>
          <ac:spMkLst>
            <pc:docMk/>
            <pc:sldMk cId="1147509833" sldId="276"/>
            <ac:spMk id="92" creationId="{08954EFE-1974-4415-685D-CBB3D5906B9F}"/>
          </ac:spMkLst>
        </pc:spChg>
        <pc:spChg chg="mod">
          <ac:chgData name="Zully Marina Calixto Camargo" userId="8902db81-4b7e-4100-b2dd-f31a5938f7fa" providerId="ADAL" clId="{238F5048-827F-41D2-8763-FE09ED5C7218}" dt="2024-07-28T16:32:07.847" v="399" actId="20577"/>
          <ac:spMkLst>
            <pc:docMk/>
            <pc:sldMk cId="1147509833" sldId="276"/>
            <ac:spMk id="94" creationId="{027110E7-8C2C-627B-E904-3075DFA7F33B}"/>
          </ac:spMkLst>
        </pc:spChg>
        <pc:spChg chg="mod">
          <ac:chgData name="Zully Marina Calixto Camargo" userId="8902db81-4b7e-4100-b2dd-f31a5938f7fa" providerId="ADAL" clId="{238F5048-827F-41D2-8763-FE09ED5C7218}" dt="2024-07-28T16:31:59.727" v="398" actId="20577"/>
          <ac:spMkLst>
            <pc:docMk/>
            <pc:sldMk cId="1147509833" sldId="276"/>
            <ac:spMk id="97" creationId="{4777F458-B8A9-DEB6-F011-C9F1AFB75987}"/>
          </ac:spMkLst>
        </pc:spChg>
        <pc:spChg chg="mod">
          <ac:chgData name="Zully Marina Calixto Camargo" userId="8902db81-4b7e-4100-b2dd-f31a5938f7fa" providerId="ADAL" clId="{238F5048-827F-41D2-8763-FE09ED5C7218}" dt="2024-07-28T16:29:38.632" v="365" actId="20577"/>
          <ac:spMkLst>
            <pc:docMk/>
            <pc:sldMk cId="1147509833" sldId="276"/>
            <ac:spMk id="103" creationId="{702F6282-5070-02DC-D0C3-51C357445E9D}"/>
          </ac:spMkLst>
        </pc:spChg>
        <pc:spChg chg="mod">
          <ac:chgData name="Zully Marina Calixto Camargo" userId="8902db81-4b7e-4100-b2dd-f31a5938f7fa" providerId="ADAL" clId="{238F5048-827F-41D2-8763-FE09ED5C7218}" dt="2024-07-28T16:30:33.824" v="383" actId="20577"/>
          <ac:spMkLst>
            <pc:docMk/>
            <pc:sldMk cId="1147509833" sldId="276"/>
            <ac:spMk id="122" creationId="{CBEE0702-72C5-8C55-502E-5FF103521CF8}"/>
          </ac:spMkLst>
        </pc:spChg>
        <pc:spChg chg="mod">
          <ac:chgData name="Zully Marina Calixto Camargo" userId="8902db81-4b7e-4100-b2dd-f31a5938f7fa" providerId="ADAL" clId="{238F5048-827F-41D2-8763-FE09ED5C7218}" dt="2024-07-28T16:30:46.015" v="391" actId="20577"/>
          <ac:spMkLst>
            <pc:docMk/>
            <pc:sldMk cId="1147509833" sldId="276"/>
            <ac:spMk id="147" creationId="{0B3CDE5B-8D70-20DE-D958-0BA7D092023F}"/>
          </ac:spMkLst>
        </pc:spChg>
        <pc:grpChg chg="mod">
          <ac:chgData name="Zully Marina Calixto Camargo" userId="8902db81-4b7e-4100-b2dd-f31a5938f7fa" providerId="ADAL" clId="{238F5048-827F-41D2-8763-FE09ED5C7218}" dt="2024-07-28T17:13:02.550" v="765" actId="1076"/>
          <ac:grpSpMkLst>
            <pc:docMk/>
            <pc:sldMk cId="1147509833" sldId="276"/>
            <ac:grpSpMk id="41" creationId="{BB1FACEC-9ED5-92B0-B219-2070ACA663B6}"/>
          </ac:grpSpMkLst>
        </pc:grpChg>
      </pc:sldChg>
      <pc:sldChg chg="addSp delSp modSp mod">
        <pc:chgData name="Zully Marina Calixto Camargo" userId="8902db81-4b7e-4100-b2dd-f31a5938f7fa" providerId="ADAL" clId="{238F5048-827F-41D2-8763-FE09ED5C7218}" dt="2024-07-28T16:42:32.768" v="540" actId="478"/>
        <pc:sldMkLst>
          <pc:docMk/>
          <pc:sldMk cId="2527868789" sldId="277"/>
        </pc:sldMkLst>
        <pc:spChg chg="mod">
          <ac:chgData name="Zully Marina Calixto Camargo" userId="8902db81-4b7e-4100-b2dd-f31a5938f7fa" providerId="ADAL" clId="{238F5048-827F-41D2-8763-FE09ED5C7218}" dt="2024-07-28T16:36:37.660" v="425" actId="1076"/>
          <ac:spMkLst>
            <pc:docMk/>
            <pc:sldMk cId="2527868789" sldId="277"/>
            <ac:spMk id="5" creationId="{C134AC38-E2D0-86D8-7D76-F670223F53EA}"/>
          </ac:spMkLst>
        </pc:spChg>
        <pc:spChg chg="add del mod">
          <ac:chgData name="Zully Marina Calixto Camargo" userId="8902db81-4b7e-4100-b2dd-f31a5938f7fa" providerId="ADAL" clId="{238F5048-827F-41D2-8763-FE09ED5C7218}" dt="2024-07-28T16:35:45.096" v="418" actId="478"/>
          <ac:spMkLst>
            <pc:docMk/>
            <pc:sldMk cId="2527868789" sldId="277"/>
            <ac:spMk id="6" creationId="{74511D29-A2C4-9661-11E9-69DBB6984CFF}"/>
          </ac:spMkLst>
        </pc:spChg>
        <pc:spChg chg="add del mod">
          <ac:chgData name="Zully Marina Calixto Camargo" userId="8902db81-4b7e-4100-b2dd-f31a5938f7fa" providerId="ADAL" clId="{238F5048-827F-41D2-8763-FE09ED5C7218}" dt="2024-07-28T16:35:45.096" v="418" actId="478"/>
          <ac:spMkLst>
            <pc:docMk/>
            <pc:sldMk cId="2527868789" sldId="277"/>
            <ac:spMk id="8" creationId="{BE06A137-7D8A-1435-8480-178D552B8D59}"/>
          </ac:spMkLst>
        </pc:spChg>
        <pc:spChg chg="del mod">
          <ac:chgData name="Zully Marina Calixto Camargo" userId="8902db81-4b7e-4100-b2dd-f31a5938f7fa" providerId="ADAL" clId="{238F5048-827F-41D2-8763-FE09ED5C7218}" dt="2024-07-28T16:38:35.247" v="464" actId="478"/>
          <ac:spMkLst>
            <pc:docMk/>
            <pc:sldMk cId="2527868789" sldId="277"/>
            <ac:spMk id="9" creationId="{0EB16E7E-8E71-6390-3884-32F23A81D3E4}"/>
          </ac:spMkLst>
        </pc:spChg>
        <pc:spChg chg="del mod">
          <ac:chgData name="Zully Marina Calixto Camargo" userId="8902db81-4b7e-4100-b2dd-f31a5938f7fa" providerId="ADAL" clId="{238F5048-827F-41D2-8763-FE09ED5C7218}" dt="2024-07-28T16:35:55.809" v="421" actId="478"/>
          <ac:spMkLst>
            <pc:docMk/>
            <pc:sldMk cId="2527868789" sldId="277"/>
            <ac:spMk id="10" creationId="{3C3370E0-69D2-4B9E-C7D6-B3F8580EE2E6}"/>
          </ac:spMkLst>
        </pc:spChg>
        <pc:spChg chg="mod">
          <ac:chgData name="Zully Marina Calixto Camargo" userId="8902db81-4b7e-4100-b2dd-f31a5938f7fa" providerId="ADAL" clId="{238F5048-827F-41D2-8763-FE09ED5C7218}" dt="2024-07-28T16:40:51.333" v="503" actId="14100"/>
          <ac:spMkLst>
            <pc:docMk/>
            <pc:sldMk cId="2527868789" sldId="277"/>
            <ac:spMk id="12" creationId="{D8616160-5741-14C0-F303-77DD36AA1C14}"/>
          </ac:spMkLst>
        </pc:spChg>
        <pc:spChg chg="mod">
          <ac:chgData name="Zully Marina Calixto Camargo" userId="8902db81-4b7e-4100-b2dd-f31a5938f7fa" providerId="ADAL" clId="{238F5048-827F-41D2-8763-FE09ED5C7218}" dt="2024-07-28T16:40:55.725" v="505" actId="1076"/>
          <ac:spMkLst>
            <pc:docMk/>
            <pc:sldMk cId="2527868789" sldId="277"/>
            <ac:spMk id="13" creationId="{06EFFD86-646E-80CF-F24E-A55AD08096FE}"/>
          </ac:spMkLst>
        </pc:spChg>
        <pc:spChg chg="add del mod">
          <ac:chgData name="Zully Marina Calixto Camargo" userId="8902db81-4b7e-4100-b2dd-f31a5938f7fa" providerId="ADAL" clId="{238F5048-827F-41D2-8763-FE09ED5C7218}" dt="2024-07-28T16:35:45.096" v="418" actId="478"/>
          <ac:spMkLst>
            <pc:docMk/>
            <pc:sldMk cId="2527868789" sldId="277"/>
            <ac:spMk id="14" creationId="{82751872-E154-86AC-F641-700BAA7EAFFE}"/>
          </ac:spMkLst>
        </pc:spChg>
        <pc:spChg chg="add del mod">
          <ac:chgData name="Zully Marina Calixto Camargo" userId="8902db81-4b7e-4100-b2dd-f31a5938f7fa" providerId="ADAL" clId="{238F5048-827F-41D2-8763-FE09ED5C7218}" dt="2024-07-28T16:35:45.096" v="418" actId="478"/>
          <ac:spMkLst>
            <pc:docMk/>
            <pc:sldMk cId="2527868789" sldId="277"/>
            <ac:spMk id="17" creationId="{C8E1990D-E708-9B1A-ED1C-6D09949D02D7}"/>
          </ac:spMkLst>
        </pc:spChg>
        <pc:spChg chg="add del mod">
          <ac:chgData name="Zully Marina Calixto Camargo" userId="8902db81-4b7e-4100-b2dd-f31a5938f7fa" providerId="ADAL" clId="{238F5048-827F-41D2-8763-FE09ED5C7218}" dt="2024-07-28T16:35:45.096" v="418" actId="478"/>
          <ac:spMkLst>
            <pc:docMk/>
            <pc:sldMk cId="2527868789" sldId="277"/>
            <ac:spMk id="18" creationId="{658845C8-3ECE-7374-8A36-3F5CDD59C611}"/>
          </ac:spMkLst>
        </pc:spChg>
        <pc:spChg chg="add mod">
          <ac:chgData name="Zully Marina Calixto Camargo" userId="8902db81-4b7e-4100-b2dd-f31a5938f7fa" providerId="ADAL" clId="{238F5048-827F-41D2-8763-FE09ED5C7218}" dt="2024-07-28T16:39:21.121" v="472" actId="6549"/>
          <ac:spMkLst>
            <pc:docMk/>
            <pc:sldMk cId="2527868789" sldId="277"/>
            <ac:spMk id="20" creationId="{08AF7DC9-5DF6-5BBC-7C5F-A49D62C92CD4}"/>
          </ac:spMkLst>
        </pc:spChg>
        <pc:spChg chg="add del mod">
          <ac:chgData name="Zully Marina Calixto Camargo" userId="8902db81-4b7e-4100-b2dd-f31a5938f7fa" providerId="ADAL" clId="{238F5048-827F-41D2-8763-FE09ED5C7218}" dt="2024-07-28T16:35:45.096" v="418" actId="478"/>
          <ac:spMkLst>
            <pc:docMk/>
            <pc:sldMk cId="2527868789" sldId="277"/>
            <ac:spMk id="21" creationId="{EBCD8493-8DFA-562C-8E7F-C0F701851E2F}"/>
          </ac:spMkLst>
        </pc:spChg>
        <pc:spChg chg="add mod">
          <ac:chgData name="Zully Marina Calixto Camargo" userId="8902db81-4b7e-4100-b2dd-f31a5938f7fa" providerId="ADAL" clId="{238F5048-827F-41D2-8763-FE09ED5C7218}" dt="2024-07-28T16:37:24.780" v="439" actId="14100"/>
          <ac:spMkLst>
            <pc:docMk/>
            <pc:sldMk cId="2527868789" sldId="277"/>
            <ac:spMk id="22" creationId="{2CE9F06D-9972-206B-562F-7034DE371BBD}"/>
          </ac:spMkLst>
        </pc:spChg>
        <pc:spChg chg="add mod">
          <ac:chgData name="Zully Marina Calixto Camargo" userId="8902db81-4b7e-4100-b2dd-f31a5938f7fa" providerId="ADAL" clId="{238F5048-827F-41D2-8763-FE09ED5C7218}" dt="2024-07-28T16:37:27.973" v="440" actId="1076"/>
          <ac:spMkLst>
            <pc:docMk/>
            <pc:sldMk cId="2527868789" sldId="277"/>
            <ac:spMk id="23" creationId="{00252DAD-A4E6-FD4C-104C-AE9BDE5D3539}"/>
          </ac:spMkLst>
        </pc:spChg>
        <pc:spChg chg="add mod">
          <ac:chgData name="Zully Marina Calixto Camargo" userId="8902db81-4b7e-4100-b2dd-f31a5938f7fa" providerId="ADAL" clId="{238F5048-827F-41D2-8763-FE09ED5C7218}" dt="2024-07-28T16:36:32.717" v="424" actId="1076"/>
          <ac:spMkLst>
            <pc:docMk/>
            <pc:sldMk cId="2527868789" sldId="277"/>
            <ac:spMk id="24" creationId="{16F1C470-9048-B925-B11B-85051E128045}"/>
          </ac:spMkLst>
        </pc:spChg>
        <pc:spChg chg="add mod">
          <ac:chgData name="Zully Marina Calixto Camargo" userId="8902db81-4b7e-4100-b2dd-f31a5938f7fa" providerId="ADAL" clId="{238F5048-827F-41D2-8763-FE09ED5C7218}" dt="2024-07-28T16:36:32.717" v="424" actId="1076"/>
          <ac:spMkLst>
            <pc:docMk/>
            <pc:sldMk cId="2527868789" sldId="277"/>
            <ac:spMk id="26" creationId="{F2FA2748-DE18-3AC2-C0DA-70581B2DF9E0}"/>
          </ac:spMkLst>
        </pc:spChg>
        <pc:spChg chg="mod">
          <ac:chgData name="Zully Marina Calixto Camargo" userId="8902db81-4b7e-4100-b2dd-f31a5938f7fa" providerId="ADAL" clId="{238F5048-827F-41D2-8763-FE09ED5C7218}" dt="2024-07-28T16:40:11.617" v="480" actId="6549"/>
          <ac:spMkLst>
            <pc:docMk/>
            <pc:sldMk cId="2527868789" sldId="277"/>
            <ac:spMk id="30" creationId="{5019EEC7-5593-52A6-7E83-8468233CBC39}"/>
          </ac:spMkLst>
        </pc:spChg>
        <pc:spChg chg="add mod">
          <ac:chgData name="Zully Marina Calixto Camargo" userId="8902db81-4b7e-4100-b2dd-f31a5938f7fa" providerId="ADAL" clId="{238F5048-827F-41D2-8763-FE09ED5C7218}" dt="2024-07-28T16:36:48.622" v="426"/>
          <ac:spMkLst>
            <pc:docMk/>
            <pc:sldMk cId="2527868789" sldId="277"/>
            <ac:spMk id="31" creationId="{169E235E-AB47-607A-DE92-D006391890A7}"/>
          </ac:spMkLst>
        </pc:spChg>
        <pc:spChg chg="add mod">
          <ac:chgData name="Zully Marina Calixto Camargo" userId="8902db81-4b7e-4100-b2dd-f31a5938f7fa" providerId="ADAL" clId="{238F5048-827F-41D2-8763-FE09ED5C7218}" dt="2024-07-28T16:36:59.612" v="434" actId="14100"/>
          <ac:spMkLst>
            <pc:docMk/>
            <pc:sldMk cId="2527868789" sldId="277"/>
            <ac:spMk id="32" creationId="{6F15D273-D924-A486-45CD-BDA403C951C1}"/>
          </ac:spMkLst>
        </pc:spChg>
        <pc:spChg chg="add mod">
          <ac:chgData name="Zully Marina Calixto Camargo" userId="8902db81-4b7e-4100-b2dd-f31a5938f7fa" providerId="ADAL" clId="{238F5048-827F-41D2-8763-FE09ED5C7218}" dt="2024-07-28T16:37:51.152" v="445" actId="20577"/>
          <ac:spMkLst>
            <pc:docMk/>
            <pc:sldMk cId="2527868789" sldId="277"/>
            <ac:spMk id="33" creationId="{EB51693C-49AE-BD35-9B27-FCB708209490}"/>
          </ac:spMkLst>
        </pc:spChg>
        <pc:spChg chg="mod">
          <ac:chgData name="Zully Marina Calixto Camargo" userId="8902db81-4b7e-4100-b2dd-f31a5938f7fa" providerId="ADAL" clId="{238F5048-827F-41D2-8763-FE09ED5C7218}" dt="2024-07-28T16:40:29.946" v="486" actId="14100"/>
          <ac:spMkLst>
            <pc:docMk/>
            <pc:sldMk cId="2527868789" sldId="277"/>
            <ac:spMk id="34" creationId="{B75F0259-25B2-7128-F484-28E47EE42DFF}"/>
          </ac:spMkLst>
        </pc:spChg>
        <pc:spChg chg="add mod">
          <ac:chgData name="Zully Marina Calixto Camargo" userId="8902db81-4b7e-4100-b2dd-f31a5938f7fa" providerId="ADAL" clId="{238F5048-827F-41D2-8763-FE09ED5C7218}" dt="2024-07-28T16:38:16.192" v="461" actId="20577"/>
          <ac:spMkLst>
            <pc:docMk/>
            <pc:sldMk cId="2527868789" sldId="277"/>
            <ac:spMk id="35" creationId="{DBE96D2F-F752-ACBC-02C8-130D78388120}"/>
          </ac:spMkLst>
        </pc:spChg>
        <pc:spChg chg="add mod">
          <ac:chgData name="Zully Marina Calixto Camargo" userId="8902db81-4b7e-4100-b2dd-f31a5938f7fa" providerId="ADAL" clId="{238F5048-827F-41D2-8763-FE09ED5C7218}" dt="2024-07-28T16:35:50.602" v="420" actId="1076"/>
          <ac:spMkLst>
            <pc:docMk/>
            <pc:sldMk cId="2527868789" sldId="277"/>
            <ac:spMk id="36" creationId="{8120E96B-E6FA-29B5-3D93-4ADDBBD60668}"/>
          </ac:spMkLst>
        </pc:spChg>
        <pc:spChg chg="mod">
          <ac:chgData name="Zully Marina Calixto Camargo" userId="8902db81-4b7e-4100-b2dd-f31a5938f7fa" providerId="ADAL" clId="{238F5048-827F-41D2-8763-FE09ED5C7218}" dt="2024-07-28T16:41:58.840" v="519" actId="20577"/>
          <ac:spMkLst>
            <pc:docMk/>
            <pc:sldMk cId="2527868789" sldId="277"/>
            <ac:spMk id="38" creationId="{386BB12E-B329-EFAB-9BF7-D1D382D2F45C}"/>
          </ac:spMkLst>
        </pc:spChg>
        <pc:spChg chg="add mod">
          <ac:chgData name="Zully Marina Calixto Camargo" userId="8902db81-4b7e-4100-b2dd-f31a5938f7fa" providerId="ADAL" clId="{238F5048-827F-41D2-8763-FE09ED5C7218}" dt="2024-07-28T16:35:50.602" v="420" actId="1076"/>
          <ac:spMkLst>
            <pc:docMk/>
            <pc:sldMk cId="2527868789" sldId="277"/>
            <ac:spMk id="39" creationId="{1346A56C-5FBE-2991-C417-A3B70AD912FE}"/>
          </ac:spMkLst>
        </pc:spChg>
        <pc:spChg chg="mod">
          <ac:chgData name="Zully Marina Calixto Camargo" userId="8902db81-4b7e-4100-b2dd-f31a5938f7fa" providerId="ADAL" clId="{238F5048-827F-41D2-8763-FE09ED5C7218}" dt="2024-07-28T16:42:27.207" v="539" actId="1076"/>
          <ac:spMkLst>
            <pc:docMk/>
            <pc:sldMk cId="2527868789" sldId="277"/>
            <ac:spMk id="40" creationId="{39C2772C-05FE-7245-714D-A21FE27DC4B9}"/>
          </ac:spMkLst>
        </pc:spChg>
        <pc:spChg chg="mod">
          <ac:chgData name="Zully Marina Calixto Camargo" userId="8902db81-4b7e-4100-b2dd-f31a5938f7fa" providerId="ADAL" clId="{238F5048-827F-41D2-8763-FE09ED5C7218}" dt="2024-07-28T16:41:49.088" v="513" actId="20577"/>
          <ac:spMkLst>
            <pc:docMk/>
            <pc:sldMk cId="2527868789" sldId="277"/>
            <ac:spMk id="41" creationId="{28B46EE7-0F02-B00D-3A8D-F80079C7BD84}"/>
          </ac:spMkLst>
        </pc:spChg>
        <pc:spChg chg="del mod">
          <ac:chgData name="Zully Marina Calixto Camargo" userId="8902db81-4b7e-4100-b2dd-f31a5938f7fa" providerId="ADAL" clId="{238F5048-827F-41D2-8763-FE09ED5C7218}" dt="2024-07-28T16:33:44.476" v="405" actId="21"/>
          <ac:spMkLst>
            <pc:docMk/>
            <pc:sldMk cId="2527868789" sldId="277"/>
            <ac:spMk id="43" creationId="{658845C8-3ECE-7374-8A36-3F5CDD59C611}"/>
          </ac:spMkLst>
        </pc:spChg>
        <pc:spChg chg="del mod">
          <ac:chgData name="Zully Marina Calixto Camargo" userId="8902db81-4b7e-4100-b2dd-f31a5938f7fa" providerId="ADAL" clId="{238F5048-827F-41D2-8763-FE09ED5C7218}" dt="2024-07-28T16:33:44.476" v="405" actId="21"/>
          <ac:spMkLst>
            <pc:docMk/>
            <pc:sldMk cId="2527868789" sldId="277"/>
            <ac:spMk id="48" creationId="{82751872-E154-86AC-F641-700BAA7EAFFE}"/>
          </ac:spMkLst>
        </pc:spChg>
        <pc:spChg chg="del mod">
          <ac:chgData name="Zully Marina Calixto Camargo" userId="8902db81-4b7e-4100-b2dd-f31a5938f7fa" providerId="ADAL" clId="{238F5048-827F-41D2-8763-FE09ED5C7218}" dt="2024-07-28T16:33:44.476" v="405" actId="21"/>
          <ac:spMkLst>
            <pc:docMk/>
            <pc:sldMk cId="2527868789" sldId="277"/>
            <ac:spMk id="49" creationId="{EBCD8493-8DFA-562C-8E7F-C0F701851E2F}"/>
          </ac:spMkLst>
        </pc:spChg>
        <pc:spChg chg="del mod">
          <ac:chgData name="Zully Marina Calixto Camargo" userId="8902db81-4b7e-4100-b2dd-f31a5938f7fa" providerId="ADAL" clId="{238F5048-827F-41D2-8763-FE09ED5C7218}" dt="2024-07-28T16:33:44.476" v="405" actId="21"/>
          <ac:spMkLst>
            <pc:docMk/>
            <pc:sldMk cId="2527868789" sldId="277"/>
            <ac:spMk id="50" creationId="{C8E1990D-E708-9B1A-ED1C-6D09949D02D7}"/>
          </ac:spMkLst>
        </pc:spChg>
        <pc:spChg chg="del mod">
          <ac:chgData name="Zully Marina Calixto Camargo" userId="8902db81-4b7e-4100-b2dd-f31a5938f7fa" providerId="ADAL" clId="{238F5048-827F-41D2-8763-FE09ED5C7218}" dt="2024-07-28T16:33:44.476" v="405" actId="21"/>
          <ac:spMkLst>
            <pc:docMk/>
            <pc:sldMk cId="2527868789" sldId="277"/>
            <ac:spMk id="53" creationId="{BE06A137-7D8A-1435-8480-178D552B8D59}"/>
          </ac:spMkLst>
        </pc:spChg>
        <pc:spChg chg="del mod">
          <ac:chgData name="Zully Marina Calixto Camargo" userId="8902db81-4b7e-4100-b2dd-f31a5938f7fa" providerId="ADAL" clId="{238F5048-827F-41D2-8763-FE09ED5C7218}" dt="2024-07-28T16:33:44.476" v="405" actId="21"/>
          <ac:spMkLst>
            <pc:docMk/>
            <pc:sldMk cId="2527868789" sldId="277"/>
            <ac:spMk id="54" creationId="{74511D29-A2C4-9661-11E9-69DBB6984CFF}"/>
          </ac:spMkLst>
        </pc:spChg>
        <pc:spChg chg="mod">
          <ac:chgData name="Zully Marina Calixto Camargo" userId="8902db81-4b7e-4100-b2dd-f31a5938f7fa" providerId="ADAL" clId="{238F5048-827F-41D2-8763-FE09ED5C7218}" dt="2024-07-28T16:42:24.468" v="538" actId="14100"/>
          <ac:spMkLst>
            <pc:docMk/>
            <pc:sldMk cId="2527868789" sldId="277"/>
            <ac:spMk id="55" creationId="{E0EAFE29-3174-0917-81D4-3497C00CBEFA}"/>
          </ac:spMkLst>
        </pc:spChg>
        <pc:spChg chg="del">
          <ac:chgData name="Zully Marina Calixto Camargo" userId="8902db81-4b7e-4100-b2dd-f31a5938f7fa" providerId="ADAL" clId="{238F5048-827F-41D2-8763-FE09ED5C7218}" dt="2024-07-28T16:42:32.768" v="540" actId="478"/>
          <ac:spMkLst>
            <pc:docMk/>
            <pc:sldMk cId="2527868789" sldId="277"/>
            <ac:spMk id="56" creationId="{9B475E87-7975-98DF-01BA-41FF5B0551DB}"/>
          </ac:spMkLst>
        </pc:spChg>
        <pc:spChg chg="del">
          <ac:chgData name="Zully Marina Calixto Camargo" userId="8902db81-4b7e-4100-b2dd-f31a5938f7fa" providerId="ADAL" clId="{238F5048-827F-41D2-8763-FE09ED5C7218}" dt="2024-07-28T16:42:32.768" v="540" actId="478"/>
          <ac:spMkLst>
            <pc:docMk/>
            <pc:sldMk cId="2527868789" sldId="277"/>
            <ac:spMk id="57" creationId="{5F8323F9-321F-212D-7F8C-CB866556ED3C}"/>
          </ac:spMkLst>
        </pc:spChg>
        <pc:spChg chg="del">
          <ac:chgData name="Zully Marina Calixto Camargo" userId="8902db81-4b7e-4100-b2dd-f31a5938f7fa" providerId="ADAL" clId="{238F5048-827F-41D2-8763-FE09ED5C7218}" dt="2024-07-28T16:42:32.768" v="540" actId="478"/>
          <ac:spMkLst>
            <pc:docMk/>
            <pc:sldMk cId="2527868789" sldId="277"/>
            <ac:spMk id="58" creationId="{1E70D9C8-EC2D-6DE5-FF80-2CA3D42AD2C3}"/>
          </ac:spMkLst>
        </pc:spChg>
        <pc:spChg chg="del">
          <ac:chgData name="Zully Marina Calixto Camargo" userId="8902db81-4b7e-4100-b2dd-f31a5938f7fa" providerId="ADAL" clId="{238F5048-827F-41D2-8763-FE09ED5C7218}" dt="2024-07-28T16:42:32.768" v="540" actId="478"/>
          <ac:spMkLst>
            <pc:docMk/>
            <pc:sldMk cId="2527868789" sldId="277"/>
            <ac:spMk id="59" creationId="{DC725647-68A5-D452-9126-518FD204D5CE}"/>
          </ac:spMkLst>
        </pc:spChg>
        <pc:spChg chg="del">
          <ac:chgData name="Zully Marina Calixto Camargo" userId="8902db81-4b7e-4100-b2dd-f31a5938f7fa" providerId="ADAL" clId="{238F5048-827F-41D2-8763-FE09ED5C7218}" dt="2024-07-28T16:42:32.768" v="540" actId="478"/>
          <ac:spMkLst>
            <pc:docMk/>
            <pc:sldMk cId="2527868789" sldId="277"/>
            <ac:spMk id="60" creationId="{B01317D6-B088-BCBF-A12F-6C04E6FA45CE}"/>
          </ac:spMkLst>
        </pc:spChg>
        <pc:spChg chg="del mod">
          <ac:chgData name="Zully Marina Calixto Camargo" userId="8902db81-4b7e-4100-b2dd-f31a5938f7fa" providerId="ADAL" clId="{238F5048-827F-41D2-8763-FE09ED5C7218}" dt="2024-07-28T16:35:55.809" v="421" actId="478"/>
          <ac:spMkLst>
            <pc:docMk/>
            <pc:sldMk cId="2527868789" sldId="277"/>
            <ac:spMk id="61" creationId="{A2AFE191-5761-5A6C-7FBF-CD0233754556}"/>
          </ac:spMkLst>
        </pc:spChg>
        <pc:spChg chg="del mod">
          <ac:chgData name="Zully Marina Calixto Camargo" userId="8902db81-4b7e-4100-b2dd-f31a5938f7fa" providerId="ADAL" clId="{238F5048-827F-41D2-8763-FE09ED5C7218}" dt="2024-07-28T16:35:55.809" v="421" actId="478"/>
          <ac:spMkLst>
            <pc:docMk/>
            <pc:sldMk cId="2527868789" sldId="277"/>
            <ac:spMk id="62" creationId="{B74F52F6-5DF3-E747-D814-67604FA54DAE}"/>
          </ac:spMkLst>
        </pc:spChg>
        <pc:spChg chg="del mod">
          <ac:chgData name="Zully Marina Calixto Camargo" userId="8902db81-4b7e-4100-b2dd-f31a5938f7fa" providerId="ADAL" clId="{238F5048-827F-41D2-8763-FE09ED5C7218}" dt="2024-07-28T16:35:55.809" v="421" actId="478"/>
          <ac:spMkLst>
            <pc:docMk/>
            <pc:sldMk cId="2527868789" sldId="277"/>
            <ac:spMk id="63" creationId="{099174C8-6512-795E-8985-C326692798FE}"/>
          </ac:spMkLst>
        </pc:spChg>
        <pc:spChg chg="del mod">
          <ac:chgData name="Zully Marina Calixto Camargo" userId="8902db81-4b7e-4100-b2dd-f31a5938f7fa" providerId="ADAL" clId="{238F5048-827F-41D2-8763-FE09ED5C7218}" dt="2024-07-28T16:35:55.809" v="421" actId="478"/>
          <ac:spMkLst>
            <pc:docMk/>
            <pc:sldMk cId="2527868789" sldId="277"/>
            <ac:spMk id="64" creationId="{6E54D056-3BF7-2B17-C924-16C9193445D3}"/>
          </ac:spMkLst>
        </pc:spChg>
        <pc:spChg chg="del mod">
          <ac:chgData name="Zully Marina Calixto Camargo" userId="8902db81-4b7e-4100-b2dd-f31a5938f7fa" providerId="ADAL" clId="{238F5048-827F-41D2-8763-FE09ED5C7218}" dt="2024-07-28T16:35:55.809" v="421" actId="478"/>
          <ac:spMkLst>
            <pc:docMk/>
            <pc:sldMk cId="2527868789" sldId="277"/>
            <ac:spMk id="65" creationId="{400392C8-846D-8D35-8297-ADD6BC5BEBCC}"/>
          </ac:spMkLst>
        </pc:spChg>
        <pc:spChg chg="add mod">
          <ac:chgData name="Zully Marina Calixto Camargo" userId="8902db81-4b7e-4100-b2dd-f31a5938f7fa" providerId="ADAL" clId="{238F5048-827F-41D2-8763-FE09ED5C7218}" dt="2024-07-28T16:35:50.602" v="420" actId="1076"/>
          <ac:spMkLst>
            <pc:docMk/>
            <pc:sldMk cId="2527868789" sldId="277"/>
            <ac:spMk id="66" creationId="{E03A7362-282B-0A42-743F-2E9ADEF4ACF5}"/>
          </ac:spMkLst>
        </pc:spChg>
        <pc:spChg chg="del">
          <ac:chgData name="Zully Marina Calixto Camargo" userId="8902db81-4b7e-4100-b2dd-f31a5938f7fa" providerId="ADAL" clId="{238F5048-827F-41D2-8763-FE09ED5C7218}" dt="2024-07-28T16:42:32.768" v="540" actId="478"/>
          <ac:spMkLst>
            <pc:docMk/>
            <pc:sldMk cId="2527868789" sldId="277"/>
            <ac:spMk id="67" creationId="{0DB0534A-45B1-ED61-5F74-DF9FD7B5C261}"/>
          </ac:spMkLst>
        </pc:spChg>
        <pc:spChg chg="add mod">
          <ac:chgData name="Zully Marina Calixto Camargo" userId="8902db81-4b7e-4100-b2dd-f31a5938f7fa" providerId="ADAL" clId="{238F5048-827F-41D2-8763-FE09ED5C7218}" dt="2024-07-28T16:35:50.602" v="420" actId="1076"/>
          <ac:spMkLst>
            <pc:docMk/>
            <pc:sldMk cId="2527868789" sldId="277"/>
            <ac:spMk id="68" creationId="{F1C81431-6259-89F5-66F0-E03F7AD2E00B}"/>
          </ac:spMkLst>
        </pc:spChg>
        <pc:spChg chg="add del">
          <ac:chgData name="Zully Marina Calixto Camargo" userId="8902db81-4b7e-4100-b2dd-f31a5938f7fa" providerId="ADAL" clId="{238F5048-827F-41D2-8763-FE09ED5C7218}" dt="2024-07-28T16:39:04.305" v="466" actId="22"/>
          <ac:spMkLst>
            <pc:docMk/>
            <pc:sldMk cId="2527868789" sldId="277"/>
            <ac:spMk id="70" creationId="{0404E1B2-A095-FEFA-4A0C-EEF9389FA545}"/>
          </ac:spMkLst>
        </pc:spChg>
        <pc:spChg chg="add del mod">
          <ac:chgData name="Zully Marina Calixto Camargo" userId="8902db81-4b7e-4100-b2dd-f31a5938f7fa" providerId="ADAL" clId="{238F5048-827F-41D2-8763-FE09ED5C7218}" dt="2024-07-28T16:40:00.297" v="474" actId="478"/>
          <ac:spMkLst>
            <pc:docMk/>
            <pc:sldMk cId="2527868789" sldId="277"/>
            <ac:spMk id="71" creationId="{6B8F494B-E0DD-93D7-C601-649114BBE51E}"/>
          </ac:spMkLst>
        </pc:spChg>
        <pc:spChg chg="mod">
          <ac:chgData name="Zully Marina Calixto Camargo" userId="8902db81-4b7e-4100-b2dd-f31a5938f7fa" providerId="ADAL" clId="{238F5048-827F-41D2-8763-FE09ED5C7218}" dt="2024-07-28T16:36:37.660" v="425" actId="1076"/>
          <ac:spMkLst>
            <pc:docMk/>
            <pc:sldMk cId="2527868789" sldId="277"/>
            <ac:spMk id="74" creationId="{968D9437-C658-1ED4-8195-E6E49FEFFD27}"/>
          </ac:spMkLst>
        </pc:spChg>
        <pc:spChg chg="mod">
          <ac:chgData name="Zully Marina Calixto Camargo" userId="8902db81-4b7e-4100-b2dd-f31a5938f7fa" providerId="ADAL" clId="{238F5048-827F-41D2-8763-FE09ED5C7218}" dt="2024-07-28T16:36:37.660" v="425" actId="1076"/>
          <ac:spMkLst>
            <pc:docMk/>
            <pc:sldMk cId="2527868789" sldId="277"/>
            <ac:spMk id="77" creationId="{D70C6A2F-8444-4AED-5092-0613AEF9336D}"/>
          </ac:spMkLst>
        </pc:spChg>
        <pc:spChg chg="mod">
          <ac:chgData name="Zully Marina Calixto Camargo" userId="8902db81-4b7e-4100-b2dd-f31a5938f7fa" providerId="ADAL" clId="{238F5048-827F-41D2-8763-FE09ED5C7218}" dt="2024-07-28T16:36:37.660" v="425" actId="1076"/>
          <ac:spMkLst>
            <pc:docMk/>
            <pc:sldMk cId="2527868789" sldId="277"/>
            <ac:spMk id="78" creationId="{FC71BAF6-2BB0-C3EA-C286-BD62DA71AD92}"/>
          </ac:spMkLst>
        </pc:spChg>
        <pc:spChg chg="mod">
          <ac:chgData name="Zully Marina Calixto Camargo" userId="8902db81-4b7e-4100-b2dd-f31a5938f7fa" providerId="ADAL" clId="{238F5048-827F-41D2-8763-FE09ED5C7218}" dt="2024-07-28T16:36:37.660" v="425" actId="1076"/>
          <ac:spMkLst>
            <pc:docMk/>
            <pc:sldMk cId="2527868789" sldId="277"/>
            <ac:spMk id="79" creationId="{4ED2CA1F-6394-6750-1A8F-5AD4C9E45FE3}"/>
          </ac:spMkLst>
        </pc:spChg>
        <pc:spChg chg="mod">
          <ac:chgData name="Zully Marina Calixto Camargo" userId="8902db81-4b7e-4100-b2dd-f31a5938f7fa" providerId="ADAL" clId="{238F5048-827F-41D2-8763-FE09ED5C7218}" dt="2024-07-28T16:36:37.660" v="425" actId="1076"/>
          <ac:spMkLst>
            <pc:docMk/>
            <pc:sldMk cId="2527868789" sldId="277"/>
            <ac:spMk id="81" creationId="{99F84943-9C20-72F4-8F4D-9AF9D7ADD44D}"/>
          </ac:spMkLst>
        </pc:spChg>
        <pc:spChg chg="del mod">
          <ac:chgData name="Zully Marina Calixto Camargo" userId="8902db81-4b7e-4100-b2dd-f31a5938f7fa" providerId="ADAL" clId="{238F5048-827F-41D2-8763-FE09ED5C7218}" dt="2024-07-28T16:33:44.476" v="405" actId="21"/>
          <ac:spMkLst>
            <pc:docMk/>
            <pc:sldMk cId="2527868789" sldId="277"/>
            <ac:spMk id="87" creationId="{08AF7DC9-5DF6-5BBC-7C5F-A49D62C92CD4}"/>
          </ac:spMkLst>
        </pc:spChg>
        <pc:spChg chg="mod">
          <ac:chgData name="Zully Marina Calixto Camargo" userId="8902db81-4b7e-4100-b2dd-f31a5938f7fa" providerId="ADAL" clId="{238F5048-827F-41D2-8763-FE09ED5C7218}" dt="2024-07-28T16:36:21.071" v="423" actId="1076"/>
          <ac:spMkLst>
            <pc:docMk/>
            <pc:sldMk cId="2527868789" sldId="277"/>
            <ac:spMk id="90" creationId="{A46C9E0A-E461-FDAC-CA84-DE65D08A988A}"/>
          </ac:spMkLst>
        </pc:spChg>
        <pc:spChg chg="mod">
          <ac:chgData name="Zully Marina Calixto Camargo" userId="8902db81-4b7e-4100-b2dd-f31a5938f7fa" providerId="ADAL" clId="{238F5048-827F-41D2-8763-FE09ED5C7218}" dt="2024-07-28T16:34:43.570" v="413" actId="1076"/>
          <ac:spMkLst>
            <pc:docMk/>
            <pc:sldMk cId="2527868789" sldId="277"/>
            <ac:spMk id="91" creationId="{E2C96417-2E78-2749-9C0E-9BEDF4ECBB0B}"/>
          </ac:spMkLst>
        </pc:spChg>
        <pc:spChg chg="mod">
          <ac:chgData name="Zully Marina Calixto Camargo" userId="8902db81-4b7e-4100-b2dd-f31a5938f7fa" providerId="ADAL" clId="{238F5048-827F-41D2-8763-FE09ED5C7218}" dt="2024-07-28T16:40:05.161" v="475" actId="1076"/>
          <ac:spMkLst>
            <pc:docMk/>
            <pc:sldMk cId="2527868789" sldId="277"/>
            <ac:spMk id="103" creationId="{6E0822C5-0BE2-4CBB-0879-477EBB228889}"/>
          </ac:spMkLst>
        </pc:spChg>
        <pc:spChg chg="mod">
          <ac:chgData name="Zully Marina Calixto Camargo" userId="8902db81-4b7e-4100-b2dd-f31a5938f7fa" providerId="ADAL" clId="{238F5048-827F-41D2-8763-FE09ED5C7218}" dt="2024-07-28T16:41:20.692" v="507" actId="1076"/>
          <ac:spMkLst>
            <pc:docMk/>
            <pc:sldMk cId="2527868789" sldId="277"/>
            <ac:spMk id="104" creationId="{CFB37D58-3054-67EB-B944-AAAB3840CF6B}"/>
          </ac:spMkLst>
        </pc:spChg>
        <pc:picChg chg="mod">
          <ac:chgData name="Zully Marina Calixto Camargo" userId="8902db81-4b7e-4100-b2dd-f31a5938f7fa" providerId="ADAL" clId="{238F5048-827F-41D2-8763-FE09ED5C7218}" dt="2024-07-28T16:33:51.349" v="407" actId="1076"/>
          <ac:picMkLst>
            <pc:docMk/>
            <pc:sldMk cId="2527868789" sldId="277"/>
            <ac:picMk id="4" creationId="{CCD2A745-2768-E245-68FB-CD14BB509B7E}"/>
          </ac:picMkLst>
        </pc:picChg>
      </pc:sldChg>
      <pc:sldChg chg="add del">
        <pc:chgData name="Zully Marina Calixto Camargo" userId="8902db81-4b7e-4100-b2dd-f31a5938f7fa" providerId="ADAL" clId="{238F5048-827F-41D2-8763-FE09ED5C7218}" dt="2024-07-28T17:52:54.105" v="1095"/>
        <pc:sldMkLst>
          <pc:docMk/>
          <pc:sldMk cId="2485819714" sldId="280"/>
        </pc:sldMkLst>
      </pc:sldChg>
      <pc:sldChg chg="modSp add del mod">
        <pc:chgData name="Zully Marina Calixto Camargo" userId="8902db81-4b7e-4100-b2dd-f31a5938f7fa" providerId="ADAL" clId="{238F5048-827F-41D2-8763-FE09ED5C7218}" dt="2024-07-28T17:53:18.904" v="1097" actId="1076"/>
        <pc:sldMkLst>
          <pc:docMk/>
          <pc:sldMk cId="168883230" sldId="281"/>
        </pc:sldMkLst>
        <pc:picChg chg="mod">
          <ac:chgData name="Zully Marina Calixto Camargo" userId="8902db81-4b7e-4100-b2dd-f31a5938f7fa" providerId="ADAL" clId="{238F5048-827F-41D2-8763-FE09ED5C7218}" dt="2024-07-28T17:53:18.904" v="1097" actId="1076"/>
          <ac:picMkLst>
            <pc:docMk/>
            <pc:sldMk cId="168883230" sldId="281"/>
            <ac:picMk id="13" creationId="{CA8C050C-73D4-9C6A-215A-214E7C8F139A}"/>
          </ac:picMkLst>
        </pc:picChg>
      </pc:sldChg>
      <pc:sldChg chg="modSp mod">
        <pc:chgData name="Zully Marina Calixto Camargo" userId="8902db81-4b7e-4100-b2dd-f31a5938f7fa" providerId="ADAL" clId="{238F5048-827F-41D2-8763-FE09ED5C7218}" dt="2024-07-28T17:46:12.750" v="1051" actId="20577"/>
        <pc:sldMkLst>
          <pc:docMk/>
          <pc:sldMk cId="418826978" sldId="282"/>
        </pc:sldMkLst>
        <pc:spChg chg="mod">
          <ac:chgData name="Zully Marina Calixto Camargo" userId="8902db81-4b7e-4100-b2dd-f31a5938f7fa" providerId="ADAL" clId="{238F5048-827F-41D2-8763-FE09ED5C7218}" dt="2024-07-28T17:46:12.750" v="1051" actId="20577"/>
          <ac:spMkLst>
            <pc:docMk/>
            <pc:sldMk cId="418826978" sldId="282"/>
            <ac:spMk id="67" creationId="{C606A306-9194-5262-4A4D-19A1ECD079DC}"/>
          </ac:spMkLst>
        </pc:spChg>
        <pc:spChg chg="mod">
          <ac:chgData name="Zully Marina Calixto Camargo" userId="8902db81-4b7e-4100-b2dd-f31a5938f7fa" providerId="ADAL" clId="{238F5048-827F-41D2-8763-FE09ED5C7218}" dt="2024-07-28T16:16:30.112" v="1" actId="20577"/>
          <ac:spMkLst>
            <pc:docMk/>
            <pc:sldMk cId="418826978" sldId="282"/>
            <ac:spMk id="71" creationId="{A48848E8-413D-5CE5-2DF8-2FF0F37E35E4}"/>
          </ac:spMkLst>
        </pc:spChg>
        <pc:spChg chg="mod">
          <ac:chgData name="Zully Marina Calixto Camargo" userId="8902db81-4b7e-4100-b2dd-f31a5938f7fa" providerId="ADAL" clId="{238F5048-827F-41D2-8763-FE09ED5C7218}" dt="2024-07-28T16:16:14.487" v="0" actId="1076"/>
          <ac:spMkLst>
            <pc:docMk/>
            <pc:sldMk cId="418826978" sldId="282"/>
            <ac:spMk id="94" creationId="{027110E7-8C2C-627B-E904-3075DFA7F33B}"/>
          </ac:spMkLst>
        </pc:spChg>
      </pc:sldChg>
      <pc:sldChg chg="modSp mod">
        <pc:chgData name="Zully Marina Calixto Camargo" userId="8902db81-4b7e-4100-b2dd-f31a5938f7fa" providerId="ADAL" clId="{238F5048-827F-41D2-8763-FE09ED5C7218}" dt="2024-07-28T16:29:00.312" v="364" actId="20577"/>
        <pc:sldMkLst>
          <pc:docMk/>
          <pc:sldMk cId="3548932511" sldId="283"/>
        </pc:sldMkLst>
        <pc:spChg chg="mod">
          <ac:chgData name="Zully Marina Calixto Camargo" userId="8902db81-4b7e-4100-b2dd-f31a5938f7fa" providerId="ADAL" clId="{238F5048-827F-41D2-8763-FE09ED5C7218}" dt="2024-07-28T16:19:12.846" v="152" actId="1076"/>
          <ac:spMkLst>
            <pc:docMk/>
            <pc:sldMk cId="3548932511" sldId="283"/>
            <ac:spMk id="6" creationId="{6D3025EA-AB15-371F-BB63-28FBD55EE858}"/>
          </ac:spMkLst>
        </pc:spChg>
        <pc:spChg chg="mod">
          <ac:chgData name="Zully Marina Calixto Camargo" userId="8902db81-4b7e-4100-b2dd-f31a5938f7fa" providerId="ADAL" clId="{238F5048-827F-41D2-8763-FE09ED5C7218}" dt="2024-07-28T16:21:05.668" v="304" actId="1076"/>
          <ac:spMkLst>
            <pc:docMk/>
            <pc:sldMk cId="3548932511" sldId="283"/>
            <ac:spMk id="8" creationId="{A7FB2300-60F5-7D88-A650-4365920A5AAC}"/>
          </ac:spMkLst>
        </pc:spChg>
        <pc:spChg chg="mod">
          <ac:chgData name="Zully Marina Calixto Camargo" userId="8902db81-4b7e-4100-b2dd-f31a5938f7fa" providerId="ADAL" clId="{238F5048-827F-41D2-8763-FE09ED5C7218}" dt="2024-07-28T16:20:59.328" v="303" actId="14100"/>
          <ac:spMkLst>
            <pc:docMk/>
            <pc:sldMk cId="3548932511" sldId="283"/>
            <ac:spMk id="10" creationId="{1F9793AA-9E4F-2648-1127-1CE1684EAF92}"/>
          </ac:spMkLst>
        </pc:spChg>
        <pc:spChg chg="mod">
          <ac:chgData name="Zully Marina Calixto Camargo" userId="8902db81-4b7e-4100-b2dd-f31a5938f7fa" providerId="ADAL" clId="{238F5048-827F-41D2-8763-FE09ED5C7218}" dt="2024-07-28T16:18:58.346" v="149" actId="14100"/>
          <ac:spMkLst>
            <pc:docMk/>
            <pc:sldMk cId="3548932511" sldId="283"/>
            <ac:spMk id="12" creationId="{D3DE72F3-27E6-0071-05C1-9A1F0C02D908}"/>
          </ac:spMkLst>
        </pc:spChg>
        <pc:spChg chg="mod">
          <ac:chgData name="Zully Marina Calixto Camargo" userId="8902db81-4b7e-4100-b2dd-f31a5938f7fa" providerId="ADAL" clId="{238F5048-827F-41D2-8763-FE09ED5C7218}" dt="2024-07-28T16:28:54.482" v="362" actId="14100"/>
          <ac:spMkLst>
            <pc:docMk/>
            <pc:sldMk cId="3548932511" sldId="283"/>
            <ac:spMk id="17" creationId="{A3955E47-8011-8931-5368-2C7277B08CC6}"/>
          </ac:spMkLst>
        </pc:spChg>
        <pc:spChg chg="mod">
          <ac:chgData name="Zully Marina Calixto Camargo" userId="8902db81-4b7e-4100-b2dd-f31a5938f7fa" providerId="ADAL" clId="{238F5048-827F-41D2-8763-FE09ED5C7218}" dt="2024-07-28T16:28:49.273" v="361" actId="14100"/>
          <ac:spMkLst>
            <pc:docMk/>
            <pc:sldMk cId="3548932511" sldId="283"/>
            <ac:spMk id="18" creationId="{9940B4B0-E258-6589-4501-6CF0BCF9DBE0}"/>
          </ac:spMkLst>
        </pc:spChg>
        <pc:spChg chg="mod">
          <ac:chgData name="Zully Marina Calixto Camargo" userId="8902db81-4b7e-4100-b2dd-f31a5938f7fa" providerId="ADAL" clId="{238F5048-827F-41D2-8763-FE09ED5C7218}" dt="2024-07-28T16:18:53.945" v="148" actId="14100"/>
          <ac:spMkLst>
            <pc:docMk/>
            <pc:sldMk cId="3548932511" sldId="283"/>
            <ac:spMk id="19" creationId="{349BED1A-81FD-D426-A18C-12BDE61F265B}"/>
          </ac:spMkLst>
        </pc:spChg>
        <pc:spChg chg="mod">
          <ac:chgData name="Zully Marina Calixto Camargo" userId="8902db81-4b7e-4100-b2dd-f31a5938f7fa" providerId="ADAL" clId="{238F5048-827F-41D2-8763-FE09ED5C7218}" dt="2024-07-28T16:18:01.825" v="98" actId="20577"/>
          <ac:spMkLst>
            <pc:docMk/>
            <pc:sldMk cId="3548932511" sldId="283"/>
            <ac:spMk id="22" creationId="{282609CD-E1F5-8519-6656-719282929586}"/>
          </ac:spMkLst>
        </pc:spChg>
        <pc:spChg chg="mod">
          <ac:chgData name="Zully Marina Calixto Camargo" userId="8902db81-4b7e-4100-b2dd-f31a5938f7fa" providerId="ADAL" clId="{238F5048-827F-41D2-8763-FE09ED5C7218}" dt="2024-07-28T16:18:07.713" v="101" actId="20577"/>
          <ac:spMkLst>
            <pc:docMk/>
            <pc:sldMk cId="3548932511" sldId="283"/>
            <ac:spMk id="26" creationId="{97757075-BCFE-8162-A0A8-63C9345AB242}"/>
          </ac:spMkLst>
        </pc:spChg>
        <pc:spChg chg="mod">
          <ac:chgData name="Zully Marina Calixto Camargo" userId="8902db81-4b7e-4100-b2dd-f31a5938f7fa" providerId="ADAL" clId="{238F5048-827F-41D2-8763-FE09ED5C7218}" dt="2024-07-28T16:18:26.579" v="112" actId="14100"/>
          <ac:spMkLst>
            <pc:docMk/>
            <pc:sldMk cId="3548932511" sldId="283"/>
            <ac:spMk id="31" creationId="{534F1FCB-37B4-73BA-E688-01C6B8FF8DC2}"/>
          </ac:spMkLst>
        </pc:spChg>
        <pc:spChg chg="mod">
          <ac:chgData name="Zully Marina Calixto Camargo" userId="8902db81-4b7e-4100-b2dd-f31a5938f7fa" providerId="ADAL" clId="{238F5048-827F-41D2-8763-FE09ED5C7218}" dt="2024-07-28T16:19:08.122" v="151" actId="14100"/>
          <ac:spMkLst>
            <pc:docMk/>
            <pc:sldMk cId="3548932511" sldId="283"/>
            <ac:spMk id="33" creationId="{4D022157-1A7C-BE57-ECCC-0E42CE60B196}"/>
          </ac:spMkLst>
        </pc:spChg>
        <pc:spChg chg="mod">
          <ac:chgData name="Zully Marina Calixto Camargo" userId="8902db81-4b7e-4100-b2dd-f31a5938f7fa" providerId="ADAL" clId="{238F5048-827F-41D2-8763-FE09ED5C7218}" dt="2024-07-28T16:29:00.312" v="364" actId="20577"/>
          <ac:spMkLst>
            <pc:docMk/>
            <pc:sldMk cId="3548932511" sldId="283"/>
            <ac:spMk id="60" creationId="{B01317D6-B088-BCBF-A12F-6C04E6FA45CE}"/>
          </ac:spMkLst>
        </pc:spChg>
        <pc:spChg chg="mod">
          <ac:chgData name="Zully Marina Calixto Camargo" userId="8902db81-4b7e-4100-b2dd-f31a5938f7fa" providerId="ADAL" clId="{238F5048-827F-41D2-8763-FE09ED5C7218}" dt="2024-07-28T16:20:15.729" v="255" actId="6549"/>
          <ac:spMkLst>
            <pc:docMk/>
            <pc:sldMk cId="3548932511" sldId="283"/>
            <ac:spMk id="64" creationId="{6E54D056-3BF7-2B17-C924-16C9193445D3}"/>
          </ac:spMkLst>
        </pc:spChg>
        <pc:spChg chg="mod">
          <ac:chgData name="Zully Marina Calixto Camargo" userId="8902db81-4b7e-4100-b2dd-f31a5938f7fa" providerId="ADAL" clId="{238F5048-827F-41D2-8763-FE09ED5C7218}" dt="2024-07-28T16:20:23.529" v="257" actId="6549"/>
          <ac:spMkLst>
            <pc:docMk/>
            <pc:sldMk cId="3548932511" sldId="283"/>
            <ac:spMk id="65" creationId="{400392C8-846D-8D35-8297-ADD6BC5BEBCC}"/>
          </ac:spMkLst>
        </pc:spChg>
        <pc:spChg chg="mod">
          <ac:chgData name="Zully Marina Calixto Camargo" userId="8902db81-4b7e-4100-b2dd-f31a5938f7fa" providerId="ADAL" clId="{238F5048-827F-41D2-8763-FE09ED5C7218}" dt="2024-07-28T16:27:29.320" v="335" actId="20577"/>
          <ac:spMkLst>
            <pc:docMk/>
            <pc:sldMk cId="3548932511" sldId="283"/>
            <ac:spMk id="67" creationId="{0DB0534A-45B1-ED61-5F74-DF9FD7B5C261}"/>
          </ac:spMkLst>
        </pc:spChg>
        <pc:spChg chg="mod">
          <ac:chgData name="Zully Marina Calixto Camargo" userId="8902db81-4b7e-4100-b2dd-f31a5938f7fa" providerId="ADAL" clId="{238F5048-827F-41D2-8763-FE09ED5C7218}" dt="2024-07-28T16:26:21.128" v="326" actId="20577"/>
          <ac:spMkLst>
            <pc:docMk/>
            <pc:sldMk cId="3548932511" sldId="283"/>
            <ac:spMk id="77" creationId="{D70C6A2F-8444-4AED-5092-0613AEF9336D}"/>
          </ac:spMkLst>
        </pc:spChg>
        <pc:spChg chg="mod">
          <ac:chgData name="Zully Marina Calixto Camargo" userId="8902db81-4b7e-4100-b2dd-f31a5938f7fa" providerId="ADAL" clId="{238F5048-827F-41D2-8763-FE09ED5C7218}" dt="2024-07-28T16:26:41.264" v="327" actId="1076"/>
          <ac:spMkLst>
            <pc:docMk/>
            <pc:sldMk cId="3548932511" sldId="283"/>
            <ac:spMk id="87" creationId="{08AF7DC9-5DF6-5BBC-7C5F-A49D62C92CD4}"/>
          </ac:spMkLst>
        </pc:spChg>
        <pc:spChg chg="mod">
          <ac:chgData name="Zully Marina Calixto Camargo" userId="8902db81-4b7e-4100-b2dd-f31a5938f7fa" providerId="ADAL" clId="{238F5048-827F-41D2-8763-FE09ED5C7218}" dt="2024-07-28T16:26:45.618" v="328" actId="1076"/>
          <ac:spMkLst>
            <pc:docMk/>
            <pc:sldMk cId="3548932511" sldId="283"/>
            <ac:spMk id="90" creationId="{A46C9E0A-E461-FDAC-CA84-DE65D08A988A}"/>
          </ac:spMkLst>
        </pc:spChg>
        <pc:spChg chg="mod">
          <ac:chgData name="Zully Marina Calixto Camargo" userId="8902db81-4b7e-4100-b2dd-f31a5938f7fa" providerId="ADAL" clId="{238F5048-827F-41D2-8763-FE09ED5C7218}" dt="2024-07-28T16:26:50.996" v="329" actId="1076"/>
          <ac:spMkLst>
            <pc:docMk/>
            <pc:sldMk cId="3548932511" sldId="283"/>
            <ac:spMk id="91" creationId="{E2C96417-2E78-2749-9C0E-9BEDF4ECBB0B}"/>
          </ac:spMkLst>
        </pc:spChg>
        <pc:spChg chg="mod">
          <ac:chgData name="Zully Marina Calixto Camargo" userId="8902db81-4b7e-4100-b2dd-f31a5938f7fa" providerId="ADAL" clId="{238F5048-827F-41D2-8763-FE09ED5C7218}" dt="2024-07-28T16:27:23.476" v="334" actId="313"/>
          <ac:spMkLst>
            <pc:docMk/>
            <pc:sldMk cId="3548932511" sldId="283"/>
            <ac:spMk id="104" creationId="{CFB37D58-3054-67EB-B944-AAAB3840CF6B}"/>
          </ac:spMkLst>
        </pc:spChg>
      </pc:sldChg>
      <pc:sldChg chg="addSp delSp modSp mod">
        <pc:chgData name="Zully Marina Calixto Camargo" userId="8902db81-4b7e-4100-b2dd-f31a5938f7fa" providerId="ADAL" clId="{238F5048-827F-41D2-8763-FE09ED5C7218}" dt="2024-07-28T17:47:51.567" v="1055" actId="1076"/>
        <pc:sldMkLst>
          <pc:docMk/>
          <pc:sldMk cId="3626688744" sldId="285"/>
        </pc:sldMkLst>
        <pc:spChg chg="mod ord">
          <ac:chgData name="Zully Marina Calixto Camargo" userId="8902db81-4b7e-4100-b2dd-f31a5938f7fa" providerId="ADAL" clId="{238F5048-827F-41D2-8763-FE09ED5C7218}" dt="2024-07-28T17:32:28.466" v="931" actId="1076"/>
          <ac:spMkLst>
            <pc:docMk/>
            <pc:sldMk cId="3626688744" sldId="285"/>
            <ac:spMk id="5" creationId="{DBF09251-C8D7-0323-EE70-B5B83AE6638C}"/>
          </ac:spMkLst>
        </pc:spChg>
        <pc:spChg chg="add mod topLvl">
          <ac:chgData name="Zully Marina Calixto Camargo" userId="8902db81-4b7e-4100-b2dd-f31a5938f7fa" providerId="ADAL" clId="{238F5048-827F-41D2-8763-FE09ED5C7218}" dt="2024-07-28T17:11:20.927" v="716" actId="164"/>
          <ac:spMkLst>
            <pc:docMk/>
            <pc:sldMk cId="3626688744" sldId="285"/>
            <ac:spMk id="9" creationId="{48C612E0-2B4F-328C-BB5C-73B07903501C}"/>
          </ac:spMkLst>
        </pc:spChg>
        <pc:spChg chg="add del mod">
          <ac:chgData name="Zully Marina Calixto Camargo" userId="8902db81-4b7e-4100-b2dd-f31a5938f7fa" providerId="ADAL" clId="{238F5048-827F-41D2-8763-FE09ED5C7218}" dt="2024-07-28T16:54:22.205" v="619" actId="1076"/>
          <ac:spMkLst>
            <pc:docMk/>
            <pc:sldMk cId="3626688744" sldId="285"/>
            <ac:spMk id="16" creationId="{69064304-F5F0-25E3-501D-26517C65E7C4}"/>
          </ac:spMkLst>
        </pc:spChg>
        <pc:spChg chg="add mod topLvl">
          <ac:chgData name="Zully Marina Calixto Camargo" userId="8902db81-4b7e-4100-b2dd-f31a5938f7fa" providerId="ADAL" clId="{238F5048-827F-41D2-8763-FE09ED5C7218}" dt="2024-07-28T17:11:20.927" v="716" actId="164"/>
          <ac:spMkLst>
            <pc:docMk/>
            <pc:sldMk cId="3626688744" sldId="285"/>
            <ac:spMk id="18" creationId="{9CDD6D9C-3DC3-7C0A-B84B-F78BC536DF72}"/>
          </ac:spMkLst>
        </pc:spChg>
        <pc:spChg chg="mod">
          <ac:chgData name="Zully Marina Calixto Camargo" userId="8902db81-4b7e-4100-b2dd-f31a5938f7fa" providerId="ADAL" clId="{238F5048-827F-41D2-8763-FE09ED5C7218}" dt="2024-07-28T17:12:04.972" v="746" actId="5793"/>
          <ac:spMkLst>
            <pc:docMk/>
            <pc:sldMk cId="3626688744" sldId="285"/>
            <ac:spMk id="19" creationId="{5636FBC4-EFFF-2247-C7B3-695D3EB005B1}"/>
          </ac:spMkLst>
        </pc:spChg>
        <pc:spChg chg="add mod">
          <ac:chgData name="Zully Marina Calixto Camargo" userId="8902db81-4b7e-4100-b2dd-f31a5938f7fa" providerId="ADAL" clId="{238F5048-827F-41D2-8763-FE09ED5C7218}" dt="2024-07-28T17:33:27.002" v="951" actId="1076"/>
          <ac:spMkLst>
            <pc:docMk/>
            <pc:sldMk cId="3626688744" sldId="285"/>
            <ac:spMk id="23" creationId="{F0976C6F-76BF-9860-3598-0E455F448811}"/>
          </ac:spMkLst>
        </pc:spChg>
        <pc:spChg chg="add mod">
          <ac:chgData name="Zully Marina Calixto Camargo" userId="8902db81-4b7e-4100-b2dd-f31a5938f7fa" providerId="ADAL" clId="{238F5048-827F-41D2-8763-FE09ED5C7218}" dt="2024-07-28T16:57:12.619" v="645"/>
          <ac:spMkLst>
            <pc:docMk/>
            <pc:sldMk cId="3626688744" sldId="285"/>
            <ac:spMk id="26" creationId="{26F10B93-AE8B-61AD-BE0C-F06D57422C81}"/>
          </ac:spMkLst>
        </pc:spChg>
        <pc:spChg chg="mod">
          <ac:chgData name="Zully Marina Calixto Camargo" userId="8902db81-4b7e-4100-b2dd-f31a5938f7fa" providerId="ADAL" clId="{238F5048-827F-41D2-8763-FE09ED5C7218}" dt="2024-07-28T17:33:18.718" v="950" actId="313"/>
          <ac:spMkLst>
            <pc:docMk/>
            <pc:sldMk cId="3626688744" sldId="285"/>
            <ac:spMk id="27" creationId="{0D315004-7552-B528-A66A-8F3C572B3966}"/>
          </ac:spMkLst>
        </pc:spChg>
        <pc:spChg chg="mod">
          <ac:chgData name="Zully Marina Calixto Camargo" userId="8902db81-4b7e-4100-b2dd-f31a5938f7fa" providerId="ADAL" clId="{238F5048-827F-41D2-8763-FE09ED5C7218}" dt="2024-07-28T17:37:07.510" v="1013" actId="20577"/>
          <ac:spMkLst>
            <pc:docMk/>
            <pc:sldMk cId="3626688744" sldId="285"/>
            <ac:spMk id="28" creationId="{E99749B5-EFFE-4F9A-9174-F403CF752978}"/>
          </ac:spMkLst>
        </pc:spChg>
        <pc:spChg chg="add mod">
          <ac:chgData name="Zully Marina Calixto Camargo" userId="8902db81-4b7e-4100-b2dd-f31a5938f7fa" providerId="ADAL" clId="{238F5048-827F-41D2-8763-FE09ED5C7218}" dt="2024-07-28T16:59:49.897" v="656" actId="164"/>
          <ac:spMkLst>
            <pc:docMk/>
            <pc:sldMk cId="3626688744" sldId="285"/>
            <ac:spMk id="30" creationId="{A1C7861C-C188-37CA-1135-A0B6FECDDC22}"/>
          </ac:spMkLst>
        </pc:spChg>
        <pc:spChg chg="mod">
          <ac:chgData name="Zully Marina Calixto Camargo" userId="8902db81-4b7e-4100-b2dd-f31a5938f7fa" providerId="ADAL" clId="{238F5048-827F-41D2-8763-FE09ED5C7218}" dt="2024-07-28T17:11:20.927" v="716" actId="164"/>
          <ac:spMkLst>
            <pc:docMk/>
            <pc:sldMk cId="3626688744" sldId="285"/>
            <ac:spMk id="31" creationId="{D2EA0BB4-ED2A-9E03-7FF0-1545E0C1129B}"/>
          </ac:spMkLst>
        </pc:spChg>
        <pc:spChg chg="add mod ord">
          <ac:chgData name="Zully Marina Calixto Camargo" userId="8902db81-4b7e-4100-b2dd-f31a5938f7fa" providerId="ADAL" clId="{238F5048-827F-41D2-8763-FE09ED5C7218}" dt="2024-07-28T16:59:49.897" v="656" actId="164"/>
          <ac:spMkLst>
            <pc:docMk/>
            <pc:sldMk cId="3626688744" sldId="285"/>
            <ac:spMk id="33" creationId="{3D964578-DA2B-058F-DF91-362A14919AA5}"/>
          </ac:spMkLst>
        </pc:spChg>
        <pc:spChg chg="del">
          <ac:chgData name="Zully Marina Calixto Camargo" userId="8902db81-4b7e-4100-b2dd-f31a5938f7fa" providerId="ADAL" clId="{238F5048-827F-41D2-8763-FE09ED5C7218}" dt="2024-07-28T16:56:33.264" v="640" actId="478"/>
          <ac:spMkLst>
            <pc:docMk/>
            <pc:sldMk cId="3626688744" sldId="285"/>
            <ac:spMk id="36" creationId="{0AB7B516-8D3F-7270-50AE-DDCD517B77BC}"/>
          </ac:spMkLst>
        </pc:spChg>
        <pc:spChg chg="mod">
          <ac:chgData name="Zully Marina Calixto Camargo" userId="8902db81-4b7e-4100-b2dd-f31a5938f7fa" providerId="ADAL" clId="{238F5048-827F-41D2-8763-FE09ED5C7218}" dt="2024-07-28T17:31:49.795" v="930" actId="1076"/>
          <ac:spMkLst>
            <pc:docMk/>
            <pc:sldMk cId="3626688744" sldId="285"/>
            <ac:spMk id="39" creationId="{08F1F109-F9E5-25BD-CE0B-023B09AE0C8B}"/>
          </ac:spMkLst>
        </pc:spChg>
        <pc:spChg chg="mod">
          <ac:chgData name="Zully Marina Calixto Camargo" userId="8902db81-4b7e-4100-b2dd-f31a5938f7fa" providerId="ADAL" clId="{238F5048-827F-41D2-8763-FE09ED5C7218}" dt="2024-07-28T17:03:23.446" v="712" actId="20578"/>
          <ac:spMkLst>
            <pc:docMk/>
            <pc:sldMk cId="3626688744" sldId="285"/>
            <ac:spMk id="51" creationId="{0453AF4B-DA35-A53F-8674-454144D1998C}"/>
          </ac:spMkLst>
        </pc:spChg>
        <pc:spChg chg="mod">
          <ac:chgData name="Zully Marina Calixto Camargo" userId="8902db81-4b7e-4100-b2dd-f31a5938f7fa" providerId="ADAL" clId="{238F5048-827F-41D2-8763-FE09ED5C7218}" dt="2024-07-28T17:12:26.679" v="763" actId="20577"/>
          <ac:spMkLst>
            <pc:docMk/>
            <pc:sldMk cId="3626688744" sldId="285"/>
            <ac:spMk id="52" creationId="{D857A5EC-5AB3-7A94-6E74-5C3BAE9A91CC}"/>
          </ac:spMkLst>
        </pc:spChg>
        <pc:spChg chg="add mod ord">
          <ac:chgData name="Zully Marina Calixto Camargo" userId="8902db81-4b7e-4100-b2dd-f31a5938f7fa" providerId="ADAL" clId="{238F5048-827F-41D2-8763-FE09ED5C7218}" dt="2024-07-28T17:31:11.983" v="907" actId="14100"/>
          <ac:spMkLst>
            <pc:docMk/>
            <pc:sldMk cId="3626688744" sldId="285"/>
            <ac:spMk id="54" creationId="{0B46F047-C2FC-B099-6803-B0D85E1A8E89}"/>
          </ac:spMkLst>
        </pc:spChg>
        <pc:spChg chg="add del mod ord">
          <ac:chgData name="Zully Marina Calixto Camargo" userId="8902db81-4b7e-4100-b2dd-f31a5938f7fa" providerId="ADAL" clId="{238F5048-827F-41D2-8763-FE09ED5C7218}" dt="2024-07-28T17:18:37.945" v="797" actId="478"/>
          <ac:spMkLst>
            <pc:docMk/>
            <pc:sldMk cId="3626688744" sldId="285"/>
            <ac:spMk id="55" creationId="{983414BA-023A-E3B8-E5BF-8618599FBE20}"/>
          </ac:spMkLst>
        </pc:spChg>
        <pc:spChg chg="add mod ord">
          <ac:chgData name="Zully Marina Calixto Camargo" userId="8902db81-4b7e-4100-b2dd-f31a5938f7fa" providerId="ADAL" clId="{238F5048-827F-41D2-8763-FE09ED5C7218}" dt="2024-07-28T17:31:18.865" v="908" actId="14100"/>
          <ac:spMkLst>
            <pc:docMk/>
            <pc:sldMk cId="3626688744" sldId="285"/>
            <ac:spMk id="56" creationId="{E01E2700-053F-9CAE-0FDD-F04F651BA2B4}"/>
          </ac:spMkLst>
        </pc:spChg>
        <pc:spChg chg="add del mod ord">
          <ac:chgData name="Zully Marina Calixto Camargo" userId="8902db81-4b7e-4100-b2dd-f31a5938f7fa" providerId="ADAL" clId="{238F5048-827F-41D2-8763-FE09ED5C7218}" dt="2024-07-28T17:18:39.420" v="798" actId="478"/>
          <ac:spMkLst>
            <pc:docMk/>
            <pc:sldMk cId="3626688744" sldId="285"/>
            <ac:spMk id="57" creationId="{D5C73DA6-9529-7A68-21C2-7A2F350733D9}"/>
          </ac:spMkLst>
        </pc:spChg>
        <pc:spChg chg="add mod">
          <ac:chgData name="Zully Marina Calixto Camargo" userId="8902db81-4b7e-4100-b2dd-f31a5938f7fa" providerId="ADAL" clId="{238F5048-827F-41D2-8763-FE09ED5C7218}" dt="2024-07-28T17:20:42.136" v="812" actId="1076"/>
          <ac:spMkLst>
            <pc:docMk/>
            <pc:sldMk cId="3626688744" sldId="285"/>
            <ac:spMk id="58" creationId="{95FC9404-C0AF-E310-C488-4C88F4BFCCE7}"/>
          </ac:spMkLst>
        </pc:spChg>
        <pc:spChg chg="add mod">
          <ac:chgData name="Zully Marina Calixto Camargo" userId="8902db81-4b7e-4100-b2dd-f31a5938f7fa" providerId="ADAL" clId="{238F5048-827F-41D2-8763-FE09ED5C7218}" dt="2024-07-28T17:19:29.482" v="806" actId="164"/>
          <ac:spMkLst>
            <pc:docMk/>
            <pc:sldMk cId="3626688744" sldId="285"/>
            <ac:spMk id="59" creationId="{741B6871-AACD-70D7-47E4-910A6D93863D}"/>
          </ac:spMkLst>
        </pc:spChg>
        <pc:spChg chg="add mod ord">
          <ac:chgData name="Zully Marina Calixto Camargo" userId="8902db81-4b7e-4100-b2dd-f31a5938f7fa" providerId="ADAL" clId="{238F5048-827F-41D2-8763-FE09ED5C7218}" dt="2024-07-28T17:19:29.482" v="806" actId="164"/>
          <ac:spMkLst>
            <pc:docMk/>
            <pc:sldMk cId="3626688744" sldId="285"/>
            <ac:spMk id="60" creationId="{0E01C905-15B4-D0B5-F8E9-49645FA77F26}"/>
          </ac:spMkLst>
        </pc:spChg>
        <pc:spChg chg="add mod">
          <ac:chgData name="Zully Marina Calixto Camargo" userId="8902db81-4b7e-4100-b2dd-f31a5938f7fa" providerId="ADAL" clId="{238F5048-827F-41D2-8763-FE09ED5C7218}" dt="2024-07-28T17:32:55.256" v="936" actId="1076"/>
          <ac:spMkLst>
            <pc:docMk/>
            <pc:sldMk cId="3626688744" sldId="285"/>
            <ac:spMk id="67" creationId="{FEC2DD14-C9E2-9D06-D471-8906F5A3B5FC}"/>
          </ac:spMkLst>
        </pc:spChg>
        <pc:spChg chg="add mod">
          <ac:chgData name="Zully Marina Calixto Camargo" userId="8902db81-4b7e-4100-b2dd-f31a5938f7fa" providerId="ADAL" clId="{238F5048-827F-41D2-8763-FE09ED5C7218}" dt="2024-07-28T17:32:55.256" v="936" actId="1076"/>
          <ac:spMkLst>
            <pc:docMk/>
            <pc:sldMk cId="3626688744" sldId="285"/>
            <ac:spMk id="68" creationId="{B273F20E-C50C-1464-6B18-4B1A12272F3D}"/>
          </ac:spMkLst>
        </pc:spChg>
        <pc:spChg chg="add mod">
          <ac:chgData name="Zully Marina Calixto Camargo" userId="8902db81-4b7e-4100-b2dd-f31a5938f7fa" providerId="ADAL" clId="{238F5048-827F-41D2-8763-FE09ED5C7218}" dt="2024-07-28T17:25:05.144" v="843" actId="164"/>
          <ac:spMkLst>
            <pc:docMk/>
            <pc:sldMk cId="3626688744" sldId="285"/>
            <ac:spMk id="69" creationId="{7F81D2CF-8C11-F8A0-B080-0AC049D2EDA0}"/>
          </ac:spMkLst>
        </pc:spChg>
        <pc:spChg chg="add mod ord">
          <ac:chgData name="Zully Marina Calixto Camargo" userId="8902db81-4b7e-4100-b2dd-f31a5938f7fa" providerId="ADAL" clId="{238F5048-827F-41D2-8763-FE09ED5C7218}" dt="2024-07-28T17:25:05.144" v="843" actId="164"/>
          <ac:spMkLst>
            <pc:docMk/>
            <pc:sldMk cId="3626688744" sldId="285"/>
            <ac:spMk id="70" creationId="{1354C53C-4590-20FA-FBDE-0622AEA4A6B1}"/>
          </ac:spMkLst>
        </pc:spChg>
        <pc:spChg chg="add mod">
          <ac:chgData name="Zully Marina Calixto Camargo" userId="8902db81-4b7e-4100-b2dd-f31a5938f7fa" providerId="ADAL" clId="{238F5048-827F-41D2-8763-FE09ED5C7218}" dt="2024-07-28T17:32:55.256" v="936" actId="1076"/>
          <ac:spMkLst>
            <pc:docMk/>
            <pc:sldMk cId="3626688744" sldId="285"/>
            <ac:spMk id="74" creationId="{D831C63E-84A6-4899-18DA-94599EC2EE38}"/>
          </ac:spMkLst>
        </pc:spChg>
        <pc:spChg chg="add mod">
          <ac:chgData name="Zully Marina Calixto Camargo" userId="8902db81-4b7e-4100-b2dd-f31a5938f7fa" providerId="ADAL" clId="{238F5048-827F-41D2-8763-FE09ED5C7218}" dt="2024-07-28T17:30:35.256" v="876" actId="164"/>
          <ac:spMkLst>
            <pc:docMk/>
            <pc:sldMk cId="3626688744" sldId="285"/>
            <ac:spMk id="75" creationId="{3F4F2ED4-3BD3-2DAC-FBA6-5CB900C21AF9}"/>
          </ac:spMkLst>
        </pc:spChg>
        <pc:spChg chg="add mod">
          <ac:chgData name="Zully Marina Calixto Camargo" userId="8902db81-4b7e-4100-b2dd-f31a5938f7fa" providerId="ADAL" clId="{238F5048-827F-41D2-8763-FE09ED5C7218}" dt="2024-07-28T17:30:35.256" v="876" actId="164"/>
          <ac:spMkLst>
            <pc:docMk/>
            <pc:sldMk cId="3626688744" sldId="285"/>
            <ac:spMk id="76" creationId="{B483D573-65FF-1ED1-B3D3-AC4B5CE45639}"/>
          </ac:spMkLst>
        </pc:spChg>
        <pc:spChg chg="add mod ord">
          <ac:chgData name="Zully Marina Calixto Camargo" userId="8902db81-4b7e-4100-b2dd-f31a5938f7fa" providerId="ADAL" clId="{238F5048-827F-41D2-8763-FE09ED5C7218}" dt="2024-07-28T17:30:35.256" v="876" actId="164"/>
          <ac:spMkLst>
            <pc:docMk/>
            <pc:sldMk cId="3626688744" sldId="285"/>
            <ac:spMk id="77" creationId="{731A5D28-0799-F3DD-A829-C55D2EB12EDF}"/>
          </ac:spMkLst>
        </pc:spChg>
        <pc:spChg chg="add mod ord">
          <ac:chgData name="Zully Marina Calixto Camargo" userId="8902db81-4b7e-4100-b2dd-f31a5938f7fa" providerId="ADAL" clId="{238F5048-827F-41D2-8763-FE09ED5C7218}" dt="2024-07-28T17:30:35.256" v="876" actId="164"/>
          <ac:spMkLst>
            <pc:docMk/>
            <pc:sldMk cId="3626688744" sldId="285"/>
            <ac:spMk id="78" creationId="{BB9D2692-0788-58BA-0D2F-897EF3E72C38}"/>
          </ac:spMkLst>
        </pc:spChg>
        <pc:spChg chg="add mod">
          <ac:chgData name="Zully Marina Calixto Camargo" userId="8902db81-4b7e-4100-b2dd-f31a5938f7fa" providerId="ADAL" clId="{238F5048-827F-41D2-8763-FE09ED5C7218}" dt="2024-07-28T17:35:24.407" v="960" actId="20577"/>
          <ac:spMkLst>
            <pc:docMk/>
            <pc:sldMk cId="3626688744" sldId="285"/>
            <ac:spMk id="81" creationId="{6A48C6B4-8FBD-41B1-BA21-0E097C6C78E7}"/>
          </ac:spMkLst>
        </pc:spChg>
        <pc:spChg chg="add mod">
          <ac:chgData name="Zully Marina Calixto Camargo" userId="8902db81-4b7e-4100-b2dd-f31a5938f7fa" providerId="ADAL" clId="{238F5048-827F-41D2-8763-FE09ED5C7218}" dt="2024-07-28T17:36:13.068" v="970" actId="1076"/>
          <ac:spMkLst>
            <pc:docMk/>
            <pc:sldMk cId="3626688744" sldId="285"/>
            <ac:spMk id="83" creationId="{4802E1DD-B213-E39C-7D5F-9E49B5B85D3C}"/>
          </ac:spMkLst>
        </pc:spChg>
        <pc:spChg chg="add mod">
          <ac:chgData name="Zully Marina Calixto Camargo" userId="8902db81-4b7e-4100-b2dd-f31a5938f7fa" providerId="ADAL" clId="{238F5048-827F-41D2-8763-FE09ED5C7218}" dt="2024-07-28T17:36:28.283" v="981" actId="1076"/>
          <ac:spMkLst>
            <pc:docMk/>
            <pc:sldMk cId="3626688744" sldId="285"/>
            <ac:spMk id="85" creationId="{C31DEA2D-992E-4169-CE8B-71A9FF933860}"/>
          </ac:spMkLst>
        </pc:spChg>
        <pc:spChg chg="mod">
          <ac:chgData name="Zully Marina Calixto Camargo" userId="8902db81-4b7e-4100-b2dd-f31a5938f7fa" providerId="ADAL" clId="{238F5048-827F-41D2-8763-FE09ED5C7218}" dt="2024-07-28T16:54:25.989" v="620" actId="1076"/>
          <ac:spMkLst>
            <pc:docMk/>
            <pc:sldMk cId="3626688744" sldId="285"/>
            <ac:spMk id="87" creationId="{08AF7DC9-5DF6-5BBC-7C5F-A49D62C92CD4}"/>
          </ac:spMkLst>
        </pc:spChg>
        <pc:grpChg chg="add del mod ord">
          <ac:chgData name="Zully Marina Calixto Camargo" userId="8902db81-4b7e-4100-b2dd-f31a5938f7fa" providerId="ADAL" clId="{238F5048-827F-41D2-8763-FE09ED5C7218}" dt="2024-07-28T17:11:04.607" v="714" actId="165"/>
          <ac:grpSpMkLst>
            <pc:docMk/>
            <pc:sldMk cId="3626688744" sldId="285"/>
            <ac:grpSpMk id="20" creationId="{16979443-856B-A480-51A2-6D8E12E0D8C4}"/>
          </ac:grpSpMkLst>
        </pc:grpChg>
        <pc:grpChg chg="add mod">
          <ac:chgData name="Zully Marina Calixto Camargo" userId="8902db81-4b7e-4100-b2dd-f31a5938f7fa" providerId="ADAL" clId="{238F5048-827F-41D2-8763-FE09ED5C7218}" dt="2024-07-28T17:26:20.319" v="849" actId="164"/>
          <ac:grpSpMkLst>
            <pc:docMk/>
            <pc:sldMk cId="3626688744" sldId="285"/>
            <ac:grpSpMk id="34" creationId="{B232C1E2-BA8D-9805-CDA4-F60FADFDAB9F}"/>
          </ac:grpSpMkLst>
        </pc:grpChg>
        <pc:grpChg chg="add del mod">
          <ac:chgData name="Zully Marina Calixto Camargo" userId="8902db81-4b7e-4100-b2dd-f31a5938f7fa" providerId="ADAL" clId="{238F5048-827F-41D2-8763-FE09ED5C7218}" dt="2024-07-28T17:12:35.070" v="764" actId="478"/>
          <ac:grpSpMkLst>
            <pc:docMk/>
            <pc:sldMk cId="3626688744" sldId="285"/>
            <ac:grpSpMk id="53" creationId="{B34935AC-52D2-CB1B-2AD2-579751301E4E}"/>
          </ac:grpSpMkLst>
        </pc:grpChg>
        <pc:grpChg chg="add mod ord">
          <ac:chgData name="Zully Marina Calixto Camargo" userId="8902db81-4b7e-4100-b2dd-f31a5938f7fa" providerId="ADAL" clId="{238F5048-827F-41D2-8763-FE09ED5C7218}" dt="2024-07-28T17:32:28.466" v="931" actId="1076"/>
          <ac:grpSpMkLst>
            <pc:docMk/>
            <pc:sldMk cId="3626688744" sldId="285"/>
            <ac:grpSpMk id="63" creationId="{D404C45B-132A-3F9B-5B9D-8171415E1837}"/>
          </ac:grpSpMkLst>
        </pc:grpChg>
        <pc:grpChg chg="add mod ord">
          <ac:chgData name="Zully Marina Calixto Camargo" userId="8902db81-4b7e-4100-b2dd-f31a5938f7fa" providerId="ADAL" clId="{238F5048-827F-41D2-8763-FE09ED5C7218}" dt="2024-07-28T17:26:20.319" v="849" actId="164"/>
          <ac:grpSpMkLst>
            <pc:docMk/>
            <pc:sldMk cId="3626688744" sldId="285"/>
            <ac:grpSpMk id="71" creationId="{1C8E9205-07AD-F80A-DADB-8FF6E0078264}"/>
          </ac:grpSpMkLst>
        </pc:grpChg>
        <pc:grpChg chg="add mod">
          <ac:chgData name="Zully Marina Calixto Camargo" userId="8902db81-4b7e-4100-b2dd-f31a5938f7fa" providerId="ADAL" clId="{238F5048-827F-41D2-8763-FE09ED5C7218}" dt="2024-07-28T17:47:51.567" v="1055" actId="1076"/>
          <ac:grpSpMkLst>
            <pc:docMk/>
            <pc:sldMk cId="3626688744" sldId="285"/>
            <ac:grpSpMk id="72" creationId="{5FFC0B6B-4AC9-32AF-4D38-9A74E32FF717}"/>
          </ac:grpSpMkLst>
        </pc:grpChg>
        <pc:grpChg chg="add mod">
          <ac:chgData name="Zully Marina Calixto Camargo" userId="8902db81-4b7e-4100-b2dd-f31a5938f7fa" providerId="ADAL" clId="{238F5048-827F-41D2-8763-FE09ED5C7218}" dt="2024-07-28T17:30:44.844" v="878" actId="1076"/>
          <ac:grpSpMkLst>
            <pc:docMk/>
            <pc:sldMk cId="3626688744" sldId="285"/>
            <ac:grpSpMk id="79" creationId="{9B5D9448-105B-76CA-9296-5BF19C2429E1}"/>
          </ac:grpSpMkLst>
        </pc:grpChg>
        <pc:picChg chg="add del mod">
          <ac:chgData name="Zully Marina Calixto Camargo" userId="8902db81-4b7e-4100-b2dd-f31a5938f7fa" providerId="ADAL" clId="{238F5048-827F-41D2-8763-FE09ED5C7218}" dt="2024-07-28T16:57:11.080" v="644" actId="478"/>
          <ac:picMkLst>
            <pc:docMk/>
            <pc:sldMk cId="3626688744" sldId="285"/>
            <ac:picMk id="24" creationId="{1C217333-3743-272D-B1AE-C823F20BD5D0}"/>
          </ac:picMkLst>
        </pc:picChg>
        <pc:picChg chg="mod">
          <ac:chgData name="Zully Marina Calixto Camargo" userId="8902db81-4b7e-4100-b2dd-f31a5938f7fa" providerId="ADAL" clId="{238F5048-827F-41D2-8763-FE09ED5C7218}" dt="2024-07-28T17:21:08.179" v="816" actId="14100"/>
          <ac:picMkLst>
            <pc:docMk/>
            <pc:sldMk cId="3626688744" sldId="285"/>
            <ac:picMk id="29" creationId="{241743B2-E9E1-D23D-D223-DB4E8DD285A1}"/>
          </ac:picMkLst>
        </pc:picChg>
        <pc:picChg chg="mod">
          <ac:chgData name="Zully Marina Calixto Camargo" userId="8902db81-4b7e-4100-b2dd-f31a5938f7fa" providerId="ADAL" clId="{238F5048-827F-41D2-8763-FE09ED5C7218}" dt="2024-07-28T17:11:20.927" v="716" actId="164"/>
          <ac:picMkLst>
            <pc:docMk/>
            <pc:sldMk cId="3626688744" sldId="285"/>
            <ac:picMk id="32" creationId="{98C753DC-D3C6-10C9-F6F7-C7A35CB65F10}"/>
          </ac:picMkLst>
        </pc:picChg>
        <pc:picChg chg="del">
          <ac:chgData name="Zully Marina Calixto Camargo" userId="8902db81-4b7e-4100-b2dd-f31a5938f7fa" providerId="ADAL" clId="{238F5048-827F-41D2-8763-FE09ED5C7218}" dt="2024-07-28T16:56:34.416" v="641" actId="478"/>
          <ac:picMkLst>
            <pc:docMk/>
            <pc:sldMk cId="3626688744" sldId="285"/>
            <ac:picMk id="35" creationId="{A25507E8-C951-3224-A05D-1D4EC2CF9FFA}"/>
          </ac:picMkLst>
        </pc:picChg>
        <pc:picChg chg="add mod">
          <ac:chgData name="Zully Marina Calixto Camargo" userId="8902db81-4b7e-4100-b2dd-f31a5938f7fa" providerId="ADAL" clId="{238F5048-827F-41D2-8763-FE09ED5C7218}" dt="2024-07-28T17:32:55.256" v="936" actId="1076"/>
          <ac:picMkLst>
            <pc:docMk/>
            <pc:sldMk cId="3626688744" sldId="285"/>
            <ac:picMk id="40" creationId="{40F27AA2-B3FF-8E24-3612-D1FD8D09FE3D}"/>
          </ac:picMkLst>
        </pc:picChg>
        <pc:picChg chg="add mod">
          <ac:chgData name="Zully Marina Calixto Camargo" userId="8902db81-4b7e-4100-b2dd-f31a5938f7fa" providerId="ADAL" clId="{238F5048-827F-41D2-8763-FE09ED5C7218}" dt="2024-07-28T17:32:55.256" v="936" actId="1076"/>
          <ac:picMkLst>
            <pc:docMk/>
            <pc:sldMk cId="3626688744" sldId="285"/>
            <ac:picMk id="41" creationId="{40E80156-7135-C09E-23E7-5E44C642825D}"/>
          </ac:picMkLst>
        </pc:picChg>
        <pc:picChg chg="add mod">
          <ac:chgData name="Zully Marina Calixto Camargo" userId="8902db81-4b7e-4100-b2dd-f31a5938f7fa" providerId="ADAL" clId="{238F5048-827F-41D2-8763-FE09ED5C7218}" dt="2024-07-28T17:32:28.466" v="931" actId="1076"/>
          <ac:picMkLst>
            <pc:docMk/>
            <pc:sldMk cId="3626688744" sldId="285"/>
            <ac:picMk id="66" creationId="{81DC22FD-15A1-8F99-0DD6-C3E0F25B7B92}"/>
          </ac:picMkLst>
        </pc:picChg>
        <pc:picChg chg="add mod">
          <ac:chgData name="Zully Marina Calixto Camargo" userId="8902db81-4b7e-4100-b2dd-f31a5938f7fa" providerId="ADAL" clId="{238F5048-827F-41D2-8763-FE09ED5C7218}" dt="2024-07-28T17:32:55.256" v="936" actId="1076"/>
          <ac:picMkLst>
            <pc:docMk/>
            <pc:sldMk cId="3626688744" sldId="285"/>
            <ac:picMk id="73" creationId="{9E9206DE-42F6-5B0B-2F42-2B9D8DEDC49D}"/>
          </ac:picMkLst>
        </pc:picChg>
        <pc:picChg chg="add mod">
          <ac:chgData name="Zully Marina Calixto Camargo" userId="8902db81-4b7e-4100-b2dd-f31a5938f7fa" providerId="ADAL" clId="{238F5048-827F-41D2-8763-FE09ED5C7218}" dt="2024-07-28T17:35:18.293" v="953" actId="1076"/>
          <ac:picMkLst>
            <pc:docMk/>
            <pc:sldMk cId="3626688744" sldId="285"/>
            <ac:picMk id="80" creationId="{84156937-5276-50C2-813F-8CA2B538A22B}"/>
          </ac:picMkLst>
        </pc:picChg>
        <pc:picChg chg="add mod">
          <ac:chgData name="Zully Marina Calixto Camargo" userId="8902db81-4b7e-4100-b2dd-f31a5938f7fa" providerId="ADAL" clId="{238F5048-827F-41D2-8763-FE09ED5C7218}" dt="2024-07-28T17:36:13.068" v="970" actId="1076"/>
          <ac:picMkLst>
            <pc:docMk/>
            <pc:sldMk cId="3626688744" sldId="285"/>
            <ac:picMk id="82" creationId="{C795EF8B-E998-AAA0-5C3E-FE84F6C97C3F}"/>
          </ac:picMkLst>
        </pc:picChg>
        <pc:picChg chg="add mod">
          <ac:chgData name="Zully Marina Calixto Camargo" userId="8902db81-4b7e-4100-b2dd-f31a5938f7fa" providerId="ADAL" clId="{238F5048-827F-41D2-8763-FE09ED5C7218}" dt="2024-07-28T17:36:18.161" v="972" actId="1076"/>
          <ac:picMkLst>
            <pc:docMk/>
            <pc:sldMk cId="3626688744" sldId="285"/>
            <ac:picMk id="84" creationId="{F1DE7C97-7976-23FC-965F-E785E1FB5210}"/>
          </ac:picMkLst>
        </pc:picChg>
      </pc:sldChg>
      <pc:sldChg chg="modSp del mod">
        <pc:chgData name="Zully Marina Calixto Camargo" userId="8902db81-4b7e-4100-b2dd-f31a5938f7fa" providerId="ADAL" clId="{238F5048-827F-41D2-8763-FE09ED5C7218}" dt="2024-07-28T17:38:53.745" v="1027" actId="47"/>
        <pc:sldMkLst>
          <pc:docMk/>
          <pc:sldMk cId="3470470108" sldId="286"/>
        </pc:sldMkLst>
        <pc:spChg chg="mod">
          <ac:chgData name="Zully Marina Calixto Camargo" userId="8902db81-4b7e-4100-b2dd-f31a5938f7fa" providerId="ADAL" clId="{238F5048-827F-41D2-8763-FE09ED5C7218}" dt="2024-07-28T17:38:24.807" v="1026" actId="20577"/>
          <ac:spMkLst>
            <pc:docMk/>
            <pc:sldMk cId="3470470108" sldId="286"/>
            <ac:spMk id="67" creationId="{C606A306-9194-5262-4A4D-19A1ECD079DC}"/>
          </ac:spMkLst>
        </pc:spChg>
        <pc:spChg chg="mod">
          <ac:chgData name="Zully Marina Calixto Camargo" userId="8902db81-4b7e-4100-b2dd-f31a5938f7fa" providerId="ADAL" clId="{238F5048-827F-41D2-8763-FE09ED5C7218}" dt="2024-07-28T17:38:03.336" v="1018" actId="20577"/>
          <ac:spMkLst>
            <pc:docMk/>
            <pc:sldMk cId="3470470108" sldId="286"/>
            <ac:spMk id="103" creationId="{702F6282-5070-02DC-D0C3-51C357445E9D}"/>
          </ac:spMkLst>
        </pc:spChg>
      </pc:sldChg>
      <pc:sldChg chg="delSp modSp mod">
        <pc:chgData name="Zully Marina Calixto Camargo" userId="8902db81-4b7e-4100-b2dd-f31a5938f7fa" providerId="ADAL" clId="{238F5048-827F-41D2-8763-FE09ED5C7218}" dt="2024-07-28T16:45:22.568" v="557" actId="20577"/>
        <pc:sldMkLst>
          <pc:docMk/>
          <pc:sldMk cId="361591993" sldId="288"/>
        </pc:sldMkLst>
        <pc:spChg chg="del">
          <ac:chgData name="Zully Marina Calixto Camargo" userId="8902db81-4b7e-4100-b2dd-f31a5938f7fa" providerId="ADAL" clId="{238F5048-827F-41D2-8763-FE09ED5C7218}" dt="2024-07-28T16:43:58.929" v="541" actId="478"/>
          <ac:spMkLst>
            <pc:docMk/>
            <pc:sldMk cId="361591993" sldId="288"/>
            <ac:spMk id="30" creationId="{56822234-242D-9E28-0088-EB5A30A5A7C7}"/>
          </ac:spMkLst>
        </pc:spChg>
        <pc:spChg chg="del">
          <ac:chgData name="Zully Marina Calixto Camargo" userId="8902db81-4b7e-4100-b2dd-f31a5938f7fa" providerId="ADAL" clId="{238F5048-827F-41D2-8763-FE09ED5C7218}" dt="2024-07-28T16:43:58.929" v="541" actId="478"/>
          <ac:spMkLst>
            <pc:docMk/>
            <pc:sldMk cId="361591993" sldId="288"/>
            <ac:spMk id="32" creationId="{29A47BCE-FB3A-E476-F11C-8BEE2CD5A4C2}"/>
          </ac:spMkLst>
        </pc:spChg>
        <pc:spChg chg="del">
          <ac:chgData name="Zully Marina Calixto Camargo" userId="8902db81-4b7e-4100-b2dd-f31a5938f7fa" providerId="ADAL" clId="{238F5048-827F-41D2-8763-FE09ED5C7218}" dt="2024-07-28T16:43:58.929" v="541" actId="478"/>
          <ac:spMkLst>
            <pc:docMk/>
            <pc:sldMk cId="361591993" sldId="288"/>
            <ac:spMk id="34" creationId="{AAB12C82-3BCB-0F00-6917-6D2245E7CC06}"/>
          </ac:spMkLst>
        </pc:spChg>
        <pc:spChg chg="mod">
          <ac:chgData name="Zully Marina Calixto Camargo" userId="8902db81-4b7e-4100-b2dd-f31a5938f7fa" providerId="ADAL" clId="{238F5048-827F-41D2-8763-FE09ED5C7218}" dt="2024-07-28T16:44:13.751" v="544" actId="1076"/>
          <ac:spMkLst>
            <pc:docMk/>
            <pc:sldMk cId="361591993" sldId="288"/>
            <ac:spMk id="44" creationId="{2C7D8F6B-5E73-DFC2-2D29-9442EBB7DE05}"/>
          </ac:spMkLst>
        </pc:spChg>
        <pc:spChg chg="mod">
          <ac:chgData name="Zully Marina Calixto Camargo" userId="8902db81-4b7e-4100-b2dd-f31a5938f7fa" providerId="ADAL" clId="{238F5048-827F-41D2-8763-FE09ED5C7218}" dt="2024-07-28T16:44:13.751" v="544" actId="1076"/>
          <ac:spMkLst>
            <pc:docMk/>
            <pc:sldMk cId="361591993" sldId="288"/>
            <ac:spMk id="45" creationId="{12688798-0543-7EA0-FEE8-23FCFE064932}"/>
          </ac:spMkLst>
        </pc:spChg>
        <pc:spChg chg="mod">
          <ac:chgData name="Zully Marina Calixto Camargo" userId="8902db81-4b7e-4100-b2dd-f31a5938f7fa" providerId="ADAL" clId="{238F5048-827F-41D2-8763-FE09ED5C7218}" dt="2024-07-28T16:45:22.568" v="557" actId="20577"/>
          <ac:spMkLst>
            <pc:docMk/>
            <pc:sldMk cId="361591993" sldId="288"/>
            <ac:spMk id="67" creationId="{C606A306-9194-5262-4A4D-19A1ECD079DC}"/>
          </ac:spMkLst>
        </pc:spChg>
        <pc:spChg chg="mod">
          <ac:chgData name="Zully Marina Calixto Camargo" userId="8902db81-4b7e-4100-b2dd-f31a5938f7fa" providerId="ADAL" clId="{238F5048-827F-41D2-8763-FE09ED5C7218}" dt="2024-07-28T16:45:09.784" v="554" actId="20577"/>
          <ac:spMkLst>
            <pc:docMk/>
            <pc:sldMk cId="361591993" sldId="288"/>
            <ac:spMk id="69" creationId="{329D364E-7635-4593-CA71-D6D0BF344345}"/>
          </ac:spMkLst>
        </pc:spChg>
        <pc:spChg chg="mod">
          <ac:chgData name="Zully Marina Calixto Camargo" userId="8902db81-4b7e-4100-b2dd-f31a5938f7fa" providerId="ADAL" clId="{238F5048-827F-41D2-8763-FE09ED5C7218}" dt="2024-07-28T16:44:13.751" v="544" actId="1076"/>
          <ac:spMkLst>
            <pc:docMk/>
            <pc:sldMk cId="361591993" sldId="288"/>
            <ac:spMk id="70" creationId="{ABE0B87B-74BC-ECD0-BFEA-8BED0FF9408B}"/>
          </ac:spMkLst>
        </pc:spChg>
        <pc:spChg chg="del">
          <ac:chgData name="Zully Marina Calixto Camargo" userId="8902db81-4b7e-4100-b2dd-f31a5938f7fa" providerId="ADAL" clId="{238F5048-827F-41D2-8763-FE09ED5C7218}" dt="2024-07-28T16:44:02.056" v="543" actId="478"/>
          <ac:spMkLst>
            <pc:docMk/>
            <pc:sldMk cId="361591993" sldId="288"/>
            <ac:spMk id="74" creationId="{17C62907-F9AA-341D-78AA-D91DDAFBCABF}"/>
          </ac:spMkLst>
        </pc:spChg>
        <pc:spChg chg="mod">
          <ac:chgData name="Zully Marina Calixto Camargo" userId="8902db81-4b7e-4100-b2dd-f31a5938f7fa" providerId="ADAL" clId="{238F5048-827F-41D2-8763-FE09ED5C7218}" dt="2024-07-28T16:44:13.751" v="544" actId="1076"/>
          <ac:spMkLst>
            <pc:docMk/>
            <pc:sldMk cId="361591993" sldId="288"/>
            <ac:spMk id="83" creationId="{F0114F94-89D0-CACE-B1E0-B71A40E0FD27}"/>
          </ac:spMkLst>
        </pc:spChg>
        <pc:spChg chg="mod">
          <ac:chgData name="Zully Marina Calixto Camargo" userId="8902db81-4b7e-4100-b2dd-f31a5938f7fa" providerId="ADAL" clId="{238F5048-827F-41D2-8763-FE09ED5C7218}" dt="2024-07-28T16:45:06.480" v="553" actId="20577"/>
          <ac:spMkLst>
            <pc:docMk/>
            <pc:sldMk cId="361591993" sldId="288"/>
            <ac:spMk id="103" creationId="{702F6282-5070-02DC-D0C3-51C357445E9D}"/>
          </ac:spMkLst>
        </pc:spChg>
        <pc:spChg chg="mod">
          <ac:chgData name="Zully Marina Calixto Camargo" userId="8902db81-4b7e-4100-b2dd-f31a5938f7fa" providerId="ADAL" clId="{238F5048-827F-41D2-8763-FE09ED5C7218}" dt="2024-07-28T16:44:13.751" v="544" actId="1076"/>
          <ac:spMkLst>
            <pc:docMk/>
            <pc:sldMk cId="361591993" sldId="288"/>
            <ac:spMk id="122" creationId="{CBEE0702-72C5-8C55-502E-5FF103521CF8}"/>
          </ac:spMkLst>
        </pc:spChg>
        <pc:spChg chg="mod">
          <ac:chgData name="Zully Marina Calixto Camargo" userId="8902db81-4b7e-4100-b2dd-f31a5938f7fa" providerId="ADAL" clId="{238F5048-827F-41D2-8763-FE09ED5C7218}" dt="2024-07-28T16:44:27.697" v="552" actId="6549"/>
          <ac:spMkLst>
            <pc:docMk/>
            <pc:sldMk cId="361591993" sldId="288"/>
            <ac:spMk id="147" creationId="{0B3CDE5B-8D70-20DE-D958-0BA7D092023F}"/>
          </ac:spMkLst>
        </pc:spChg>
        <pc:spChg chg="mod">
          <ac:chgData name="Zully Marina Calixto Camargo" userId="8902db81-4b7e-4100-b2dd-f31a5938f7fa" providerId="ADAL" clId="{238F5048-827F-41D2-8763-FE09ED5C7218}" dt="2024-07-28T16:44:13.751" v="544" actId="1076"/>
          <ac:spMkLst>
            <pc:docMk/>
            <pc:sldMk cId="361591993" sldId="288"/>
            <ac:spMk id="149" creationId="{BC55D0EE-DCBC-3B19-4FE9-0DE79D5B0EEE}"/>
          </ac:spMkLst>
        </pc:spChg>
        <pc:spChg chg="mod">
          <ac:chgData name="Zully Marina Calixto Camargo" userId="8902db81-4b7e-4100-b2dd-f31a5938f7fa" providerId="ADAL" clId="{238F5048-827F-41D2-8763-FE09ED5C7218}" dt="2024-07-28T16:44:13.751" v="544" actId="1076"/>
          <ac:spMkLst>
            <pc:docMk/>
            <pc:sldMk cId="361591993" sldId="288"/>
            <ac:spMk id="150" creationId="{3535016B-2192-8E87-7121-3F73993351AB}"/>
          </ac:spMkLst>
        </pc:spChg>
        <pc:spChg chg="del">
          <ac:chgData name="Zully Marina Calixto Camargo" userId="8902db81-4b7e-4100-b2dd-f31a5938f7fa" providerId="ADAL" clId="{238F5048-827F-41D2-8763-FE09ED5C7218}" dt="2024-07-28T16:43:58.929" v="541" actId="478"/>
          <ac:spMkLst>
            <pc:docMk/>
            <pc:sldMk cId="361591993" sldId="288"/>
            <ac:spMk id="153" creationId="{C9D6F3A1-6319-5DAB-7127-B4FB4F19A254}"/>
          </ac:spMkLst>
        </pc:spChg>
        <pc:spChg chg="del">
          <ac:chgData name="Zully Marina Calixto Camargo" userId="8902db81-4b7e-4100-b2dd-f31a5938f7fa" providerId="ADAL" clId="{238F5048-827F-41D2-8763-FE09ED5C7218}" dt="2024-07-28T16:43:58.929" v="541" actId="478"/>
          <ac:spMkLst>
            <pc:docMk/>
            <pc:sldMk cId="361591993" sldId="288"/>
            <ac:spMk id="155" creationId="{0E6D3DEF-7F1D-B98F-B62E-B1EAA37091A4}"/>
          </ac:spMkLst>
        </pc:spChg>
        <pc:spChg chg="del">
          <ac:chgData name="Zully Marina Calixto Camargo" userId="8902db81-4b7e-4100-b2dd-f31a5938f7fa" providerId="ADAL" clId="{238F5048-827F-41D2-8763-FE09ED5C7218}" dt="2024-07-28T16:43:58.929" v="541" actId="478"/>
          <ac:spMkLst>
            <pc:docMk/>
            <pc:sldMk cId="361591993" sldId="288"/>
            <ac:spMk id="157" creationId="{E2761949-2846-1DB9-241B-30D6EF100382}"/>
          </ac:spMkLst>
        </pc:spChg>
        <pc:spChg chg="del">
          <ac:chgData name="Zully Marina Calixto Camargo" userId="8902db81-4b7e-4100-b2dd-f31a5938f7fa" providerId="ADAL" clId="{238F5048-827F-41D2-8763-FE09ED5C7218}" dt="2024-07-28T16:43:58.929" v="541" actId="478"/>
          <ac:spMkLst>
            <pc:docMk/>
            <pc:sldMk cId="361591993" sldId="288"/>
            <ac:spMk id="158" creationId="{B7B11BD5-9D4A-16ED-7193-12DC19DE568D}"/>
          </ac:spMkLst>
        </pc:spChg>
        <pc:picChg chg="mod">
          <ac:chgData name="Zully Marina Calixto Camargo" userId="8902db81-4b7e-4100-b2dd-f31a5938f7fa" providerId="ADAL" clId="{238F5048-827F-41D2-8763-FE09ED5C7218}" dt="2024-07-28T16:44:13.751" v="544" actId="1076"/>
          <ac:picMkLst>
            <pc:docMk/>
            <pc:sldMk cId="361591993" sldId="288"/>
            <ac:picMk id="121" creationId="{F02B2B3C-FF93-70D1-6C4E-10DF10D99285}"/>
          </ac:picMkLst>
        </pc:picChg>
        <pc:picChg chg="mod">
          <ac:chgData name="Zully Marina Calixto Camargo" userId="8902db81-4b7e-4100-b2dd-f31a5938f7fa" providerId="ADAL" clId="{238F5048-827F-41D2-8763-FE09ED5C7218}" dt="2024-07-28T16:44:13.751" v="544" actId="1076"/>
          <ac:picMkLst>
            <pc:docMk/>
            <pc:sldMk cId="361591993" sldId="288"/>
            <ac:picMk id="146" creationId="{119E48C5-5EF7-F286-47E5-39FC9EF2D598}"/>
          </ac:picMkLst>
        </pc:picChg>
        <pc:picChg chg="mod">
          <ac:chgData name="Zully Marina Calixto Camargo" userId="8902db81-4b7e-4100-b2dd-f31a5938f7fa" providerId="ADAL" clId="{238F5048-827F-41D2-8763-FE09ED5C7218}" dt="2024-07-28T16:44:13.751" v="544" actId="1076"/>
          <ac:picMkLst>
            <pc:docMk/>
            <pc:sldMk cId="361591993" sldId="288"/>
            <ac:picMk id="148" creationId="{B84AF685-300A-D334-3DE2-B1BEBA554A2E}"/>
          </ac:picMkLst>
        </pc:picChg>
        <pc:picChg chg="del">
          <ac:chgData name="Zully Marina Calixto Camargo" userId="8902db81-4b7e-4100-b2dd-f31a5938f7fa" providerId="ADAL" clId="{238F5048-827F-41D2-8763-FE09ED5C7218}" dt="2024-07-28T16:43:58.929" v="541" actId="478"/>
          <ac:picMkLst>
            <pc:docMk/>
            <pc:sldMk cId="361591993" sldId="288"/>
            <ac:picMk id="152" creationId="{226AAB71-3620-D6DD-3D87-5144F8EB82C5}"/>
          </ac:picMkLst>
        </pc:picChg>
        <pc:picChg chg="del">
          <ac:chgData name="Zully Marina Calixto Camargo" userId="8902db81-4b7e-4100-b2dd-f31a5938f7fa" providerId="ADAL" clId="{238F5048-827F-41D2-8763-FE09ED5C7218}" dt="2024-07-28T16:43:58.929" v="541" actId="478"/>
          <ac:picMkLst>
            <pc:docMk/>
            <pc:sldMk cId="361591993" sldId="288"/>
            <ac:picMk id="154" creationId="{6AA37A5E-5D3C-BE93-B95A-EC14AEC66786}"/>
          </ac:picMkLst>
        </pc:picChg>
        <pc:picChg chg="del">
          <ac:chgData name="Zully Marina Calixto Camargo" userId="8902db81-4b7e-4100-b2dd-f31a5938f7fa" providerId="ADAL" clId="{238F5048-827F-41D2-8763-FE09ED5C7218}" dt="2024-07-28T16:43:58.929" v="541" actId="478"/>
          <ac:picMkLst>
            <pc:docMk/>
            <pc:sldMk cId="361591993" sldId="288"/>
            <ac:picMk id="156" creationId="{94F6D09E-164F-1CE3-B4A2-DB8E65690691}"/>
          </ac:picMkLst>
        </pc:picChg>
        <pc:cxnChg chg="mod">
          <ac:chgData name="Zully Marina Calixto Camargo" userId="8902db81-4b7e-4100-b2dd-f31a5938f7fa" providerId="ADAL" clId="{238F5048-827F-41D2-8763-FE09ED5C7218}" dt="2024-07-28T16:44:13.751" v="544" actId="1076"/>
          <ac:cxnSpMkLst>
            <pc:docMk/>
            <pc:sldMk cId="361591993" sldId="288"/>
            <ac:cxnSpMk id="43" creationId="{1FB6486D-BFFF-1D6A-EDFA-349A98072794}"/>
          </ac:cxnSpMkLst>
        </pc:cxnChg>
        <pc:cxnChg chg="del">
          <ac:chgData name="Zully Marina Calixto Camargo" userId="8902db81-4b7e-4100-b2dd-f31a5938f7fa" providerId="ADAL" clId="{238F5048-827F-41D2-8763-FE09ED5C7218}" dt="2024-07-28T16:43:58.929" v="541" actId="478"/>
          <ac:cxnSpMkLst>
            <pc:docMk/>
            <pc:sldMk cId="361591993" sldId="288"/>
            <ac:cxnSpMk id="51" creationId="{816B5919-05BA-5D68-3CD0-FC57924C3AA1}"/>
          </ac:cxnSpMkLst>
        </pc:cxnChg>
        <pc:cxnChg chg="del">
          <ac:chgData name="Zully Marina Calixto Camargo" userId="8902db81-4b7e-4100-b2dd-f31a5938f7fa" providerId="ADAL" clId="{238F5048-827F-41D2-8763-FE09ED5C7218}" dt="2024-07-28T16:44:01.265" v="542" actId="478"/>
          <ac:cxnSpMkLst>
            <pc:docMk/>
            <pc:sldMk cId="361591993" sldId="288"/>
            <ac:cxnSpMk id="166" creationId="{1FBBD52C-4789-B0D0-5963-59D7D3918C4C}"/>
          </ac:cxnSpMkLst>
        </pc:cxnChg>
      </pc:sldChg>
      <pc:sldChg chg="addSp delSp modSp mod">
        <pc:chgData name="Zully Marina Calixto Camargo" userId="8902db81-4b7e-4100-b2dd-f31a5938f7fa" providerId="ADAL" clId="{238F5048-827F-41D2-8763-FE09ED5C7218}" dt="2024-07-28T17:47:34.915" v="1053" actId="1076"/>
        <pc:sldMkLst>
          <pc:docMk/>
          <pc:sldMk cId="433950655" sldId="289"/>
        </pc:sldMkLst>
        <pc:spChg chg="mod">
          <ac:chgData name="Zully Marina Calixto Camargo" userId="8902db81-4b7e-4100-b2dd-f31a5938f7fa" providerId="ADAL" clId="{238F5048-827F-41D2-8763-FE09ED5C7218}" dt="2024-07-28T16:47:53.240" v="574" actId="1076"/>
          <ac:spMkLst>
            <pc:docMk/>
            <pc:sldMk cId="433950655" sldId="289"/>
            <ac:spMk id="4" creationId="{E60CCC8E-9ED5-21C4-9D61-E88F060B9118}"/>
          </ac:spMkLst>
        </pc:spChg>
        <pc:spChg chg="del">
          <ac:chgData name="Zully Marina Calixto Camargo" userId="8902db81-4b7e-4100-b2dd-f31a5938f7fa" providerId="ADAL" clId="{238F5048-827F-41D2-8763-FE09ED5C7218}" dt="2024-07-28T16:47:47.464" v="573" actId="478"/>
          <ac:spMkLst>
            <pc:docMk/>
            <pc:sldMk cId="433950655" sldId="289"/>
            <ac:spMk id="5" creationId="{C134AC38-E2D0-86D8-7D76-F670223F53EA}"/>
          </ac:spMkLst>
        </pc:spChg>
        <pc:spChg chg="mod">
          <ac:chgData name="Zully Marina Calixto Camargo" userId="8902db81-4b7e-4100-b2dd-f31a5938f7fa" providerId="ADAL" clId="{238F5048-827F-41D2-8763-FE09ED5C7218}" dt="2024-07-28T16:47:53.240" v="574" actId="1076"/>
          <ac:spMkLst>
            <pc:docMk/>
            <pc:sldMk cId="433950655" sldId="289"/>
            <ac:spMk id="6" creationId="{6D3025EA-AB15-371F-BB63-28FBD55EE858}"/>
          </ac:spMkLst>
        </pc:spChg>
        <pc:spChg chg="del mod">
          <ac:chgData name="Zully Marina Calixto Camargo" userId="8902db81-4b7e-4100-b2dd-f31a5938f7fa" providerId="ADAL" clId="{238F5048-827F-41D2-8763-FE09ED5C7218}" dt="2024-07-28T16:47:43.840" v="572" actId="478"/>
          <ac:spMkLst>
            <pc:docMk/>
            <pc:sldMk cId="433950655" sldId="289"/>
            <ac:spMk id="8" creationId="{A7FB2300-60F5-7D88-A650-4365920A5AAC}"/>
          </ac:spMkLst>
        </pc:spChg>
        <pc:spChg chg="add mod">
          <ac:chgData name="Zully Marina Calixto Camargo" userId="8902db81-4b7e-4100-b2dd-f31a5938f7fa" providerId="ADAL" clId="{238F5048-827F-41D2-8763-FE09ED5C7218}" dt="2024-07-28T16:47:53.240" v="574" actId="1076"/>
          <ac:spMkLst>
            <pc:docMk/>
            <pc:sldMk cId="433950655" sldId="289"/>
            <ac:spMk id="9" creationId="{2AF38A49-6556-8C0C-DC56-F6E4B287D3C8}"/>
          </ac:spMkLst>
        </pc:spChg>
        <pc:spChg chg="mod">
          <ac:chgData name="Zully Marina Calixto Camargo" userId="8902db81-4b7e-4100-b2dd-f31a5938f7fa" providerId="ADAL" clId="{238F5048-827F-41D2-8763-FE09ED5C7218}" dt="2024-07-28T16:47:53.240" v="574" actId="1076"/>
          <ac:spMkLst>
            <pc:docMk/>
            <pc:sldMk cId="433950655" sldId="289"/>
            <ac:spMk id="10" creationId="{1F9793AA-9E4F-2648-1127-1CE1684EAF92}"/>
          </ac:spMkLst>
        </pc:spChg>
        <pc:spChg chg="del">
          <ac:chgData name="Zully Marina Calixto Camargo" userId="8902db81-4b7e-4100-b2dd-f31a5938f7fa" providerId="ADAL" clId="{238F5048-827F-41D2-8763-FE09ED5C7218}" dt="2024-07-28T16:47:47.464" v="573" actId="478"/>
          <ac:spMkLst>
            <pc:docMk/>
            <pc:sldMk cId="433950655" sldId="289"/>
            <ac:spMk id="17" creationId="{A3955E47-8011-8931-5368-2C7277B08CC6}"/>
          </ac:spMkLst>
        </pc:spChg>
        <pc:spChg chg="del">
          <ac:chgData name="Zully Marina Calixto Camargo" userId="8902db81-4b7e-4100-b2dd-f31a5938f7fa" providerId="ADAL" clId="{238F5048-827F-41D2-8763-FE09ED5C7218}" dt="2024-07-28T16:47:47.464" v="573" actId="478"/>
          <ac:spMkLst>
            <pc:docMk/>
            <pc:sldMk cId="433950655" sldId="289"/>
            <ac:spMk id="18" creationId="{9940B4B0-E258-6589-4501-6CF0BCF9DBE0}"/>
          </ac:spMkLst>
        </pc:spChg>
        <pc:spChg chg="mod">
          <ac:chgData name="Zully Marina Calixto Camargo" userId="8902db81-4b7e-4100-b2dd-f31a5938f7fa" providerId="ADAL" clId="{238F5048-827F-41D2-8763-FE09ED5C7218}" dt="2024-07-28T16:47:53.240" v="574" actId="1076"/>
          <ac:spMkLst>
            <pc:docMk/>
            <pc:sldMk cId="433950655" sldId="289"/>
            <ac:spMk id="43" creationId="{658845C8-3ECE-7374-8A36-3F5CDD59C611}"/>
          </ac:spMkLst>
        </pc:spChg>
        <pc:spChg chg="mod">
          <ac:chgData name="Zully Marina Calixto Camargo" userId="8902db81-4b7e-4100-b2dd-f31a5938f7fa" providerId="ADAL" clId="{238F5048-827F-41D2-8763-FE09ED5C7218}" dt="2024-07-28T16:47:53.240" v="574" actId="1076"/>
          <ac:spMkLst>
            <pc:docMk/>
            <pc:sldMk cId="433950655" sldId="289"/>
            <ac:spMk id="48" creationId="{82751872-E154-86AC-F641-700BAA7EAFFE}"/>
          </ac:spMkLst>
        </pc:spChg>
        <pc:spChg chg="mod">
          <ac:chgData name="Zully Marina Calixto Camargo" userId="8902db81-4b7e-4100-b2dd-f31a5938f7fa" providerId="ADAL" clId="{238F5048-827F-41D2-8763-FE09ED5C7218}" dt="2024-07-28T16:47:53.240" v="574" actId="1076"/>
          <ac:spMkLst>
            <pc:docMk/>
            <pc:sldMk cId="433950655" sldId="289"/>
            <ac:spMk id="49" creationId="{EBCD8493-8DFA-562C-8E7F-C0F701851E2F}"/>
          </ac:spMkLst>
        </pc:spChg>
        <pc:spChg chg="mod">
          <ac:chgData name="Zully Marina Calixto Camargo" userId="8902db81-4b7e-4100-b2dd-f31a5938f7fa" providerId="ADAL" clId="{238F5048-827F-41D2-8763-FE09ED5C7218}" dt="2024-07-28T16:47:53.240" v="574" actId="1076"/>
          <ac:spMkLst>
            <pc:docMk/>
            <pc:sldMk cId="433950655" sldId="289"/>
            <ac:spMk id="50" creationId="{C8E1990D-E708-9B1A-ED1C-6D09949D02D7}"/>
          </ac:spMkLst>
        </pc:spChg>
        <pc:spChg chg="mod">
          <ac:chgData name="Zully Marina Calixto Camargo" userId="8902db81-4b7e-4100-b2dd-f31a5938f7fa" providerId="ADAL" clId="{238F5048-827F-41D2-8763-FE09ED5C7218}" dt="2024-07-28T16:47:53.240" v="574" actId="1076"/>
          <ac:spMkLst>
            <pc:docMk/>
            <pc:sldMk cId="433950655" sldId="289"/>
            <ac:spMk id="61" creationId="{A2AFE191-5761-5A6C-7FBF-CD0233754556}"/>
          </ac:spMkLst>
        </pc:spChg>
        <pc:spChg chg="mod">
          <ac:chgData name="Zully Marina Calixto Camargo" userId="8902db81-4b7e-4100-b2dd-f31a5938f7fa" providerId="ADAL" clId="{238F5048-827F-41D2-8763-FE09ED5C7218}" dt="2024-07-28T16:47:53.240" v="574" actId="1076"/>
          <ac:spMkLst>
            <pc:docMk/>
            <pc:sldMk cId="433950655" sldId="289"/>
            <ac:spMk id="62" creationId="{B74F52F6-5DF3-E747-D814-67604FA54DAE}"/>
          </ac:spMkLst>
        </pc:spChg>
        <pc:spChg chg="mod">
          <ac:chgData name="Zully Marina Calixto Camargo" userId="8902db81-4b7e-4100-b2dd-f31a5938f7fa" providerId="ADAL" clId="{238F5048-827F-41D2-8763-FE09ED5C7218}" dt="2024-07-28T16:47:53.240" v="574" actId="1076"/>
          <ac:spMkLst>
            <pc:docMk/>
            <pc:sldMk cId="433950655" sldId="289"/>
            <ac:spMk id="64" creationId="{6E54D056-3BF7-2B17-C924-16C9193445D3}"/>
          </ac:spMkLst>
        </pc:spChg>
        <pc:spChg chg="mod">
          <ac:chgData name="Zully Marina Calixto Camargo" userId="8902db81-4b7e-4100-b2dd-f31a5938f7fa" providerId="ADAL" clId="{238F5048-827F-41D2-8763-FE09ED5C7218}" dt="2024-07-28T16:47:53.240" v="574" actId="1076"/>
          <ac:spMkLst>
            <pc:docMk/>
            <pc:sldMk cId="433950655" sldId="289"/>
            <ac:spMk id="65" creationId="{400392C8-846D-8D35-8297-ADD6BC5BEBCC}"/>
          </ac:spMkLst>
        </pc:spChg>
        <pc:spChg chg="del">
          <ac:chgData name="Zully Marina Calixto Camargo" userId="8902db81-4b7e-4100-b2dd-f31a5938f7fa" providerId="ADAL" clId="{238F5048-827F-41D2-8763-FE09ED5C7218}" dt="2024-07-28T16:47:47.464" v="573" actId="478"/>
          <ac:spMkLst>
            <pc:docMk/>
            <pc:sldMk cId="433950655" sldId="289"/>
            <ac:spMk id="74" creationId="{968D9437-C658-1ED4-8195-E6E49FEFFD27}"/>
          </ac:spMkLst>
        </pc:spChg>
        <pc:spChg chg="del">
          <ac:chgData name="Zully Marina Calixto Camargo" userId="8902db81-4b7e-4100-b2dd-f31a5938f7fa" providerId="ADAL" clId="{238F5048-827F-41D2-8763-FE09ED5C7218}" dt="2024-07-28T16:47:47.464" v="573" actId="478"/>
          <ac:spMkLst>
            <pc:docMk/>
            <pc:sldMk cId="433950655" sldId="289"/>
            <ac:spMk id="77" creationId="{D70C6A2F-8444-4AED-5092-0613AEF9336D}"/>
          </ac:spMkLst>
        </pc:spChg>
        <pc:spChg chg="del">
          <ac:chgData name="Zully Marina Calixto Camargo" userId="8902db81-4b7e-4100-b2dd-f31a5938f7fa" providerId="ADAL" clId="{238F5048-827F-41D2-8763-FE09ED5C7218}" dt="2024-07-28T16:47:47.464" v="573" actId="478"/>
          <ac:spMkLst>
            <pc:docMk/>
            <pc:sldMk cId="433950655" sldId="289"/>
            <ac:spMk id="78" creationId="{FC71BAF6-2BB0-C3EA-C286-BD62DA71AD92}"/>
          </ac:spMkLst>
        </pc:spChg>
        <pc:spChg chg="del">
          <ac:chgData name="Zully Marina Calixto Camargo" userId="8902db81-4b7e-4100-b2dd-f31a5938f7fa" providerId="ADAL" clId="{238F5048-827F-41D2-8763-FE09ED5C7218}" dt="2024-07-28T16:46:47.928" v="559" actId="478"/>
          <ac:spMkLst>
            <pc:docMk/>
            <pc:sldMk cId="433950655" sldId="289"/>
            <ac:spMk id="87" creationId="{08AF7DC9-5DF6-5BBC-7C5F-A49D62C92CD4}"/>
          </ac:spMkLst>
        </pc:spChg>
        <pc:spChg chg="mod">
          <ac:chgData name="Zully Marina Calixto Camargo" userId="8902db81-4b7e-4100-b2dd-f31a5938f7fa" providerId="ADAL" clId="{238F5048-827F-41D2-8763-FE09ED5C7218}" dt="2024-07-28T16:47:53.240" v="574" actId="1076"/>
          <ac:spMkLst>
            <pc:docMk/>
            <pc:sldMk cId="433950655" sldId="289"/>
            <ac:spMk id="90" creationId="{A46C9E0A-E461-FDAC-CA84-DE65D08A988A}"/>
          </ac:spMkLst>
        </pc:spChg>
        <pc:spChg chg="mod">
          <ac:chgData name="Zully Marina Calixto Camargo" userId="8902db81-4b7e-4100-b2dd-f31a5938f7fa" providerId="ADAL" clId="{238F5048-827F-41D2-8763-FE09ED5C7218}" dt="2024-07-28T16:47:53.240" v="574" actId="1076"/>
          <ac:spMkLst>
            <pc:docMk/>
            <pc:sldMk cId="433950655" sldId="289"/>
            <ac:spMk id="91" creationId="{E2C96417-2E78-2749-9C0E-9BEDF4ECBB0B}"/>
          </ac:spMkLst>
        </pc:spChg>
        <pc:picChg chg="mod">
          <ac:chgData name="Zully Marina Calixto Camargo" userId="8902db81-4b7e-4100-b2dd-f31a5938f7fa" providerId="ADAL" clId="{238F5048-827F-41D2-8763-FE09ED5C7218}" dt="2024-07-28T17:47:34.915" v="1053" actId="1076"/>
          <ac:picMkLst>
            <pc:docMk/>
            <pc:sldMk cId="433950655" sldId="289"/>
            <ac:picMk id="13" creationId="{CA8C050C-73D4-9C6A-215A-214E7C8F139A}"/>
          </ac:picMkLst>
        </pc:picChg>
      </pc:sldChg>
      <pc:sldChg chg="delSp modSp mod">
        <pc:chgData name="Zully Marina Calixto Camargo" userId="8902db81-4b7e-4100-b2dd-f31a5938f7fa" providerId="ADAL" clId="{238F5048-827F-41D2-8763-FE09ED5C7218}" dt="2024-07-28T17:58:55.798" v="1148" actId="20577"/>
        <pc:sldMkLst>
          <pc:docMk/>
          <pc:sldMk cId="3613433127" sldId="293"/>
        </pc:sldMkLst>
        <pc:spChg chg="mod">
          <ac:chgData name="Zully Marina Calixto Camargo" userId="8902db81-4b7e-4100-b2dd-f31a5938f7fa" providerId="ADAL" clId="{238F5048-827F-41D2-8763-FE09ED5C7218}" dt="2024-07-28T17:54:42.676" v="1107" actId="1076"/>
          <ac:spMkLst>
            <pc:docMk/>
            <pc:sldMk cId="3613433127" sldId="293"/>
            <ac:spMk id="7" creationId="{F2EA62E4-1BE4-49FF-8B93-BB7D1FCDB8C7}"/>
          </ac:spMkLst>
        </pc:spChg>
        <pc:spChg chg="mod">
          <ac:chgData name="Zully Marina Calixto Camargo" userId="8902db81-4b7e-4100-b2dd-f31a5938f7fa" providerId="ADAL" clId="{238F5048-827F-41D2-8763-FE09ED5C7218}" dt="2024-07-28T17:54:58.748" v="1109" actId="1076"/>
          <ac:spMkLst>
            <pc:docMk/>
            <pc:sldMk cId="3613433127" sldId="293"/>
            <ac:spMk id="8" creationId="{0269EDC4-210A-4044-A19F-9B8931D4C456}"/>
          </ac:spMkLst>
        </pc:spChg>
        <pc:spChg chg="mod">
          <ac:chgData name="Zully Marina Calixto Camargo" userId="8902db81-4b7e-4100-b2dd-f31a5938f7fa" providerId="ADAL" clId="{238F5048-827F-41D2-8763-FE09ED5C7218}" dt="2024-07-28T17:54:27.222" v="1105" actId="14100"/>
          <ac:spMkLst>
            <pc:docMk/>
            <pc:sldMk cId="3613433127" sldId="293"/>
            <ac:spMk id="11" creationId="{F4CEB00F-E27F-448D-9EAB-75D998954DC3}"/>
          </ac:spMkLst>
        </pc:spChg>
        <pc:spChg chg="mod">
          <ac:chgData name="Zully Marina Calixto Camargo" userId="8902db81-4b7e-4100-b2dd-f31a5938f7fa" providerId="ADAL" clId="{238F5048-827F-41D2-8763-FE09ED5C7218}" dt="2024-07-28T17:52:08.274" v="1093" actId="1076"/>
          <ac:spMkLst>
            <pc:docMk/>
            <pc:sldMk cId="3613433127" sldId="293"/>
            <ac:spMk id="12" creationId="{E6F0A756-4344-4F68-B93C-4DF108E93EA6}"/>
          </ac:spMkLst>
        </pc:spChg>
        <pc:spChg chg="del">
          <ac:chgData name="Zully Marina Calixto Camargo" userId="8902db81-4b7e-4100-b2dd-f31a5938f7fa" providerId="ADAL" clId="{238F5048-827F-41D2-8763-FE09ED5C7218}" dt="2024-07-28T17:50:48.335" v="1082" actId="478"/>
          <ac:spMkLst>
            <pc:docMk/>
            <pc:sldMk cId="3613433127" sldId="293"/>
            <ac:spMk id="13" creationId="{1D87B380-7650-487C-85DB-AB1ED0CCC2C0}"/>
          </ac:spMkLst>
        </pc:spChg>
        <pc:spChg chg="mod">
          <ac:chgData name="Zully Marina Calixto Camargo" userId="8902db81-4b7e-4100-b2dd-f31a5938f7fa" providerId="ADAL" clId="{238F5048-827F-41D2-8763-FE09ED5C7218}" dt="2024-07-28T17:49:13.494" v="1063" actId="6549"/>
          <ac:spMkLst>
            <pc:docMk/>
            <pc:sldMk cId="3613433127" sldId="293"/>
            <ac:spMk id="32" creationId="{01A906AD-9D92-4F71-A717-96A9A7AB705D}"/>
          </ac:spMkLst>
        </pc:spChg>
        <pc:spChg chg="del">
          <ac:chgData name="Zully Marina Calixto Camargo" userId="8902db81-4b7e-4100-b2dd-f31a5938f7fa" providerId="ADAL" clId="{238F5048-827F-41D2-8763-FE09ED5C7218}" dt="2024-07-28T17:50:52.703" v="1085" actId="478"/>
          <ac:spMkLst>
            <pc:docMk/>
            <pc:sldMk cId="3613433127" sldId="293"/>
            <ac:spMk id="43" creationId="{ECE72537-5B15-4217-AF9F-9609CDFACC92}"/>
          </ac:spMkLst>
        </pc:spChg>
        <pc:spChg chg="mod">
          <ac:chgData name="Zully Marina Calixto Camargo" userId="8902db81-4b7e-4100-b2dd-f31a5938f7fa" providerId="ADAL" clId="{238F5048-827F-41D2-8763-FE09ED5C7218}" dt="2024-07-28T17:50:10.630" v="1077" actId="20577"/>
          <ac:spMkLst>
            <pc:docMk/>
            <pc:sldMk cId="3613433127" sldId="293"/>
            <ac:spMk id="44" creationId="{15CA3607-5AE8-4025-865D-6BFEB1F84207}"/>
          </ac:spMkLst>
        </pc:spChg>
        <pc:spChg chg="mod">
          <ac:chgData name="Zully Marina Calixto Camargo" userId="8902db81-4b7e-4100-b2dd-f31a5938f7fa" providerId="ADAL" clId="{238F5048-827F-41D2-8763-FE09ED5C7218}" dt="2024-07-28T17:50:41.831" v="1081" actId="6549"/>
          <ac:spMkLst>
            <pc:docMk/>
            <pc:sldMk cId="3613433127" sldId="293"/>
            <ac:spMk id="45" creationId="{A5E56607-29F9-42AB-85C2-20995625D965}"/>
          </ac:spMkLst>
        </pc:spChg>
        <pc:spChg chg="mod">
          <ac:chgData name="Zully Marina Calixto Camargo" userId="8902db81-4b7e-4100-b2dd-f31a5938f7fa" providerId="ADAL" clId="{238F5048-827F-41D2-8763-FE09ED5C7218}" dt="2024-07-28T17:54:58.748" v="1109" actId="1076"/>
          <ac:spMkLst>
            <pc:docMk/>
            <pc:sldMk cId="3613433127" sldId="293"/>
            <ac:spMk id="46" creationId="{4B4555E9-18A5-4257-957B-F92A45E57518}"/>
          </ac:spMkLst>
        </pc:spChg>
        <pc:spChg chg="mod">
          <ac:chgData name="Zully Marina Calixto Camargo" userId="8902db81-4b7e-4100-b2dd-f31a5938f7fa" providerId="ADAL" clId="{238F5048-827F-41D2-8763-FE09ED5C7218}" dt="2024-07-28T17:54:42.676" v="1107" actId="1076"/>
          <ac:spMkLst>
            <pc:docMk/>
            <pc:sldMk cId="3613433127" sldId="293"/>
            <ac:spMk id="47" creationId="{EF44CF43-64E8-433B-9B34-D23C1EDF9674}"/>
          </ac:spMkLst>
        </pc:spChg>
        <pc:spChg chg="mod">
          <ac:chgData name="Zully Marina Calixto Camargo" userId="8902db81-4b7e-4100-b2dd-f31a5938f7fa" providerId="ADAL" clId="{238F5048-827F-41D2-8763-FE09ED5C7218}" dt="2024-07-28T17:56:02.248" v="1121" actId="6549"/>
          <ac:spMkLst>
            <pc:docMk/>
            <pc:sldMk cId="3613433127" sldId="293"/>
            <ac:spMk id="48" creationId="{41709D8C-7023-4B91-AEFD-E4738925CCD0}"/>
          </ac:spMkLst>
        </pc:spChg>
        <pc:spChg chg="mod">
          <ac:chgData name="Zully Marina Calixto Camargo" userId="8902db81-4b7e-4100-b2dd-f31a5938f7fa" providerId="ADAL" clId="{238F5048-827F-41D2-8763-FE09ED5C7218}" dt="2024-07-28T17:56:32.710" v="1129" actId="20577"/>
          <ac:spMkLst>
            <pc:docMk/>
            <pc:sldMk cId="3613433127" sldId="293"/>
            <ac:spMk id="49" creationId="{6E9F7423-0206-4E50-90DB-54A7022AB2E2}"/>
          </ac:spMkLst>
        </pc:spChg>
        <pc:spChg chg="mod">
          <ac:chgData name="Zully Marina Calixto Camargo" userId="8902db81-4b7e-4100-b2dd-f31a5938f7fa" providerId="ADAL" clId="{238F5048-827F-41D2-8763-FE09ED5C7218}" dt="2024-07-28T17:54:58.748" v="1109" actId="1076"/>
          <ac:spMkLst>
            <pc:docMk/>
            <pc:sldMk cId="3613433127" sldId="293"/>
            <ac:spMk id="53" creationId="{8C484551-B513-4E13-BBC8-80F3E8937A3C}"/>
          </ac:spMkLst>
        </pc:spChg>
        <pc:spChg chg="mod">
          <ac:chgData name="Zully Marina Calixto Camargo" userId="8902db81-4b7e-4100-b2dd-f31a5938f7fa" providerId="ADAL" clId="{238F5048-827F-41D2-8763-FE09ED5C7218}" dt="2024-07-28T17:54:10.808" v="1102" actId="1076"/>
          <ac:spMkLst>
            <pc:docMk/>
            <pc:sldMk cId="3613433127" sldId="293"/>
            <ac:spMk id="54" creationId="{3EDD31A3-C39C-4F5D-A2A9-93E135845D3F}"/>
          </ac:spMkLst>
        </pc:spChg>
        <pc:spChg chg="del">
          <ac:chgData name="Zully Marina Calixto Camargo" userId="8902db81-4b7e-4100-b2dd-f31a5938f7fa" providerId="ADAL" clId="{238F5048-827F-41D2-8763-FE09ED5C7218}" dt="2024-07-28T17:50:49.359" v="1083" actId="478"/>
          <ac:spMkLst>
            <pc:docMk/>
            <pc:sldMk cId="3613433127" sldId="293"/>
            <ac:spMk id="55" creationId="{60B72117-F5B5-4060-A03D-E67A1EE2C468}"/>
          </ac:spMkLst>
        </pc:spChg>
        <pc:spChg chg="mod">
          <ac:chgData name="Zully Marina Calixto Camargo" userId="8902db81-4b7e-4100-b2dd-f31a5938f7fa" providerId="ADAL" clId="{238F5048-827F-41D2-8763-FE09ED5C7218}" dt="2024-07-28T17:54:42.676" v="1107" actId="1076"/>
          <ac:spMkLst>
            <pc:docMk/>
            <pc:sldMk cId="3613433127" sldId="293"/>
            <ac:spMk id="56" creationId="{ABC591AA-0849-4603-B161-D551BE1CB453}"/>
          </ac:spMkLst>
        </pc:spChg>
        <pc:spChg chg="mod">
          <ac:chgData name="Zully Marina Calixto Camargo" userId="8902db81-4b7e-4100-b2dd-f31a5938f7fa" providerId="ADAL" clId="{238F5048-827F-41D2-8763-FE09ED5C7218}" dt="2024-07-28T17:58:55.798" v="1148" actId="20577"/>
          <ac:spMkLst>
            <pc:docMk/>
            <pc:sldMk cId="3613433127" sldId="293"/>
            <ac:spMk id="70" creationId="{E935ED77-74C7-44C1-A22D-318F033D6CD5}"/>
          </ac:spMkLst>
        </pc:spChg>
        <pc:spChg chg="del">
          <ac:chgData name="Zully Marina Calixto Camargo" userId="8902db81-4b7e-4100-b2dd-f31a5938f7fa" providerId="ADAL" clId="{238F5048-827F-41D2-8763-FE09ED5C7218}" dt="2024-07-28T17:39:17.608" v="1031" actId="478"/>
          <ac:spMkLst>
            <pc:docMk/>
            <pc:sldMk cId="3613433127" sldId="293"/>
            <ac:spMk id="72" creationId="{6F19CFC5-42A4-42A5-83AE-ED9405F782F2}"/>
          </ac:spMkLst>
        </pc:spChg>
        <pc:spChg chg="mod">
          <ac:chgData name="Zully Marina Calixto Camargo" userId="8902db81-4b7e-4100-b2dd-f31a5938f7fa" providerId="ADAL" clId="{238F5048-827F-41D2-8763-FE09ED5C7218}" dt="2024-07-28T17:39:50.282" v="1038" actId="1076"/>
          <ac:spMkLst>
            <pc:docMk/>
            <pc:sldMk cId="3613433127" sldId="293"/>
            <ac:spMk id="108" creationId="{0B5C4391-2464-4B18-BC6E-B00B63504114}"/>
          </ac:spMkLst>
        </pc:spChg>
        <pc:spChg chg="mod">
          <ac:chgData name="Zully Marina Calixto Camargo" userId="8902db81-4b7e-4100-b2dd-f31a5938f7fa" providerId="ADAL" clId="{238F5048-827F-41D2-8763-FE09ED5C7218}" dt="2024-07-28T17:49:29.615" v="1067" actId="20577"/>
          <ac:spMkLst>
            <pc:docMk/>
            <pc:sldMk cId="3613433127" sldId="293"/>
            <ac:spMk id="112" creationId="{5BB07566-5B99-4685-9744-25FB074B10C3}"/>
          </ac:spMkLst>
        </pc:spChg>
        <pc:spChg chg="mod">
          <ac:chgData name="Zully Marina Calixto Camargo" userId="8902db81-4b7e-4100-b2dd-f31a5938f7fa" providerId="ADAL" clId="{238F5048-827F-41D2-8763-FE09ED5C7218}" dt="2024-07-28T17:49:57.645" v="1069" actId="6549"/>
          <ac:spMkLst>
            <pc:docMk/>
            <pc:sldMk cId="3613433127" sldId="293"/>
            <ac:spMk id="113" creationId="{FC68F7CD-A15F-48D5-B3B1-F2FF838404D7}"/>
          </ac:spMkLst>
        </pc:spChg>
        <pc:spChg chg="mod">
          <ac:chgData name="Zully Marina Calixto Camargo" userId="8902db81-4b7e-4100-b2dd-f31a5938f7fa" providerId="ADAL" clId="{238F5048-827F-41D2-8763-FE09ED5C7218}" dt="2024-07-28T17:55:41.633" v="1111" actId="6549"/>
          <ac:spMkLst>
            <pc:docMk/>
            <pc:sldMk cId="3613433127" sldId="293"/>
            <ac:spMk id="115" creationId="{F68A148D-79EC-48EA-B33E-DAD6F3EBD0A0}"/>
          </ac:spMkLst>
        </pc:spChg>
        <pc:spChg chg="del">
          <ac:chgData name="Zully Marina Calixto Camargo" userId="8902db81-4b7e-4100-b2dd-f31a5938f7fa" providerId="ADAL" clId="{238F5048-827F-41D2-8763-FE09ED5C7218}" dt="2024-07-28T17:39:09.688" v="1030" actId="478"/>
          <ac:spMkLst>
            <pc:docMk/>
            <pc:sldMk cId="3613433127" sldId="293"/>
            <ac:spMk id="116" creationId="{0E8AE733-6488-484E-B261-EE13C8D644CA}"/>
          </ac:spMkLst>
        </pc:spChg>
        <pc:spChg chg="mod">
          <ac:chgData name="Zully Marina Calixto Camargo" userId="8902db81-4b7e-4100-b2dd-f31a5938f7fa" providerId="ADAL" clId="{238F5048-827F-41D2-8763-FE09ED5C7218}" dt="2024-07-28T17:57:33.439" v="1135" actId="6549"/>
          <ac:spMkLst>
            <pc:docMk/>
            <pc:sldMk cId="3613433127" sldId="293"/>
            <ac:spMk id="117" creationId="{F9A0DA4A-DBAA-454F-A9F8-82D093518925}"/>
          </ac:spMkLst>
        </pc:spChg>
        <pc:spChg chg="mod">
          <ac:chgData name="Zully Marina Calixto Camargo" userId="8902db81-4b7e-4100-b2dd-f31a5938f7fa" providerId="ADAL" clId="{238F5048-827F-41D2-8763-FE09ED5C7218}" dt="2024-07-28T17:57:19.125" v="1132" actId="20577"/>
          <ac:spMkLst>
            <pc:docMk/>
            <pc:sldMk cId="3613433127" sldId="293"/>
            <ac:spMk id="118" creationId="{B932968A-9C5E-443E-8DD1-381904F8D267}"/>
          </ac:spMkLst>
        </pc:spChg>
        <pc:spChg chg="mod">
          <ac:chgData name="Zully Marina Calixto Camargo" userId="8902db81-4b7e-4100-b2dd-f31a5938f7fa" providerId="ADAL" clId="{238F5048-827F-41D2-8763-FE09ED5C7218}" dt="2024-07-28T17:58:00.511" v="1136" actId="20577"/>
          <ac:spMkLst>
            <pc:docMk/>
            <pc:sldMk cId="3613433127" sldId="293"/>
            <ac:spMk id="120" creationId="{124CB549-F2CE-4AE0-888D-B1BF6133D178}"/>
          </ac:spMkLst>
        </pc:spChg>
        <pc:spChg chg="del mod">
          <ac:chgData name="Zully Marina Calixto Camargo" userId="8902db81-4b7e-4100-b2dd-f31a5938f7fa" providerId="ADAL" clId="{238F5048-827F-41D2-8763-FE09ED5C7218}" dt="2024-07-28T17:39:06.064" v="1029" actId="478"/>
          <ac:spMkLst>
            <pc:docMk/>
            <pc:sldMk cId="3613433127" sldId="293"/>
            <ac:spMk id="125" creationId="{A26220B5-91C3-4632-9F26-FCF98B06346F}"/>
          </ac:spMkLst>
        </pc:spChg>
        <pc:spChg chg="mod">
          <ac:chgData name="Zully Marina Calixto Camargo" userId="8902db81-4b7e-4100-b2dd-f31a5938f7fa" providerId="ADAL" clId="{238F5048-827F-41D2-8763-FE09ED5C7218}" dt="2024-07-28T17:39:46.873" v="1037" actId="14100"/>
          <ac:spMkLst>
            <pc:docMk/>
            <pc:sldMk cId="3613433127" sldId="293"/>
            <ac:spMk id="126" creationId="{B0FB533B-E12A-4CD3-BE16-33C36F6EBEE1}"/>
          </ac:spMkLst>
        </pc:spChg>
        <pc:spChg chg="mod">
          <ac:chgData name="Zully Marina Calixto Camargo" userId="8902db81-4b7e-4100-b2dd-f31a5938f7fa" providerId="ADAL" clId="{238F5048-827F-41D2-8763-FE09ED5C7218}" dt="2024-07-28T17:57:22.728" v="1133" actId="1076"/>
          <ac:spMkLst>
            <pc:docMk/>
            <pc:sldMk cId="3613433127" sldId="293"/>
            <ac:spMk id="127" creationId="{AC204567-AD3D-4D64-95E4-E7562FB0EAF5}"/>
          </ac:spMkLst>
        </pc:spChg>
        <pc:spChg chg="mod">
          <ac:chgData name="Zully Marina Calixto Camargo" userId="8902db81-4b7e-4100-b2dd-f31a5938f7fa" providerId="ADAL" clId="{238F5048-827F-41D2-8763-FE09ED5C7218}" dt="2024-07-28T17:58:18.785" v="1145" actId="1076"/>
          <ac:spMkLst>
            <pc:docMk/>
            <pc:sldMk cId="3613433127" sldId="293"/>
            <ac:spMk id="129" creationId="{16EEC59A-0E42-4F29-AC83-16E39BA826F5}"/>
          </ac:spMkLst>
        </pc:spChg>
        <pc:cxnChg chg="del mod">
          <ac:chgData name="Zully Marina Calixto Camargo" userId="8902db81-4b7e-4100-b2dd-f31a5938f7fa" providerId="ADAL" clId="{238F5048-827F-41D2-8763-FE09ED5C7218}" dt="2024-07-28T17:50:50.231" v="1084" actId="478"/>
          <ac:cxnSpMkLst>
            <pc:docMk/>
            <pc:sldMk cId="3613433127" sldId="293"/>
            <ac:cxnSpMk id="18" creationId="{27840C02-2882-45F6-997C-E142F728E15D}"/>
          </ac:cxnSpMkLst>
        </pc:cxnChg>
        <pc:cxnChg chg="mod">
          <ac:chgData name="Zully Marina Calixto Camargo" userId="8902db81-4b7e-4100-b2dd-f31a5938f7fa" providerId="ADAL" clId="{238F5048-827F-41D2-8763-FE09ED5C7218}" dt="2024-07-28T17:54:58.748" v="1109" actId="1076"/>
          <ac:cxnSpMkLst>
            <pc:docMk/>
            <pc:sldMk cId="3613433127" sldId="293"/>
            <ac:cxnSpMk id="34" creationId="{23E75AC4-CC9F-44A4-9DE3-E05260D296F5}"/>
          </ac:cxnSpMkLst>
        </pc:cxnChg>
        <pc:cxnChg chg="mod">
          <ac:chgData name="Zully Marina Calixto Camargo" userId="8902db81-4b7e-4100-b2dd-f31a5938f7fa" providerId="ADAL" clId="{238F5048-827F-41D2-8763-FE09ED5C7218}" dt="2024-07-28T17:54:45.521" v="1108" actId="14100"/>
          <ac:cxnSpMkLst>
            <pc:docMk/>
            <pc:sldMk cId="3613433127" sldId="293"/>
            <ac:cxnSpMk id="36" creationId="{EE41F3EF-7610-4472-887F-A8C2537C03CF}"/>
          </ac:cxnSpMkLst>
        </pc:cxnChg>
        <pc:cxnChg chg="mod">
          <ac:chgData name="Zully Marina Calixto Camargo" userId="8902db81-4b7e-4100-b2dd-f31a5938f7fa" providerId="ADAL" clId="{238F5048-827F-41D2-8763-FE09ED5C7218}" dt="2024-07-28T17:54:02.646" v="1100" actId="14100"/>
          <ac:cxnSpMkLst>
            <pc:docMk/>
            <pc:sldMk cId="3613433127" sldId="293"/>
            <ac:cxnSpMk id="38" creationId="{FD1080DC-55AD-4706-B411-AF4A298C8489}"/>
          </ac:cxnSpMkLst>
        </pc:cxnChg>
        <pc:cxnChg chg="del mod">
          <ac:chgData name="Zully Marina Calixto Camargo" userId="8902db81-4b7e-4100-b2dd-f31a5938f7fa" providerId="ADAL" clId="{238F5048-827F-41D2-8763-FE09ED5C7218}" dt="2024-07-28T17:39:18.784" v="1033" actId="478"/>
          <ac:cxnSpMkLst>
            <pc:docMk/>
            <pc:sldMk cId="3613433127" sldId="293"/>
            <ac:cxnSpMk id="62" creationId="{F8644E96-77D0-46E4-80B8-82A7F6834C8C}"/>
          </ac:cxnSpMkLst>
        </pc:cxnChg>
        <pc:cxnChg chg="mod">
          <ac:chgData name="Zully Marina Calixto Camargo" userId="8902db81-4b7e-4100-b2dd-f31a5938f7fa" providerId="ADAL" clId="{238F5048-827F-41D2-8763-FE09ED5C7218}" dt="2024-07-28T17:39:46.873" v="1037" actId="14100"/>
          <ac:cxnSpMkLst>
            <pc:docMk/>
            <pc:sldMk cId="3613433127" sldId="293"/>
            <ac:cxnSpMk id="90" creationId="{871BCA93-D300-4629-AF7B-3D19E8A18E1F}"/>
          </ac:cxnSpMkLst>
        </pc:cxnChg>
        <pc:cxnChg chg="mod">
          <ac:chgData name="Zully Marina Calixto Camargo" userId="8902db81-4b7e-4100-b2dd-f31a5938f7fa" providerId="ADAL" clId="{238F5048-827F-41D2-8763-FE09ED5C7218}" dt="2024-07-28T17:58:18.785" v="1145" actId="1076"/>
          <ac:cxnSpMkLst>
            <pc:docMk/>
            <pc:sldMk cId="3613433127" sldId="293"/>
            <ac:cxnSpMk id="102" creationId="{C32AB77B-0E54-4BF6-B6B9-5B64B2A846D4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DE8F55E-3564-59E0-6AB4-0A68F59932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C491CA-AD82-21DA-B6AF-104C3C6492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5CE21-4FFD-43E4-9BE1-44B69E389DE4}" type="datetimeFigureOut">
              <a:rPr lang="es-CO" smtClean="0"/>
              <a:t>29/07/2024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4018EA8-D50D-6048-06A1-98CC923A5F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885154-3EB1-CC47-4591-C970E8A909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897CF-0428-44F3-9C91-0685A4FB6E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0061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33983-3F08-4DEA-9E13-6D8EE330FA13}" type="datetimeFigureOut">
              <a:rPr lang="es-CO" smtClean="0"/>
              <a:t>29/07/2024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327D5C-7653-4673-8ACD-466B61BC118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5396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327D5C-7653-4673-8ACD-466B61BC118E}" type="slidenum">
              <a:rPr lang="es-CO" smtClean="0"/>
              <a:t>18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60707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29/07/2024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0A6656-6087-45E9-079A-BC71F353C8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255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911F9C-4982-DC10-47A7-6087D7976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2D4D84-B18F-DC4C-91BD-C2D2452F6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4A5BCA-21FB-4F80-5D90-71B92FADA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DC4DC66-6DB7-E14E-1352-1E2E2ED4E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29/07/2024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AEA652-EF40-005F-FF90-AD253E40D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9AB725-99AA-BB55-8E39-F039EB14A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096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E65C95-5503-7D88-003E-0E2E5F911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3AC4D1E-48F0-A1F3-F9C4-7B875CE88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F0E517-DE99-33E7-2751-3A45597C8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892408-C707-58E8-CE35-B1C506B77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29/07/2024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5293AC-92C2-E7E4-0ECB-1F609042D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B57530-0A48-7CB0-27F9-91E06553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52666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05C3E2-E170-9268-25A1-AE60BCD4A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DC4665-0C8C-E09A-7C93-4DB3CB0A6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63F176-85B0-9D54-437B-996F56A1D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29/07/2024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9FF4C6-8C08-CBB4-3CE2-59E6FA53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D7E2D5-E6C7-D872-FB2D-BAF97048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8054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AB6635-A1FA-05FB-BAB0-2B865D5253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6005000-C67B-39FC-C963-1BE222E2F7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7B06B-FF69-1B1F-5058-EED75F49A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29/07/2024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1E3432-7CD9-B690-69AF-9AB3EC20F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FBBF71-D1BB-B37A-0A5C-4B7A1432A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82265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4AEC47C-11BB-D223-633A-3A5A1B34B0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D64394-963E-D625-32AA-BDFC76B6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29/07/2024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F68054-34D7-9279-DFD5-715512BF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16C35A-4761-CBE9-49AD-2C3A4928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276ACC1-43A0-0540-BC98-75F5775B01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81" y="2393132"/>
            <a:ext cx="2071437" cy="207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6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04368642-CA8F-1AFD-5E65-49E9D5ADA2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" y="-148"/>
            <a:ext cx="12191733" cy="685814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29/07/2024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01892EA-2EAB-5840-A4F1-C03E65DCAE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525" y="-256670"/>
            <a:ext cx="1893361" cy="146305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6BBF013-0F8C-7745-B902-F87CAFADF984}"/>
              </a:ext>
            </a:extLst>
          </p:cNvPr>
          <p:cNvSpPr txBox="1"/>
          <p:nvPr userDrawn="1"/>
        </p:nvSpPr>
        <p:spPr>
          <a:xfrm>
            <a:off x="5302353" y="6639446"/>
            <a:ext cx="15872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050" b="1" err="1">
                <a:solidFill>
                  <a:schemeClr val="bg1"/>
                </a:solidFill>
                <a:latin typeface="Helvetica" pitchFamily="2" charset="0"/>
              </a:rPr>
              <a:t>www.aerocivil.gov.co</a:t>
            </a:r>
            <a:endParaRPr lang="es-CO" sz="1050" b="1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207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29/07/2024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63576F1-1870-04E9-0F4D-2A6570D581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0859" y="149800"/>
            <a:ext cx="1261981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A0128F-3548-EBBF-BD29-1EB1D245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611771-8F44-52FC-9741-53E17FE37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0D0EFA-890A-CDAE-F1B6-CDA7C84A4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29/07/2024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03C958-22C5-59D4-D584-C88407A5F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441F80-8960-189A-2E8E-15505E6A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B05C927-FCF5-0132-3B83-3AA55DB686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" y="-148"/>
            <a:ext cx="12191733" cy="685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70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31F210-8371-C703-B82E-47C593C7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15A348-98B3-3879-5E17-CB0127E648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F33D3A-1132-9B1A-B962-CD60ABDB6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E0D49E-7178-69A3-8F58-4D4C48A6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29/07/2024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CC090-A935-39EC-1352-2703D7774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F37035-180E-0152-1228-EECA44274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26693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CAB338-F339-66BE-83C6-7A3F6FEC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935FC1-EFEA-9E70-C955-E0F46AFA9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2A0A90-FD8F-D098-9E3C-8B3903C7E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F47486-611C-6371-6BFF-C8AADB90A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5A5BFE2-9B56-F9FE-1317-1698B3D8A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58251A3-C7BF-3DF9-1006-6349C94FA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29/07/2024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44687DF-C287-0B90-0384-AC46566F9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B92D22D-0268-7F05-56E0-5963F89C2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7333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5FE461-F01D-222B-4C7C-57D2AA865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CFB908D-19D2-F83C-4039-D58C06ECA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29/07/2024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77D68EF-BFF2-A72E-07EE-5E72D7A47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38FE25A-BF2A-CF99-7E87-C956434B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1424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B9DC9B7-1E4F-7D26-4BD7-745061F4E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29/07/2024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F5816B9-11D6-2A5A-0FD1-DB0FC94D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3A788D0-F4D3-2B6C-9239-17F5823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2749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F842174-351A-5C35-E775-1CDC59E17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D2E68F-9A0D-D89E-ED06-73EDB9E63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A95696-420C-C45E-6F3E-ED258E8D8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A6FAC-9192-436B-870E-80DDE60983C7}" type="datetimeFigureOut">
              <a:rPr lang="es-CO" smtClean="0"/>
              <a:t>29/07/2024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EF4216-2A8E-0656-28FD-6CAD51853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EC2FF-6B1B-D345-F657-95FAADED4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606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1" r:id="rId4"/>
    <p:sldLayoutId id="214748365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2.png"/><Relationship Id="rId3" Type="http://schemas.openxmlformats.org/officeDocument/2006/relationships/image" Target="../media/image45.svg"/><Relationship Id="rId7" Type="http://schemas.openxmlformats.org/officeDocument/2006/relationships/image" Target="../media/image50.svg"/><Relationship Id="rId12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54.svg"/><Relationship Id="rId5" Type="http://schemas.openxmlformats.org/officeDocument/2006/relationships/image" Target="../media/image46.svg"/><Relationship Id="rId10" Type="http://schemas.openxmlformats.org/officeDocument/2006/relationships/image" Target="../media/image37.png"/><Relationship Id="rId4" Type="http://schemas.openxmlformats.org/officeDocument/2006/relationships/image" Target="../media/image20.png"/><Relationship Id="rId9" Type="http://schemas.openxmlformats.org/officeDocument/2006/relationships/image" Target="../media/image5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9.svg"/><Relationship Id="rId3" Type="http://schemas.openxmlformats.org/officeDocument/2006/relationships/image" Target="../media/image55.svg"/><Relationship Id="rId7" Type="http://schemas.openxmlformats.org/officeDocument/2006/relationships/image" Target="../media/image54.svg"/><Relationship Id="rId12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37.svg"/><Relationship Id="rId5" Type="http://schemas.openxmlformats.org/officeDocument/2006/relationships/image" Target="../media/image46.sv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Relationship Id="rId1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9.png"/><Relationship Id="rId3" Type="http://schemas.openxmlformats.org/officeDocument/2006/relationships/image" Target="../media/image45.svg"/><Relationship Id="rId7" Type="http://schemas.openxmlformats.org/officeDocument/2006/relationships/image" Target="../media/image50.svg"/><Relationship Id="rId12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54.svg"/><Relationship Id="rId5" Type="http://schemas.openxmlformats.org/officeDocument/2006/relationships/image" Target="../media/image46.svg"/><Relationship Id="rId10" Type="http://schemas.openxmlformats.org/officeDocument/2006/relationships/image" Target="../media/image37.png"/><Relationship Id="rId4" Type="http://schemas.openxmlformats.org/officeDocument/2006/relationships/image" Target="../media/image20.png"/><Relationship Id="rId9" Type="http://schemas.openxmlformats.org/officeDocument/2006/relationships/image" Target="../media/image5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9.svg"/><Relationship Id="rId3" Type="http://schemas.openxmlformats.org/officeDocument/2006/relationships/image" Target="../media/image55.svg"/><Relationship Id="rId7" Type="http://schemas.openxmlformats.org/officeDocument/2006/relationships/image" Target="../media/image54.svg"/><Relationship Id="rId12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37.svg"/><Relationship Id="rId5" Type="http://schemas.openxmlformats.org/officeDocument/2006/relationships/image" Target="../media/image46.sv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4.png"/><Relationship Id="rId3" Type="http://schemas.openxmlformats.org/officeDocument/2006/relationships/image" Target="../media/image45.svg"/><Relationship Id="rId7" Type="http://schemas.openxmlformats.org/officeDocument/2006/relationships/image" Target="../media/image50.svg"/><Relationship Id="rId12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54.svg"/><Relationship Id="rId5" Type="http://schemas.openxmlformats.org/officeDocument/2006/relationships/image" Target="../media/image46.svg"/><Relationship Id="rId10" Type="http://schemas.openxmlformats.org/officeDocument/2006/relationships/image" Target="../media/image37.png"/><Relationship Id="rId4" Type="http://schemas.openxmlformats.org/officeDocument/2006/relationships/image" Target="../media/image20.png"/><Relationship Id="rId9" Type="http://schemas.openxmlformats.org/officeDocument/2006/relationships/image" Target="../media/image5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37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sv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35.svg"/><Relationship Id="rId4" Type="http://schemas.openxmlformats.org/officeDocument/2006/relationships/image" Target="../media/image25.svg"/><Relationship Id="rId9" Type="http://schemas.openxmlformats.org/officeDocument/2006/relationships/image" Target="../media/image24.png"/><Relationship Id="rId14" Type="http://schemas.openxmlformats.org/officeDocument/2006/relationships/image" Target="../media/image3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5.png"/><Relationship Id="rId3" Type="http://schemas.openxmlformats.org/officeDocument/2006/relationships/image" Target="../media/image45.svg"/><Relationship Id="rId7" Type="http://schemas.openxmlformats.org/officeDocument/2006/relationships/image" Target="../media/image50.svg"/><Relationship Id="rId12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54.svg"/><Relationship Id="rId5" Type="http://schemas.openxmlformats.org/officeDocument/2006/relationships/image" Target="../media/image46.svg"/><Relationship Id="rId10" Type="http://schemas.openxmlformats.org/officeDocument/2006/relationships/image" Target="../media/image37.png"/><Relationship Id="rId4" Type="http://schemas.openxmlformats.org/officeDocument/2006/relationships/image" Target="../media/image20.png"/><Relationship Id="rId9" Type="http://schemas.openxmlformats.org/officeDocument/2006/relationships/image" Target="../media/image5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37.sv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6.sv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46.png"/><Relationship Id="rId10" Type="http://schemas.openxmlformats.org/officeDocument/2006/relationships/image" Target="../media/image35.svg"/><Relationship Id="rId4" Type="http://schemas.openxmlformats.org/officeDocument/2006/relationships/image" Target="../media/image55.svg"/><Relationship Id="rId9" Type="http://schemas.openxmlformats.org/officeDocument/2006/relationships/image" Target="../media/image24.png"/><Relationship Id="rId14" Type="http://schemas.openxmlformats.org/officeDocument/2006/relationships/image" Target="../media/image3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36.png"/><Relationship Id="rId18" Type="http://schemas.openxmlformats.org/officeDocument/2006/relationships/image" Target="../media/image49.png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12" Type="http://schemas.openxmlformats.org/officeDocument/2006/relationships/image" Target="../media/image52.sv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svg"/><Relationship Id="rId11" Type="http://schemas.openxmlformats.org/officeDocument/2006/relationships/image" Target="../media/image47.png"/><Relationship Id="rId5" Type="http://schemas.openxmlformats.org/officeDocument/2006/relationships/image" Target="../media/image20.png"/><Relationship Id="rId15" Type="http://schemas.openxmlformats.org/officeDocument/2006/relationships/image" Target="../media/image37.png"/><Relationship Id="rId10" Type="http://schemas.openxmlformats.org/officeDocument/2006/relationships/image" Target="../media/image50.svg"/><Relationship Id="rId4" Type="http://schemas.openxmlformats.org/officeDocument/2006/relationships/image" Target="../media/image45.svg"/><Relationship Id="rId9" Type="http://schemas.openxmlformats.org/officeDocument/2006/relationships/image" Target="../media/image34.png"/><Relationship Id="rId14" Type="http://schemas.openxmlformats.org/officeDocument/2006/relationships/image" Target="../media/image53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svg"/><Relationship Id="rId5" Type="http://schemas.openxmlformats.org/officeDocument/2006/relationships/image" Target="../media/image52.png"/><Relationship Id="rId4" Type="http://schemas.openxmlformats.org/officeDocument/2006/relationships/image" Target="../media/image64.sv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19.png"/><Relationship Id="rId18" Type="http://schemas.openxmlformats.org/officeDocument/2006/relationships/image" Target="../media/image29.svg"/><Relationship Id="rId3" Type="http://schemas.openxmlformats.org/officeDocument/2006/relationships/image" Target="../media/image14.png"/><Relationship Id="rId21" Type="http://schemas.openxmlformats.org/officeDocument/2006/relationships/image" Target="../media/image23.png"/><Relationship Id="rId7" Type="http://schemas.openxmlformats.org/officeDocument/2006/relationships/image" Target="../media/image16.png"/><Relationship Id="rId12" Type="http://schemas.openxmlformats.org/officeDocument/2006/relationships/image" Target="../media/image23.svg"/><Relationship Id="rId17" Type="http://schemas.openxmlformats.org/officeDocument/2006/relationships/image" Target="../media/image21.png"/><Relationship Id="rId2" Type="http://schemas.openxmlformats.org/officeDocument/2006/relationships/image" Target="../media/image13.png"/><Relationship Id="rId16" Type="http://schemas.openxmlformats.org/officeDocument/2006/relationships/image" Target="../media/image27.svg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10" Type="http://schemas.openxmlformats.org/officeDocument/2006/relationships/image" Target="../media/image21.svg"/><Relationship Id="rId19" Type="http://schemas.openxmlformats.org/officeDocument/2006/relationships/image" Target="../media/image22.png"/><Relationship Id="rId4" Type="http://schemas.openxmlformats.org/officeDocument/2006/relationships/image" Target="../media/image15.svg"/><Relationship Id="rId9" Type="http://schemas.openxmlformats.org/officeDocument/2006/relationships/image" Target="../media/image17.png"/><Relationship Id="rId14" Type="http://schemas.openxmlformats.org/officeDocument/2006/relationships/image" Target="../media/image25.svg"/><Relationship Id="rId22" Type="http://schemas.openxmlformats.org/officeDocument/2006/relationships/image" Target="../media/image3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9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37.svg"/><Relationship Id="rId5" Type="http://schemas.openxmlformats.org/officeDocument/2006/relationships/image" Target="../media/image27.sv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33.png"/><Relationship Id="rId18" Type="http://schemas.openxmlformats.org/officeDocument/2006/relationships/image" Target="../media/image52.svg"/><Relationship Id="rId3" Type="http://schemas.microsoft.com/office/2007/relationships/hdphoto" Target="../media/hdphoto5.wdp"/><Relationship Id="rId21" Type="http://schemas.openxmlformats.org/officeDocument/2006/relationships/image" Target="../media/image37.png"/><Relationship Id="rId7" Type="http://schemas.openxmlformats.org/officeDocument/2006/relationships/image" Target="../media/image31.png"/><Relationship Id="rId12" Type="http://schemas.openxmlformats.org/officeDocument/2006/relationships/image" Target="../media/image46.svg"/><Relationship Id="rId17" Type="http://schemas.openxmlformats.org/officeDocument/2006/relationships/image" Target="../media/image35.png"/><Relationship Id="rId2" Type="http://schemas.openxmlformats.org/officeDocument/2006/relationships/image" Target="../media/image28.png"/><Relationship Id="rId16" Type="http://schemas.openxmlformats.org/officeDocument/2006/relationships/image" Target="../media/image50.sv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3.xml"/><Relationship Id="rId6" Type="http://schemas.microsoft.com/office/2007/relationships/hdphoto" Target="../media/hdphoto6.wdp"/><Relationship Id="rId11" Type="http://schemas.openxmlformats.org/officeDocument/2006/relationships/image" Target="../media/image20.png"/><Relationship Id="rId5" Type="http://schemas.openxmlformats.org/officeDocument/2006/relationships/image" Target="../media/image30.png"/><Relationship Id="rId15" Type="http://schemas.openxmlformats.org/officeDocument/2006/relationships/image" Target="../media/image34.png"/><Relationship Id="rId23" Type="http://schemas.openxmlformats.org/officeDocument/2006/relationships/image" Target="../media/image38.png"/><Relationship Id="rId10" Type="http://schemas.openxmlformats.org/officeDocument/2006/relationships/image" Target="../media/image45.svg"/><Relationship Id="rId19" Type="http://schemas.openxmlformats.org/officeDocument/2006/relationships/image" Target="../media/image36.pn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48.svg"/><Relationship Id="rId22" Type="http://schemas.openxmlformats.org/officeDocument/2006/relationships/image" Target="../media/image5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26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37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sv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35.svg"/><Relationship Id="rId4" Type="http://schemas.openxmlformats.org/officeDocument/2006/relationships/image" Target="../media/image55.svg"/><Relationship Id="rId9" Type="http://schemas.openxmlformats.org/officeDocument/2006/relationships/image" Target="../media/image24.png"/><Relationship Id="rId14" Type="http://schemas.openxmlformats.org/officeDocument/2006/relationships/image" Target="../media/image3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3.png"/><Relationship Id="rId12" Type="http://schemas.openxmlformats.org/officeDocument/2006/relationships/image" Target="../media/image53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svg"/><Relationship Id="rId11" Type="http://schemas.openxmlformats.org/officeDocument/2006/relationships/image" Target="../media/image36.png"/><Relationship Id="rId5" Type="http://schemas.openxmlformats.org/officeDocument/2006/relationships/image" Target="../media/image20.png"/><Relationship Id="rId10" Type="http://schemas.openxmlformats.org/officeDocument/2006/relationships/image" Target="../media/image50.svg"/><Relationship Id="rId4" Type="http://schemas.openxmlformats.org/officeDocument/2006/relationships/image" Target="../media/image45.svg"/><Relationship Id="rId9" Type="http://schemas.openxmlformats.org/officeDocument/2006/relationships/image" Target="../media/image34.png"/><Relationship Id="rId14" Type="http://schemas.openxmlformats.org/officeDocument/2006/relationships/image" Target="../media/image5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39.svg"/><Relationship Id="rId3" Type="http://schemas.openxmlformats.org/officeDocument/2006/relationships/image" Target="../media/image55.svg"/><Relationship Id="rId7" Type="http://schemas.openxmlformats.org/officeDocument/2006/relationships/image" Target="../media/image54.svg"/><Relationship Id="rId12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11" Type="http://schemas.openxmlformats.org/officeDocument/2006/relationships/image" Target="../media/image37.svg"/><Relationship Id="rId5" Type="http://schemas.openxmlformats.org/officeDocument/2006/relationships/image" Target="../media/image46.sv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35.sv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BF3AFE08-B08E-4FB7-AD75-C669CF0FED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2" t="35833" r="11604" b="34295"/>
          <a:stretch/>
        </p:blipFill>
        <p:spPr>
          <a:xfrm>
            <a:off x="900544" y="219463"/>
            <a:ext cx="10370897" cy="327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96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: esquinas redondeadas 32">
            <a:extLst>
              <a:ext uri="{FF2B5EF4-FFF2-40B4-BE49-F238E27FC236}">
                <a16:creationId xmlns:a16="http://schemas.microsoft.com/office/drawing/2014/main" id="{4D022157-1A7C-BE57-ECCC-0E42CE60B196}"/>
              </a:ext>
            </a:extLst>
          </p:cNvPr>
          <p:cNvSpPr/>
          <p:nvPr/>
        </p:nvSpPr>
        <p:spPr>
          <a:xfrm>
            <a:off x="9745397" y="3263801"/>
            <a:ext cx="1313294" cy="165199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81C42B65-7817-9E86-8177-64F7F27A7275}"/>
              </a:ext>
            </a:extLst>
          </p:cNvPr>
          <p:cNvSpPr/>
          <p:nvPr/>
        </p:nvSpPr>
        <p:spPr>
          <a:xfrm>
            <a:off x="8117532" y="3277686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400392C8-846D-8D35-8297-ADD6BC5BEBCC}"/>
              </a:ext>
            </a:extLst>
          </p:cNvPr>
          <p:cNvSpPr txBox="1"/>
          <p:nvPr/>
        </p:nvSpPr>
        <p:spPr>
          <a:xfrm>
            <a:off x="8224990" y="3970560"/>
            <a:ext cx="8248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Julio 2024</a:t>
            </a:r>
            <a:endParaRPr lang="es-ES" sz="1000" dirty="0">
              <a:latin typeface="+mn-lt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6E54D056-3BF7-2B17-C924-16C9193445D3}"/>
              </a:ext>
            </a:extLst>
          </p:cNvPr>
          <p:cNvSpPr txBox="1"/>
          <p:nvPr/>
        </p:nvSpPr>
        <p:spPr>
          <a:xfrm>
            <a:off x="6415536" y="3974081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$3.145.563.000</a:t>
            </a:r>
            <a:endParaRPr lang="es-ES" sz="1000" dirty="0">
              <a:latin typeface="+mn-lt"/>
            </a:endParaRPr>
          </a:p>
        </p:txBody>
      </p:sp>
      <p:sp>
        <p:nvSpPr>
          <p:cNvPr id="61" name="Rectángulo: esquinas redondeadas 60">
            <a:extLst>
              <a:ext uri="{FF2B5EF4-FFF2-40B4-BE49-F238E27FC236}">
                <a16:creationId xmlns:a16="http://schemas.microsoft.com/office/drawing/2014/main" id="{A2AFE191-5761-5A6C-7FBF-CD0233754556}"/>
              </a:ext>
            </a:extLst>
          </p:cNvPr>
          <p:cNvSpPr/>
          <p:nvPr/>
        </p:nvSpPr>
        <p:spPr>
          <a:xfrm>
            <a:off x="6415536" y="3965455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82751872-E154-86AC-F641-700BAA7EAFFE}"/>
              </a:ext>
            </a:extLst>
          </p:cNvPr>
          <p:cNvSpPr/>
          <p:nvPr/>
        </p:nvSpPr>
        <p:spPr>
          <a:xfrm>
            <a:off x="6415536" y="3247945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658845C8-3ECE-7374-8A36-3F5CDD59C611}"/>
              </a:ext>
            </a:extLst>
          </p:cNvPr>
          <p:cNvSpPr txBox="1"/>
          <p:nvPr/>
        </p:nvSpPr>
        <p:spPr>
          <a:xfrm>
            <a:off x="6415536" y="3256572"/>
            <a:ext cx="1201995" cy="236299"/>
          </a:xfrm>
          <a:prstGeom prst="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CO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MX" sz="1000" dirty="0">
                <a:solidFill>
                  <a:prstClr val="black"/>
                </a:solidFill>
              </a:rPr>
              <a:t>$6.350.000.000</a:t>
            </a:r>
            <a:endParaRPr lang="es-ES" sz="1000" dirty="0">
              <a:solidFill>
                <a:prstClr val="black"/>
              </a:solidFill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latin typeface="Helvetica" pitchFamily="2" charset="0"/>
                <a:cs typeface="Calibri" panose="020F0502020204030204" pitchFamily="34" charset="0"/>
              </a:rPr>
              <a:t>PLAN ANUAL DE ADQUISICIONES - 2024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476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sz="1600" b="1" kern="0" dirty="0">
                <a:solidFill>
                  <a:schemeClr val="bg2">
                    <a:lumMod val="25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Secretaría de Tecnologías de la Información - TI </a:t>
            </a:r>
            <a:endParaRPr lang="es-ES" sz="1600" b="1" kern="0" dirty="0">
              <a:solidFill>
                <a:schemeClr val="bg2">
                  <a:lumMod val="25000"/>
                </a:schemeClr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08AF7DC9-5DF6-5BBC-7C5F-A49D62C92CD4}"/>
              </a:ext>
            </a:extLst>
          </p:cNvPr>
          <p:cNvSpPr txBox="1"/>
          <p:nvPr/>
        </p:nvSpPr>
        <p:spPr>
          <a:xfrm>
            <a:off x="3237563" y="3169941"/>
            <a:ext cx="29061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Adquirir, soportar y fortalecer la infraestructura física y lógica de ciberseguridad de tecnologías de la información (VF)</a:t>
            </a:r>
            <a:endParaRPr lang="es-ES" sz="1000" dirty="0">
              <a:latin typeface="+mn-lt"/>
            </a:endParaRP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A46C9E0A-E461-FDAC-CA84-DE65D08A988A}"/>
              </a:ext>
            </a:extLst>
          </p:cNvPr>
          <p:cNvSpPr txBox="1"/>
          <p:nvPr/>
        </p:nvSpPr>
        <p:spPr>
          <a:xfrm>
            <a:off x="3264217" y="3888510"/>
            <a:ext cx="29061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Adquirir, instalar y poner en funcionamiento equipos computadores y periféricos. </a:t>
            </a:r>
            <a:endParaRPr lang="es-ES" sz="1000" dirty="0">
              <a:latin typeface="+mn-lt"/>
            </a:endParaRP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E2C96417-2E78-2749-9C0E-9BEDF4ECBB0B}"/>
              </a:ext>
            </a:extLst>
          </p:cNvPr>
          <p:cNvSpPr txBox="1"/>
          <p:nvPr/>
        </p:nvSpPr>
        <p:spPr>
          <a:xfrm>
            <a:off x="3259364" y="4460974"/>
            <a:ext cx="29061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ES" sz="1000" dirty="0">
                <a:latin typeface="+mn-lt"/>
              </a:rPr>
              <a:t>Realizar estudios para dimensionar y especificar los requerimientos de infraestructura y sistemas para el DATACENTER de TI.</a:t>
            </a:r>
          </a:p>
        </p:txBody>
      </p:sp>
      <p:sp>
        <p:nvSpPr>
          <p:cNvPr id="104" name="CuadroTexto 103">
            <a:extLst>
              <a:ext uri="{FF2B5EF4-FFF2-40B4-BE49-F238E27FC236}">
                <a16:creationId xmlns:a16="http://schemas.microsoft.com/office/drawing/2014/main" id="{CFB37D58-3054-67EB-B944-AAAB3840CF6B}"/>
              </a:ext>
            </a:extLst>
          </p:cNvPr>
          <p:cNvSpPr txBox="1"/>
          <p:nvPr/>
        </p:nvSpPr>
        <p:spPr>
          <a:xfrm>
            <a:off x="3259363" y="5255125"/>
            <a:ext cx="29061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ES" sz="1000" dirty="0">
                <a:latin typeface="+mn-lt"/>
              </a:rPr>
              <a:t>Adquirir sistema de gestión de respaldo de la información de la entidad</a:t>
            </a:r>
          </a:p>
        </p:txBody>
      </p:sp>
      <p:pic>
        <p:nvPicPr>
          <p:cNvPr id="2" name="Gráfico 1" descr="Monedas">
            <a:extLst>
              <a:ext uri="{FF2B5EF4-FFF2-40B4-BE49-F238E27FC236}">
                <a16:creationId xmlns:a16="http://schemas.microsoft.com/office/drawing/2014/main" id="{DD11D518-AFF6-1FD0-B474-D6607FC1B6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729472" y="1556638"/>
            <a:ext cx="407529" cy="393298"/>
          </a:xfrm>
          <a:prstGeom prst="rect">
            <a:avLst/>
          </a:prstGeom>
        </p:spPr>
      </p:pic>
      <p:pic>
        <p:nvPicPr>
          <p:cNvPr id="7" name="Gráfico 6" descr="Engranajes">
            <a:extLst>
              <a:ext uri="{FF2B5EF4-FFF2-40B4-BE49-F238E27FC236}">
                <a16:creationId xmlns:a16="http://schemas.microsoft.com/office/drawing/2014/main" id="{31D3B534-0F08-1810-36B5-18AE69F3E49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481353" y="1549317"/>
            <a:ext cx="407529" cy="39329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67BFEAC-4E63-D9C4-89E7-527999335B1B}"/>
              </a:ext>
            </a:extLst>
          </p:cNvPr>
          <p:cNvSpPr txBox="1"/>
          <p:nvPr/>
        </p:nvSpPr>
        <p:spPr>
          <a:xfrm>
            <a:off x="4313170" y="1888322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A7F965A-F5E4-594B-B1FF-F93230A57A32}"/>
              </a:ext>
            </a:extLst>
          </p:cNvPr>
          <p:cNvSpPr txBox="1"/>
          <p:nvPr/>
        </p:nvSpPr>
        <p:spPr>
          <a:xfrm>
            <a:off x="518758" y="1895578"/>
            <a:ext cx="6703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Edificios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9064304-F5F0-25E3-501D-26517C65E7C4}"/>
              </a:ext>
            </a:extLst>
          </p:cNvPr>
          <p:cNvSpPr txBox="1"/>
          <p:nvPr/>
        </p:nvSpPr>
        <p:spPr>
          <a:xfrm>
            <a:off x="1898764" y="1891951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Ubicación </a:t>
            </a:r>
          </a:p>
        </p:txBody>
      </p:sp>
      <p:pic>
        <p:nvPicPr>
          <p:cNvPr id="25" name="Gráfico 24" descr="Mapa con marcador">
            <a:extLst>
              <a:ext uri="{FF2B5EF4-FFF2-40B4-BE49-F238E27FC236}">
                <a16:creationId xmlns:a16="http://schemas.microsoft.com/office/drawing/2014/main" id="{22266E20-030F-CDFF-BC08-FB470564F3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082567" y="1549317"/>
            <a:ext cx="393296" cy="393296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9C4AF946-C6BD-AA61-E642-EDDE24D0EE3E}"/>
              </a:ext>
            </a:extLst>
          </p:cNvPr>
          <p:cNvSpPr txBox="1"/>
          <p:nvPr/>
        </p:nvSpPr>
        <p:spPr>
          <a:xfrm>
            <a:off x="6376248" y="1888322"/>
            <a:ext cx="12791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estimada </a:t>
            </a:r>
          </a:p>
        </p:txBody>
      </p:sp>
      <p:pic>
        <p:nvPicPr>
          <p:cNvPr id="44" name="Gráfico 43" descr="Calendario diario">
            <a:extLst>
              <a:ext uri="{FF2B5EF4-FFF2-40B4-BE49-F238E27FC236}">
                <a16:creationId xmlns:a16="http://schemas.microsoft.com/office/drawing/2014/main" id="{27D3B943-1441-B847-8D2E-E39946D53AA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440483" y="1548520"/>
            <a:ext cx="407529" cy="393296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DA5A49D8-982E-9F80-1BF6-FDB351502E5A}"/>
              </a:ext>
            </a:extLst>
          </p:cNvPr>
          <p:cNvSpPr txBox="1"/>
          <p:nvPr/>
        </p:nvSpPr>
        <p:spPr>
          <a:xfrm>
            <a:off x="8039517" y="1895577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Fecha publicación</a:t>
            </a:r>
          </a:p>
        </p:txBody>
      </p:sp>
      <p:pic>
        <p:nvPicPr>
          <p:cNvPr id="46" name="Gráfico 45" descr="Contrato RTL">
            <a:extLst>
              <a:ext uri="{FF2B5EF4-FFF2-40B4-BE49-F238E27FC236}">
                <a16:creationId xmlns:a16="http://schemas.microsoft.com/office/drawing/2014/main" id="{25B6B3D0-EFB2-D990-CA37-A1FED55C4E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0081465" y="1556639"/>
            <a:ext cx="407529" cy="393297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09C40EC0-C9BE-9C58-CB9F-88420E01FF5D}"/>
              </a:ext>
            </a:extLst>
          </p:cNvPr>
          <p:cNvSpPr txBox="1"/>
          <p:nvPr/>
        </p:nvSpPr>
        <p:spPr>
          <a:xfrm>
            <a:off x="9590687" y="1888321"/>
            <a:ext cx="16045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EBCD8493-8DFA-562C-8E7F-C0F701851E2F}"/>
              </a:ext>
            </a:extLst>
          </p:cNvPr>
          <p:cNvSpPr txBox="1"/>
          <p:nvPr/>
        </p:nvSpPr>
        <p:spPr>
          <a:xfrm>
            <a:off x="8250868" y="3253050"/>
            <a:ext cx="9913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Agosto 2024</a:t>
            </a:r>
            <a:endParaRPr lang="es-ES" sz="1000">
              <a:latin typeface="+mn-lt"/>
            </a:endParaRPr>
          </a:p>
        </p:txBody>
      </p:sp>
      <p:sp>
        <p:nvSpPr>
          <p:cNvPr id="62" name="Rectángulo: esquinas redondeadas 61">
            <a:extLst>
              <a:ext uri="{FF2B5EF4-FFF2-40B4-BE49-F238E27FC236}">
                <a16:creationId xmlns:a16="http://schemas.microsoft.com/office/drawing/2014/main" id="{B74F52F6-5DF3-E747-D814-67604FA54DAE}"/>
              </a:ext>
            </a:extLst>
          </p:cNvPr>
          <p:cNvSpPr/>
          <p:nvPr/>
        </p:nvSpPr>
        <p:spPr>
          <a:xfrm>
            <a:off x="8078342" y="3967544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4" name="Rectángulo: esquinas redondeadas 73">
            <a:extLst>
              <a:ext uri="{FF2B5EF4-FFF2-40B4-BE49-F238E27FC236}">
                <a16:creationId xmlns:a16="http://schemas.microsoft.com/office/drawing/2014/main" id="{968D9437-C658-1ED4-8195-E6E49FEFFD27}"/>
              </a:ext>
            </a:extLst>
          </p:cNvPr>
          <p:cNvSpPr/>
          <p:nvPr/>
        </p:nvSpPr>
        <p:spPr>
          <a:xfrm>
            <a:off x="6415536" y="4649530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D70C6A2F-8444-4AED-5092-0613AEF9336D}"/>
              </a:ext>
            </a:extLst>
          </p:cNvPr>
          <p:cNvSpPr txBox="1"/>
          <p:nvPr/>
        </p:nvSpPr>
        <p:spPr>
          <a:xfrm>
            <a:off x="6453413" y="4644125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$1.700.000.000</a:t>
            </a:r>
            <a:endParaRPr lang="es-ES" sz="1000" dirty="0">
              <a:latin typeface="+mn-lt"/>
            </a:endParaRPr>
          </a:p>
        </p:txBody>
      </p:sp>
      <p:sp>
        <p:nvSpPr>
          <p:cNvPr id="78" name="Rectángulo: esquinas redondeadas 77">
            <a:extLst>
              <a:ext uri="{FF2B5EF4-FFF2-40B4-BE49-F238E27FC236}">
                <a16:creationId xmlns:a16="http://schemas.microsoft.com/office/drawing/2014/main" id="{FC71BAF6-2BB0-C3EA-C286-BD62DA71AD92}"/>
              </a:ext>
            </a:extLst>
          </p:cNvPr>
          <p:cNvSpPr/>
          <p:nvPr/>
        </p:nvSpPr>
        <p:spPr>
          <a:xfrm>
            <a:off x="8117532" y="4669217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134AC38-E2D0-86D8-7D76-F670223F53EA}"/>
              </a:ext>
            </a:extLst>
          </p:cNvPr>
          <p:cNvSpPr txBox="1"/>
          <p:nvPr/>
        </p:nvSpPr>
        <p:spPr>
          <a:xfrm>
            <a:off x="8224990" y="4660418"/>
            <a:ext cx="8248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Julio 2024</a:t>
            </a:r>
            <a:endParaRPr lang="es-ES" sz="1000">
              <a:latin typeface="+mn-lt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5F8323F9-321F-212D-7F8C-CB866556ED3C}"/>
              </a:ext>
            </a:extLst>
          </p:cNvPr>
          <p:cNvSpPr txBox="1"/>
          <p:nvPr/>
        </p:nvSpPr>
        <p:spPr>
          <a:xfrm>
            <a:off x="6442089" y="5344411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$1.424.280.000</a:t>
            </a:r>
            <a:endParaRPr lang="es-ES" sz="1000" dirty="0">
              <a:latin typeface="+mn-lt"/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B01317D6-B088-BCBF-A12F-6C04E6FA45CE}"/>
              </a:ext>
            </a:extLst>
          </p:cNvPr>
          <p:cNvSpPr txBox="1"/>
          <p:nvPr/>
        </p:nvSpPr>
        <p:spPr>
          <a:xfrm>
            <a:off x="9760843" y="5353036"/>
            <a:ext cx="231983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CO" sz="1000" dirty="0">
                <a:latin typeface="+mn-lt"/>
              </a:rPr>
              <a:t>Selección abreviada - Acuerdo marco </a:t>
            </a:r>
            <a:endParaRPr lang="es-MX" sz="1000" dirty="0">
              <a:latin typeface="+mn-lt"/>
            </a:endParaRP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0DB0534A-45B1-ED61-5F74-DF9FD7B5C261}"/>
              </a:ext>
            </a:extLst>
          </p:cNvPr>
          <p:cNvSpPr txBox="1"/>
          <p:nvPr/>
        </p:nvSpPr>
        <p:spPr>
          <a:xfrm>
            <a:off x="8283816" y="5332070"/>
            <a:ext cx="8248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Julio 2024</a:t>
            </a:r>
            <a:endParaRPr lang="es-ES" sz="1000" dirty="0">
              <a:latin typeface="+mn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3181290-427D-DF8F-AD43-EF92541AF5E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06" y="1579874"/>
            <a:ext cx="311615" cy="40752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A8C050C-73D4-9C6A-215A-214E7C8F139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94" y="2593314"/>
            <a:ext cx="2012795" cy="201279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342F5715-0439-B6B6-51FD-8C465506EEE4}"/>
              </a:ext>
            </a:extLst>
          </p:cNvPr>
          <p:cNvSpPr txBox="1"/>
          <p:nvPr/>
        </p:nvSpPr>
        <p:spPr>
          <a:xfrm>
            <a:off x="1772249" y="4756878"/>
            <a:ext cx="6142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sz="1000"/>
              <a:t>Bogotá D,C,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A3955E47-8011-8931-5368-2C7277B08CC6}"/>
              </a:ext>
            </a:extLst>
          </p:cNvPr>
          <p:cNvSpPr/>
          <p:nvPr/>
        </p:nvSpPr>
        <p:spPr>
          <a:xfrm>
            <a:off x="9788528" y="4658635"/>
            <a:ext cx="1270163" cy="23171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940B4B0-E258-6589-4501-6CF0BCF9DBE0}"/>
              </a:ext>
            </a:extLst>
          </p:cNvPr>
          <p:cNvSpPr txBox="1"/>
          <p:nvPr/>
        </p:nvSpPr>
        <p:spPr>
          <a:xfrm>
            <a:off x="9750968" y="4644125"/>
            <a:ext cx="14319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Concurso de Méritos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3025EA-AB15-371F-BB63-28FBD55EE858}"/>
              </a:ext>
            </a:extLst>
          </p:cNvPr>
          <p:cNvSpPr txBox="1"/>
          <p:nvPr/>
        </p:nvSpPr>
        <p:spPr>
          <a:xfrm>
            <a:off x="9799541" y="3223289"/>
            <a:ext cx="13584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Licitación pública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7FB2300-60F5-7D88-A650-4365920A5AAC}"/>
              </a:ext>
            </a:extLst>
          </p:cNvPr>
          <p:cNvSpPr txBox="1"/>
          <p:nvPr/>
        </p:nvSpPr>
        <p:spPr>
          <a:xfrm>
            <a:off x="9700328" y="3943500"/>
            <a:ext cx="24466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Selección abreviada – Acuerdo Marco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1F9793AA-9E4F-2648-1127-1CE1684EAF92}"/>
              </a:ext>
            </a:extLst>
          </p:cNvPr>
          <p:cNvSpPr/>
          <p:nvPr/>
        </p:nvSpPr>
        <p:spPr>
          <a:xfrm>
            <a:off x="9739616" y="3974081"/>
            <a:ext cx="2280550" cy="193386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DD7DBD25-E488-4129-BC29-F88C2BE0D899}"/>
              </a:ext>
            </a:extLst>
          </p:cNvPr>
          <p:cNvSpPr txBox="1"/>
          <p:nvPr/>
        </p:nvSpPr>
        <p:spPr>
          <a:xfrm>
            <a:off x="365165" y="3866556"/>
            <a:ext cx="9340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pPr algn="ctr"/>
            <a:r>
              <a:rPr lang="es-MX" sz="1000">
                <a:latin typeface="+mn-lt"/>
              </a:rPr>
              <a:t>Sedes Aerocivil </a:t>
            </a:r>
            <a:endParaRPr lang="es-ES" sz="1000">
              <a:latin typeface="+mn-lt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D3DE72F3-27E6-0071-05C1-9A1F0C02D908}"/>
              </a:ext>
            </a:extLst>
          </p:cNvPr>
          <p:cNvSpPr/>
          <p:nvPr/>
        </p:nvSpPr>
        <p:spPr>
          <a:xfrm>
            <a:off x="9738911" y="2703520"/>
            <a:ext cx="1319780" cy="246219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49BED1A-81FD-D426-A18C-12BDE61F265B}"/>
              </a:ext>
            </a:extLst>
          </p:cNvPr>
          <p:cNvSpPr txBox="1"/>
          <p:nvPr/>
        </p:nvSpPr>
        <p:spPr>
          <a:xfrm>
            <a:off x="9799541" y="2712144"/>
            <a:ext cx="131977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Licitación Pública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282609CD-E1F5-8519-6656-719282929586}"/>
              </a:ext>
            </a:extLst>
          </p:cNvPr>
          <p:cNvSpPr txBox="1"/>
          <p:nvPr/>
        </p:nvSpPr>
        <p:spPr>
          <a:xfrm>
            <a:off x="3264218" y="2580064"/>
            <a:ext cx="29061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Adquirir, instalar y poner en servicio infraestructura física y virtual para el DATACENTER</a:t>
            </a:r>
            <a:endParaRPr lang="es-ES" sz="1000" dirty="0">
              <a:latin typeface="+mn-lt"/>
            </a:endParaRPr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E5F3D87F-9B27-95FA-5246-FEE538ACC755}"/>
              </a:ext>
            </a:extLst>
          </p:cNvPr>
          <p:cNvSpPr/>
          <p:nvPr/>
        </p:nvSpPr>
        <p:spPr>
          <a:xfrm>
            <a:off x="6392897" y="2703518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615C50A6-609D-B6AE-FAE9-39496FA3DAEF}"/>
              </a:ext>
            </a:extLst>
          </p:cNvPr>
          <p:cNvSpPr/>
          <p:nvPr/>
        </p:nvSpPr>
        <p:spPr>
          <a:xfrm>
            <a:off x="8055703" y="2705607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7757075-BCFE-8162-A0A8-63C9345AB242}"/>
              </a:ext>
            </a:extLst>
          </p:cNvPr>
          <p:cNvSpPr txBox="1"/>
          <p:nvPr/>
        </p:nvSpPr>
        <p:spPr>
          <a:xfrm>
            <a:off x="6392897" y="2712144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$10.000.000.000</a:t>
            </a:r>
            <a:endParaRPr lang="es-ES" sz="1000" dirty="0">
              <a:latin typeface="+mn-lt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534F1FCB-37B4-73BA-E688-01C6B8FF8DC2}"/>
              </a:ext>
            </a:extLst>
          </p:cNvPr>
          <p:cNvSpPr txBox="1"/>
          <p:nvPr/>
        </p:nvSpPr>
        <p:spPr>
          <a:xfrm>
            <a:off x="8117291" y="2708623"/>
            <a:ext cx="9913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Agosto 2024</a:t>
            </a:r>
            <a:endParaRPr lang="es-ES" sz="1000" dirty="0">
              <a:latin typeface="+mn-lt"/>
            </a:endParaRPr>
          </a:p>
        </p:txBody>
      </p:sp>
      <p:sp>
        <p:nvSpPr>
          <p:cNvPr id="35" name="Rectángulo: esquinas redondeadas 34">
            <a:extLst>
              <a:ext uri="{FF2B5EF4-FFF2-40B4-BE49-F238E27FC236}">
                <a16:creationId xmlns:a16="http://schemas.microsoft.com/office/drawing/2014/main" id="{D4A12F0A-1477-F257-E3C8-56B62655218E}"/>
              </a:ext>
            </a:extLst>
          </p:cNvPr>
          <p:cNvSpPr/>
          <p:nvPr/>
        </p:nvSpPr>
        <p:spPr>
          <a:xfrm>
            <a:off x="6376248" y="5353037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E56BCAE9-BB71-2DAD-4A77-D2ED335A0A2E}"/>
              </a:ext>
            </a:extLst>
          </p:cNvPr>
          <p:cNvSpPr/>
          <p:nvPr/>
        </p:nvSpPr>
        <p:spPr>
          <a:xfrm>
            <a:off x="8039054" y="5355126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634D1045-B07B-C7AF-B010-8C416A3B307B}"/>
              </a:ext>
            </a:extLst>
          </p:cNvPr>
          <p:cNvSpPr/>
          <p:nvPr/>
        </p:nvSpPr>
        <p:spPr>
          <a:xfrm>
            <a:off x="9700328" y="5361663"/>
            <a:ext cx="2319838" cy="246220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48932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latin typeface="Helvetica" pitchFamily="2" charset="0"/>
                <a:cs typeface="Calibri" panose="020F0502020204030204" pitchFamily="34" charset="0"/>
              </a:rPr>
              <a:t>PLAN ANUAL DE ADQUISICIONES - 2024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5543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CO" sz="1600" b="1" kern="0" dirty="0">
                <a:solidFill>
                  <a:schemeClr val="bg2">
                    <a:lumMod val="25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Secretaría general </a:t>
            </a:r>
            <a:endParaRPr lang="es-ES" sz="1600" b="1" kern="0" dirty="0">
              <a:solidFill>
                <a:schemeClr val="bg2">
                  <a:lumMod val="25000"/>
                </a:schemeClr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1FB6486D-BFFF-1D6A-EDFA-349A98072794}"/>
              </a:ext>
            </a:extLst>
          </p:cNvPr>
          <p:cNvCxnSpPr>
            <a:cxnSpLocks/>
          </p:cNvCxnSpPr>
          <p:nvPr/>
        </p:nvCxnSpPr>
        <p:spPr>
          <a:xfrm flipH="1">
            <a:off x="2495616" y="2522667"/>
            <a:ext cx="1078268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2C7D8F6B-5E73-DFC2-2D29-9442EBB7DE05}"/>
              </a:ext>
            </a:extLst>
          </p:cNvPr>
          <p:cNvSpPr/>
          <p:nvPr/>
        </p:nvSpPr>
        <p:spPr>
          <a:xfrm>
            <a:off x="3575635" y="2230964"/>
            <a:ext cx="2741707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Lágrima 44">
            <a:extLst>
              <a:ext uri="{FF2B5EF4-FFF2-40B4-BE49-F238E27FC236}">
                <a16:creationId xmlns:a16="http://schemas.microsoft.com/office/drawing/2014/main" id="{12688798-0543-7EA0-FEE8-23FCFE064932}"/>
              </a:ext>
            </a:extLst>
          </p:cNvPr>
          <p:cNvSpPr/>
          <p:nvPr/>
        </p:nvSpPr>
        <p:spPr>
          <a:xfrm>
            <a:off x="3613683" y="2300951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Elipse 31">
            <a:extLst>
              <a:ext uri="{FF2B5EF4-FFF2-40B4-BE49-F238E27FC236}">
                <a16:creationId xmlns:a16="http://schemas.microsoft.com/office/drawing/2014/main" id="{846210A2-83E1-39FA-B32E-D7E91BBD8D5F}"/>
              </a:ext>
            </a:extLst>
          </p:cNvPr>
          <p:cNvSpPr/>
          <p:nvPr/>
        </p:nvSpPr>
        <p:spPr>
          <a:xfrm>
            <a:off x="11664" y="2020436"/>
            <a:ext cx="3546292" cy="3486586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1905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468580"/>
              </a:highlight>
            </a:endParaRPr>
          </a:p>
        </p:txBody>
      </p:sp>
      <p:sp>
        <p:nvSpPr>
          <p:cNvPr id="50" name="Elipse 31">
            <a:extLst>
              <a:ext uri="{FF2B5EF4-FFF2-40B4-BE49-F238E27FC236}">
                <a16:creationId xmlns:a16="http://schemas.microsoft.com/office/drawing/2014/main" id="{6EEE7A3C-C26A-ED58-4111-28FD6C366421}"/>
              </a:ext>
            </a:extLst>
          </p:cNvPr>
          <p:cNvSpPr/>
          <p:nvPr/>
        </p:nvSpPr>
        <p:spPr>
          <a:xfrm>
            <a:off x="326022" y="2419426"/>
            <a:ext cx="2781149" cy="2767435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468580"/>
              </a:highlight>
            </a:endParaRP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816B5919-05BA-5D68-3CD0-FC57924C3AA1}"/>
              </a:ext>
            </a:extLst>
          </p:cNvPr>
          <p:cNvCxnSpPr>
            <a:cxnSpLocks/>
          </p:cNvCxnSpPr>
          <p:nvPr/>
        </p:nvCxnSpPr>
        <p:spPr>
          <a:xfrm>
            <a:off x="4126830" y="468965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ángulo 53">
            <a:extLst>
              <a:ext uri="{FF2B5EF4-FFF2-40B4-BE49-F238E27FC236}">
                <a16:creationId xmlns:a16="http://schemas.microsoft.com/office/drawing/2014/main" id="{B9527EE9-9F42-B521-5BD7-9CA121C85A05}"/>
              </a:ext>
            </a:extLst>
          </p:cNvPr>
          <p:cNvSpPr/>
          <p:nvPr/>
        </p:nvSpPr>
        <p:spPr>
          <a:xfrm>
            <a:off x="0" y="1726766"/>
            <a:ext cx="1736068" cy="4004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14057131-3A84-BC9C-AE95-93714E2F0342}"/>
              </a:ext>
            </a:extLst>
          </p:cNvPr>
          <p:cNvSpPr txBox="1"/>
          <p:nvPr/>
        </p:nvSpPr>
        <p:spPr>
          <a:xfrm>
            <a:off x="501740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</a:t>
            </a:r>
          </a:p>
        </p:txBody>
      </p:sp>
      <p:pic>
        <p:nvPicPr>
          <p:cNvPr id="56" name="Gráfico 55" descr="Monedas">
            <a:extLst>
              <a:ext uri="{FF2B5EF4-FFF2-40B4-BE49-F238E27FC236}">
                <a16:creationId xmlns:a16="http://schemas.microsoft.com/office/drawing/2014/main" id="{5808510D-A2A9-6770-1060-0D85E3802B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59528" y="6276634"/>
            <a:ext cx="407529" cy="393297"/>
          </a:xfrm>
          <a:prstGeom prst="rect">
            <a:avLst/>
          </a:prstGeom>
        </p:spPr>
      </p:pic>
      <p:pic>
        <p:nvPicPr>
          <p:cNvPr id="59" name="Gráfico 58" descr="Engranajes">
            <a:extLst>
              <a:ext uri="{FF2B5EF4-FFF2-40B4-BE49-F238E27FC236}">
                <a16:creationId xmlns:a16="http://schemas.microsoft.com/office/drawing/2014/main" id="{25DBE428-DA95-9B41-3E41-6EFD978DA1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430" y="6291329"/>
            <a:ext cx="407529" cy="393296"/>
          </a:xfrm>
          <a:prstGeom prst="rect">
            <a:avLst/>
          </a:prstGeom>
        </p:spPr>
      </p:pic>
      <p:pic>
        <p:nvPicPr>
          <p:cNvPr id="61" name="Gráfico 60" descr="Contrato RTL">
            <a:extLst>
              <a:ext uri="{FF2B5EF4-FFF2-40B4-BE49-F238E27FC236}">
                <a16:creationId xmlns:a16="http://schemas.microsoft.com/office/drawing/2014/main" id="{C4BCAF5E-D5ED-A72E-FD55-4490D841A7E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055411" y="6315005"/>
            <a:ext cx="336316" cy="324571"/>
          </a:xfrm>
          <a:prstGeom prst="rect">
            <a:avLst/>
          </a:prstGeom>
        </p:spPr>
      </p:pic>
      <p:sp>
        <p:nvSpPr>
          <p:cNvPr id="62" name="CuadroTexto 61">
            <a:extLst>
              <a:ext uri="{FF2B5EF4-FFF2-40B4-BE49-F238E27FC236}">
                <a16:creationId xmlns:a16="http://schemas.microsoft.com/office/drawing/2014/main" id="{F2A89C32-FB53-48D3-2D4E-796D8192292A}"/>
              </a:ext>
            </a:extLst>
          </p:cNvPr>
          <p:cNvSpPr txBox="1"/>
          <p:nvPr/>
        </p:nvSpPr>
        <p:spPr>
          <a:xfrm>
            <a:off x="1401637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1E04A732-D180-65E7-588B-EBDC93619A02}"/>
              </a:ext>
            </a:extLst>
          </p:cNvPr>
          <p:cNvSpPr txBox="1"/>
          <p:nvPr/>
        </p:nvSpPr>
        <p:spPr>
          <a:xfrm>
            <a:off x="2306261" y="6363652"/>
            <a:ext cx="1509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 </a:t>
            </a:r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4BC7F4EC-DB57-8E79-85FE-FD7CA1DA9C0F}"/>
              </a:ext>
            </a:extLst>
          </p:cNvPr>
          <p:cNvSpPr/>
          <p:nvPr/>
        </p:nvSpPr>
        <p:spPr>
          <a:xfrm>
            <a:off x="714049" y="2893410"/>
            <a:ext cx="2005098" cy="181946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rgbClr val="46858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BBC1E226-75E2-03A0-4DDA-895F32226F36}"/>
              </a:ext>
            </a:extLst>
          </p:cNvPr>
          <p:cNvSpPr txBox="1"/>
          <p:nvPr/>
        </p:nvSpPr>
        <p:spPr>
          <a:xfrm>
            <a:off x="1339757" y="3017378"/>
            <a:ext cx="7945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3200" b="1" kern="0" dirty="0">
                <a:latin typeface="Helvetica" pitchFamily="2" charset="0"/>
                <a:cs typeface="Calibri" panose="020F0502020204030204" pitchFamily="34" charset="0"/>
              </a:rPr>
              <a:t>SG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C606A306-9194-5262-4A4D-19A1ECD079DC}"/>
              </a:ext>
            </a:extLst>
          </p:cNvPr>
          <p:cNvSpPr txBox="1"/>
          <p:nvPr/>
        </p:nvSpPr>
        <p:spPr>
          <a:xfrm>
            <a:off x="586659" y="3483674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62.800 Millones 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329D364E-7635-4593-CA71-D6D0BF344345}"/>
              </a:ext>
            </a:extLst>
          </p:cNvPr>
          <p:cNvSpPr txBox="1"/>
          <p:nvPr/>
        </p:nvSpPr>
        <p:spPr>
          <a:xfrm>
            <a:off x="567870" y="4067698"/>
            <a:ext cx="2374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5 Modalidades </a:t>
            </a:r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ABE0B87B-74BC-ECD0-BFEA-8BED0FF9408B}"/>
              </a:ext>
            </a:extLst>
          </p:cNvPr>
          <p:cNvSpPr/>
          <p:nvPr/>
        </p:nvSpPr>
        <p:spPr>
          <a:xfrm>
            <a:off x="2060803" y="2328309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17C62907-F9AA-341D-78AA-D91DDAFBCABF}"/>
              </a:ext>
            </a:extLst>
          </p:cNvPr>
          <p:cNvSpPr/>
          <p:nvPr/>
        </p:nvSpPr>
        <p:spPr>
          <a:xfrm>
            <a:off x="2062253" y="4873923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: esquinas redondeadas 79">
            <a:extLst>
              <a:ext uri="{FF2B5EF4-FFF2-40B4-BE49-F238E27FC236}">
                <a16:creationId xmlns:a16="http://schemas.microsoft.com/office/drawing/2014/main" id="{FC6628F9-0B41-BF9E-6EE4-271F98958EA5}"/>
              </a:ext>
            </a:extLst>
          </p:cNvPr>
          <p:cNvSpPr/>
          <p:nvPr/>
        </p:nvSpPr>
        <p:spPr>
          <a:xfrm>
            <a:off x="3565902" y="4801696"/>
            <a:ext cx="2720351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Lágrima 80">
            <a:extLst>
              <a:ext uri="{FF2B5EF4-FFF2-40B4-BE49-F238E27FC236}">
                <a16:creationId xmlns:a16="http://schemas.microsoft.com/office/drawing/2014/main" id="{9000D7D4-1A6F-BC30-90F8-72A400F1ACB5}"/>
              </a:ext>
            </a:extLst>
          </p:cNvPr>
          <p:cNvSpPr/>
          <p:nvPr/>
        </p:nvSpPr>
        <p:spPr>
          <a:xfrm>
            <a:off x="3577368" y="4871683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F0114F94-89D0-CACE-B1E0-B71A40E0FD27}"/>
              </a:ext>
            </a:extLst>
          </p:cNvPr>
          <p:cNvSpPr txBox="1"/>
          <p:nvPr/>
        </p:nvSpPr>
        <p:spPr>
          <a:xfrm>
            <a:off x="3726760" y="2283771"/>
            <a:ext cx="1813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>
                <a:latin typeface="Helvetica" pitchFamily="2" charset="0"/>
                <a:cs typeface="Calibri" panose="020F0502020204030204" pitchFamily="34" charset="0"/>
              </a:rPr>
              <a:t>O</a:t>
            </a:r>
            <a:r>
              <a:rPr lang="es-ES" sz="1400" b="1" kern="0" spc="300">
                <a:latin typeface="Helvetica" pitchFamily="2" charset="0"/>
                <a:cs typeface="Calibri" panose="020F0502020204030204" pitchFamily="34" charset="0"/>
              </a:rPr>
              <a:t>PERACIÓN</a:t>
            </a:r>
            <a:r>
              <a:rPr lang="es-ES" b="1" kern="0" spc="30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84" name="Gráfico 83" descr="Engranajes">
            <a:extLst>
              <a:ext uri="{FF2B5EF4-FFF2-40B4-BE49-F238E27FC236}">
                <a16:creationId xmlns:a16="http://schemas.microsoft.com/office/drawing/2014/main" id="{6341ED45-877B-A314-6B72-B5A83BCD7B9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438098" y="4552011"/>
            <a:ext cx="407529" cy="393296"/>
          </a:xfrm>
          <a:prstGeom prst="rect">
            <a:avLst/>
          </a:prstGeom>
        </p:spPr>
      </p:pic>
      <p:sp>
        <p:nvSpPr>
          <p:cNvPr id="92" name="CuadroTexto 91">
            <a:extLst>
              <a:ext uri="{FF2B5EF4-FFF2-40B4-BE49-F238E27FC236}">
                <a16:creationId xmlns:a16="http://schemas.microsoft.com/office/drawing/2014/main" id="{08954EFE-1974-4415-685D-CBB3D5906B9F}"/>
              </a:ext>
            </a:extLst>
          </p:cNvPr>
          <p:cNvSpPr txBox="1"/>
          <p:nvPr/>
        </p:nvSpPr>
        <p:spPr>
          <a:xfrm>
            <a:off x="6845627" y="4573111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93" name="Gráfico 92" descr="Monedas">
            <a:extLst>
              <a:ext uri="{FF2B5EF4-FFF2-40B4-BE49-F238E27FC236}">
                <a16:creationId xmlns:a16="http://schemas.microsoft.com/office/drawing/2014/main" id="{D96E59F8-EB1E-DB1F-F580-F8F1F8FB2DE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486758" y="4945307"/>
            <a:ext cx="402200" cy="388155"/>
          </a:xfrm>
          <a:prstGeom prst="rect">
            <a:avLst/>
          </a:prstGeom>
        </p:spPr>
      </p:pic>
      <p:sp>
        <p:nvSpPr>
          <p:cNvPr id="94" name="CuadroTexto 93">
            <a:extLst>
              <a:ext uri="{FF2B5EF4-FFF2-40B4-BE49-F238E27FC236}">
                <a16:creationId xmlns:a16="http://schemas.microsoft.com/office/drawing/2014/main" id="{027110E7-8C2C-627B-E904-3075DFA7F33B}"/>
              </a:ext>
            </a:extLst>
          </p:cNvPr>
          <p:cNvSpPr txBox="1"/>
          <p:nvPr/>
        </p:nvSpPr>
        <p:spPr>
          <a:xfrm>
            <a:off x="6834743" y="4938950"/>
            <a:ext cx="1110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971M</a:t>
            </a:r>
          </a:p>
        </p:txBody>
      </p:sp>
      <p:pic>
        <p:nvPicPr>
          <p:cNvPr id="96" name="Gráfico 95" descr="Contrato RTL">
            <a:extLst>
              <a:ext uri="{FF2B5EF4-FFF2-40B4-BE49-F238E27FC236}">
                <a16:creationId xmlns:a16="http://schemas.microsoft.com/office/drawing/2014/main" id="{B03A46B3-B62F-F421-095A-B34558B95D4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519700" y="5361569"/>
            <a:ext cx="336316" cy="324571"/>
          </a:xfrm>
          <a:prstGeom prst="rect">
            <a:avLst/>
          </a:prstGeom>
        </p:spPr>
      </p:pic>
      <p:sp>
        <p:nvSpPr>
          <p:cNvPr id="97" name="CuadroTexto 96">
            <a:extLst>
              <a:ext uri="{FF2B5EF4-FFF2-40B4-BE49-F238E27FC236}">
                <a16:creationId xmlns:a16="http://schemas.microsoft.com/office/drawing/2014/main" id="{4777F458-B8A9-DEB6-F011-C9F1AFB75987}"/>
              </a:ext>
            </a:extLst>
          </p:cNvPr>
          <p:cNvSpPr txBox="1"/>
          <p:nvPr/>
        </p:nvSpPr>
        <p:spPr>
          <a:xfrm>
            <a:off x="6888958" y="5352883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E69D67C3-5A86-B1E5-141B-55315C8ACB6C}"/>
              </a:ext>
            </a:extLst>
          </p:cNvPr>
          <p:cNvSpPr txBox="1"/>
          <p:nvPr/>
        </p:nvSpPr>
        <p:spPr>
          <a:xfrm>
            <a:off x="3691051" y="4844703"/>
            <a:ext cx="23393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M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EJORAMIENTO</a:t>
            </a:r>
            <a:r>
              <a:rPr lang="es-ES" b="1" kern="0" spc="300" dirty="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702F6282-5070-02DC-D0C3-51C357445E9D}"/>
              </a:ext>
            </a:extLst>
          </p:cNvPr>
          <p:cNvSpPr txBox="1"/>
          <p:nvPr/>
        </p:nvSpPr>
        <p:spPr>
          <a:xfrm>
            <a:off x="735932" y="3765752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12 Procesos</a:t>
            </a:r>
          </a:p>
        </p:txBody>
      </p:sp>
      <p:pic>
        <p:nvPicPr>
          <p:cNvPr id="121" name="Gráfico 120" descr="Engranajes">
            <a:extLst>
              <a:ext uri="{FF2B5EF4-FFF2-40B4-BE49-F238E27FC236}">
                <a16:creationId xmlns:a16="http://schemas.microsoft.com/office/drawing/2014/main" id="{F02B2B3C-FF93-70D1-6C4E-10DF10D9928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454247" y="1947988"/>
            <a:ext cx="407529" cy="393296"/>
          </a:xfrm>
          <a:prstGeom prst="rect">
            <a:avLst/>
          </a:prstGeom>
        </p:spPr>
      </p:pic>
      <p:sp>
        <p:nvSpPr>
          <p:cNvPr id="122" name="CuadroTexto 121">
            <a:extLst>
              <a:ext uri="{FF2B5EF4-FFF2-40B4-BE49-F238E27FC236}">
                <a16:creationId xmlns:a16="http://schemas.microsoft.com/office/drawing/2014/main" id="{CBEE0702-72C5-8C55-502E-5FF103521CF8}"/>
              </a:ext>
            </a:extLst>
          </p:cNvPr>
          <p:cNvSpPr txBox="1"/>
          <p:nvPr/>
        </p:nvSpPr>
        <p:spPr>
          <a:xfrm>
            <a:off x="6830011" y="1968671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9</a:t>
            </a:r>
          </a:p>
        </p:txBody>
      </p:sp>
      <p:pic>
        <p:nvPicPr>
          <p:cNvPr id="146" name="Gráfico 145" descr="Monedas">
            <a:extLst>
              <a:ext uri="{FF2B5EF4-FFF2-40B4-BE49-F238E27FC236}">
                <a16:creationId xmlns:a16="http://schemas.microsoft.com/office/drawing/2014/main" id="{119E48C5-5EF7-F286-47E5-39FC9EF2D59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502907" y="2341284"/>
            <a:ext cx="402200" cy="388155"/>
          </a:xfrm>
          <a:prstGeom prst="rect">
            <a:avLst/>
          </a:prstGeom>
        </p:spPr>
      </p:pic>
      <p:sp>
        <p:nvSpPr>
          <p:cNvPr id="147" name="CuadroTexto 146">
            <a:extLst>
              <a:ext uri="{FF2B5EF4-FFF2-40B4-BE49-F238E27FC236}">
                <a16:creationId xmlns:a16="http://schemas.microsoft.com/office/drawing/2014/main" id="{0B3CDE5B-8D70-20DE-D958-0BA7D092023F}"/>
              </a:ext>
            </a:extLst>
          </p:cNvPr>
          <p:cNvSpPr txBox="1"/>
          <p:nvPr/>
        </p:nvSpPr>
        <p:spPr>
          <a:xfrm>
            <a:off x="6850892" y="2334927"/>
            <a:ext cx="1110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61.656M</a:t>
            </a:r>
          </a:p>
        </p:txBody>
      </p:sp>
      <p:pic>
        <p:nvPicPr>
          <p:cNvPr id="148" name="Gráfico 147" descr="Contrato RTL">
            <a:extLst>
              <a:ext uri="{FF2B5EF4-FFF2-40B4-BE49-F238E27FC236}">
                <a16:creationId xmlns:a16="http://schemas.microsoft.com/office/drawing/2014/main" id="{B84AF685-300A-D334-3DE2-B1BEBA554A2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535849" y="2757546"/>
            <a:ext cx="336316" cy="324571"/>
          </a:xfrm>
          <a:prstGeom prst="rect">
            <a:avLst/>
          </a:prstGeom>
        </p:spPr>
      </p:pic>
      <p:sp>
        <p:nvSpPr>
          <p:cNvPr id="149" name="CuadroTexto 148">
            <a:extLst>
              <a:ext uri="{FF2B5EF4-FFF2-40B4-BE49-F238E27FC236}">
                <a16:creationId xmlns:a16="http://schemas.microsoft.com/office/drawing/2014/main" id="{BC55D0EE-DCBC-3B19-4FE9-0DE79D5B0EEE}"/>
              </a:ext>
            </a:extLst>
          </p:cNvPr>
          <p:cNvSpPr txBox="1"/>
          <p:nvPr/>
        </p:nvSpPr>
        <p:spPr>
          <a:xfrm>
            <a:off x="6905107" y="2748860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50" name="Abrir llave 149">
            <a:extLst>
              <a:ext uri="{FF2B5EF4-FFF2-40B4-BE49-F238E27FC236}">
                <a16:creationId xmlns:a16="http://schemas.microsoft.com/office/drawing/2014/main" id="{3535016B-2192-8E87-7121-3F73993351AB}"/>
              </a:ext>
            </a:extLst>
          </p:cNvPr>
          <p:cNvSpPr/>
          <p:nvPr/>
        </p:nvSpPr>
        <p:spPr>
          <a:xfrm>
            <a:off x="6381849" y="1849061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1" name="Abrir llave 150">
            <a:extLst>
              <a:ext uri="{FF2B5EF4-FFF2-40B4-BE49-F238E27FC236}">
                <a16:creationId xmlns:a16="http://schemas.microsoft.com/office/drawing/2014/main" id="{7337FFF2-FB38-5A24-0AF8-C9D78AEE4DF0}"/>
              </a:ext>
            </a:extLst>
          </p:cNvPr>
          <p:cNvSpPr/>
          <p:nvPr/>
        </p:nvSpPr>
        <p:spPr>
          <a:xfrm>
            <a:off x="6340997" y="4420003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66" name="Conector recto 165">
            <a:extLst>
              <a:ext uri="{FF2B5EF4-FFF2-40B4-BE49-F238E27FC236}">
                <a16:creationId xmlns:a16="http://schemas.microsoft.com/office/drawing/2014/main" id="{1FBBD52C-4789-B0D0-5963-59D7D3918C4C}"/>
              </a:ext>
            </a:extLst>
          </p:cNvPr>
          <p:cNvCxnSpPr>
            <a:cxnSpLocks/>
          </p:cNvCxnSpPr>
          <p:nvPr/>
        </p:nvCxnSpPr>
        <p:spPr>
          <a:xfrm flipH="1">
            <a:off x="2480213" y="5080733"/>
            <a:ext cx="1076262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2F878C-6579-4EBA-FEB5-15478B97E94C}"/>
              </a:ext>
            </a:extLst>
          </p:cNvPr>
          <p:cNvSpPr txBox="1"/>
          <p:nvPr/>
        </p:nvSpPr>
        <p:spPr>
          <a:xfrm>
            <a:off x="10431825" y="2029024"/>
            <a:ext cx="14436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Alcance geográfico de las intervenciones </a:t>
            </a:r>
          </a:p>
        </p:txBody>
      </p:sp>
      <p:grpSp>
        <p:nvGrpSpPr>
          <p:cNvPr id="41" name="Google Shape;598;p22">
            <a:extLst>
              <a:ext uri="{FF2B5EF4-FFF2-40B4-BE49-F238E27FC236}">
                <a16:creationId xmlns:a16="http://schemas.microsoft.com/office/drawing/2014/main" id="{BB1FACEC-9ED5-92B0-B219-2070ACA663B6}"/>
              </a:ext>
            </a:extLst>
          </p:cNvPr>
          <p:cNvGrpSpPr/>
          <p:nvPr/>
        </p:nvGrpSpPr>
        <p:grpSpPr>
          <a:xfrm>
            <a:off x="8543386" y="1445118"/>
            <a:ext cx="3483796" cy="4408729"/>
            <a:chOff x="3159304" y="1157352"/>
            <a:chExt cx="2825391" cy="3574605"/>
          </a:xfrm>
        </p:grpSpPr>
        <p:sp>
          <p:nvSpPr>
            <p:cNvPr id="46" name="Google Shape;599;p22">
              <a:extLst>
                <a:ext uri="{FF2B5EF4-FFF2-40B4-BE49-F238E27FC236}">
                  <a16:creationId xmlns:a16="http://schemas.microsoft.com/office/drawing/2014/main" id="{DCFF55B5-849B-7397-26A8-F7050CA3D970}"/>
                </a:ext>
              </a:extLst>
            </p:cNvPr>
            <p:cNvSpPr/>
            <p:nvPr/>
          </p:nvSpPr>
          <p:spPr>
            <a:xfrm flipH="1">
              <a:off x="5009798" y="2484461"/>
              <a:ext cx="848206" cy="753771"/>
            </a:xfrm>
            <a:custGeom>
              <a:avLst/>
              <a:gdLst/>
              <a:ahLst/>
              <a:cxnLst/>
              <a:rect l="l" t="t" r="r" b="b"/>
              <a:pathLst>
                <a:path w="13933" h="7908" extrusionOk="0">
                  <a:moveTo>
                    <a:pt x="13" y="663"/>
                  </a:moveTo>
                  <a:lnTo>
                    <a:pt x="36" y="615"/>
                  </a:lnTo>
                  <a:lnTo>
                    <a:pt x="143" y="573"/>
                  </a:lnTo>
                  <a:lnTo>
                    <a:pt x="273" y="449"/>
                  </a:lnTo>
                  <a:lnTo>
                    <a:pt x="285" y="359"/>
                  </a:lnTo>
                  <a:lnTo>
                    <a:pt x="261" y="332"/>
                  </a:lnTo>
                  <a:lnTo>
                    <a:pt x="226" y="304"/>
                  </a:lnTo>
                  <a:lnTo>
                    <a:pt x="143" y="270"/>
                  </a:lnTo>
                  <a:lnTo>
                    <a:pt x="119" y="263"/>
                  </a:lnTo>
                  <a:lnTo>
                    <a:pt x="119" y="263"/>
                  </a:lnTo>
                  <a:lnTo>
                    <a:pt x="273" y="249"/>
                  </a:lnTo>
                  <a:lnTo>
                    <a:pt x="379" y="207"/>
                  </a:lnTo>
                  <a:lnTo>
                    <a:pt x="486" y="145"/>
                  </a:lnTo>
                  <a:lnTo>
                    <a:pt x="592" y="104"/>
                  </a:lnTo>
                  <a:lnTo>
                    <a:pt x="1195" y="28"/>
                  </a:lnTo>
                  <a:lnTo>
                    <a:pt x="1467" y="14"/>
                  </a:lnTo>
                  <a:lnTo>
                    <a:pt x="1527" y="0"/>
                  </a:lnTo>
                  <a:lnTo>
                    <a:pt x="1562" y="0"/>
                  </a:lnTo>
                  <a:lnTo>
                    <a:pt x="1609" y="14"/>
                  </a:lnTo>
                  <a:lnTo>
                    <a:pt x="1680" y="55"/>
                  </a:lnTo>
                  <a:lnTo>
                    <a:pt x="1716" y="76"/>
                  </a:lnTo>
                  <a:lnTo>
                    <a:pt x="1763" y="83"/>
                  </a:lnTo>
                  <a:lnTo>
                    <a:pt x="1810" y="76"/>
                  </a:lnTo>
                  <a:lnTo>
                    <a:pt x="1858" y="83"/>
                  </a:lnTo>
                  <a:lnTo>
                    <a:pt x="1881" y="118"/>
                  </a:lnTo>
                  <a:lnTo>
                    <a:pt x="1881" y="138"/>
                  </a:lnTo>
                  <a:lnTo>
                    <a:pt x="1905" y="159"/>
                  </a:lnTo>
                  <a:lnTo>
                    <a:pt x="1929" y="180"/>
                  </a:lnTo>
                  <a:lnTo>
                    <a:pt x="1964" y="187"/>
                  </a:lnTo>
                  <a:lnTo>
                    <a:pt x="2011" y="187"/>
                  </a:lnTo>
                  <a:lnTo>
                    <a:pt x="2142" y="214"/>
                  </a:lnTo>
                  <a:lnTo>
                    <a:pt x="2295" y="228"/>
                  </a:lnTo>
                  <a:lnTo>
                    <a:pt x="2780" y="201"/>
                  </a:lnTo>
                  <a:lnTo>
                    <a:pt x="2946" y="214"/>
                  </a:lnTo>
                  <a:lnTo>
                    <a:pt x="3383" y="304"/>
                  </a:lnTo>
                  <a:lnTo>
                    <a:pt x="3525" y="304"/>
                  </a:lnTo>
                  <a:lnTo>
                    <a:pt x="3774" y="270"/>
                  </a:lnTo>
                  <a:lnTo>
                    <a:pt x="3856" y="263"/>
                  </a:lnTo>
                  <a:lnTo>
                    <a:pt x="3939" y="270"/>
                  </a:lnTo>
                  <a:lnTo>
                    <a:pt x="4223" y="318"/>
                  </a:lnTo>
                  <a:lnTo>
                    <a:pt x="4460" y="325"/>
                  </a:lnTo>
                  <a:lnTo>
                    <a:pt x="4495" y="332"/>
                  </a:lnTo>
                  <a:lnTo>
                    <a:pt x="4602" y="387"/>
                  </a:lnTo>
                  <a:lnTo>
                    <a:pt x="4649" y="401"/>
                  </a:lnTo>
                  <a:lnTo>
                    <a:pt x="4743" y="394"/>
                  </a:lnTo>
                  <a:lnTo>
                    <a:pt x="4897" y="352"/>
                  </a:lnTo>
                  <a:lnTo>
                    <a:pt x="4980" y="339"/>
                  </a:lnTo>
                  <a:lnTo>
                    <a:pt x="5063" y="332"/>
                  </a:lnTo>
                  <a:lnTo>
                    <a:pt x="5311" y="290"/>
                  </a:lnTo>
                  <a:lnTo>
                    <a:pt x="5394" y="283"/>
                  </a:lnTo>
                  <a:lnTo>
                    <a:pt x="5630" y="290"/>
                  </a:lnTo>
                  <a:lnTo>
                    <a:pt x="5713" y="283"/>
                  </a:lnTo>
                  <a:lnTo>
                    <a:pt x="5808" y="263"/>
                  </a:lnTo>
                  <a:lnTo>
                    <a:pt x="5891" y="249"/>
                  </a:lnTo>
                  <a:lnTo>
                    <a:pt x="5962" y="263"/>
                  </a:lnTo>
                  <a:lnTo>
                    <a:pt x="6104" y="221"/>
                  </a:lnTo>
                  <a:lnTo>
                    <a:pt x="6186" y="214"/>
                  </a:lnTo>
                  <a:lnTo>
                    <a:pt x="6281" y="214"/>
                  </a:lnTo>
                  <a:lnTo>
                    <a:pt x="6352" y="235"/>
                  </a:lnTo>
                  <a:lnTo>
                    <a:pt x="6458" y="297"/>
                  </a:lnTo>
                  <a:lnTo>
                    <a:pt x="6541" y="325"/>
                  </a:lnTo>
                  <a:lnTo>
                    <a:pt x="6766" y="449"/>
                  </a:lnTo>
                  <a:lnTo>
                    <a:pt x="6979" y="525"/>
                  </a:lnTo>
                  <a:lnTo>
                    <a:pt x="7073" y="484"/>
                  </a:lnTo>
                  <a:lnTo>
                    <a:pt x="7239" y="373"/>
                  </a:lnTo>
                  <a:lnTo>
                    <a:pt x="7310" y="352"/>
                  </a:lnTo>
                  <a:lnTo>
                    <a:pt x="7416" y="366"/>
                  </a:lnTo>
                  <a:lnTo>
                    <a:pt x="7594" y="415"/>
                  </a:lnTo>
                  <a:lnTo>
                    <a:pt x="7688" y="428"/>
                  </a:lnTo>
                  <a:lnTo>
                    <a:pt x="7688" y="428"/>
                  </a:lnTo>
                  <a:lnTo>
                    <a:pt x="8079" y="567"/>
                  </a:lnTo>
                  <a:lnTo>
                    <a:pt x="8232" y="580"/>
                  </a:lnTo>
                  <a:lnTo>
                    <a:pt x="9037" y="567"/>
                  </a:lnTo>
                  <a:lnTo>
                    <a:pt x="9167" y="580"/>
                  </a:lnTo>
                  <a:lnTo>
                    <a:pt x="9273" y="622"/>
                  </a:lnTo>
                  <a:lnTo>
                    <a:pt x="9309" y="643"/>
                  </a:lnTo>
                  <a:lnTo>
                    <a:pt x="9391" y="691"/>
                  </a:lnTo>
                  <a:lnTo>
                    <a:pt x="9474" y="767"/>
                  </a:lnTo>
                  <a:lnTo>
                    <a:pt x="9746" y="1133"/>
                  </a:lnTo>
                  <a:lnTo>
                    <a:pt x="9817" y="1202"/>
                  </a:lnTo>
                  <a:lnTo>
                    <a:pt x="9971" y="1299"/>
                  </a:lnTo>
                  <a:lnTo>
                    <a:pt x="9995" y="1326"/>
                  </a:lnTo>
                  <a:lnTo>
                    <a:pt x="10125" y="1444"/>
                  </a:lnTo>
                  <a:lnTo>
                    <a:pt x="10219" y="1499"/>
                  </a:lnTo>
                  <a:lnTo>
                    <a:pt x="10338" y="1554"/>
                  </a:lnTo>
                  <a:lnTo>
                    <a:pt x="10456" y="1602"/>
                  </a:lnTo>
                  <a:lnTo>
                    <a:pt x="10574" y="1630"/>
                  </a:lnTo>
                  <a:lnTo>
                    <a:pt x="10728" y="1651"/>
                  </a:lnTo>
                  <a:lnTo>
                    <a:pt x="11035" y="1658"/>
                  </a:lnTo>
                  <a:lnTo>
                    <a:pt x="11177" y="1672"/>
                  </a:lnTo>
                  <a:lnTo>
                    <a:pt x="11414" y="1727"/>
                  </a:lnTo>
                  <a:lnTo>
                    <a:pt x="11497" y="1734"/>
                  </a:lnTo>
                  <a:lnTo>
                    <a:pt x="11579" y="1748"/>
                  </a:lnTo>
                  <a:lnTo>
                    <a:pt x="11828" y="1858"/>
                  </a:lnTo>
                  <a:lnTo>
                    <a:pt x="12076" y="1941"/>
                  </a:lnTo>
                  <a:lnTo>
                    <a:pt x="12159" y="1975"/>
                  </a:lnTo>
                  <a:lnTo>
                    <a:pt x="12230" y="1996"/>
                  </a:lnTo>
                  <a:lnTo>
                    <a:pt x="12395" y="2038"/>
                  </a:lnTo>
                  <a:lnTo>
                    <a:pt x="12455" y="2072"/>
                  </a:lnTo>
                  <a:lnTo>
                    <a:pt x="12478" y="2114"/>
                  </a:lnTo>
                  <a:lnTo>
                    <a:pt x="12490" y="2224"/>
                  </a:lnTo>
                  <a:lnTo>
                    <a:pt x="12526" y="2245"/>
                  </a:lnTo>
                  <a:lnTo>
                    <a:pt x="12585" y="2259"/>
                  </a:lnTo>
                  <a:lnTo>
                    <a:pt x="13259" y="2597"/>
                  </a:lnTo>
                  <a:lnTo>
                    <a:pt x="13318" y="2618"/>
                  </a:lnTo>
                  <a:lnTo>
                    <a:pt x="13472" y="2645"/>
                  </a:lnTo>
                  <a:lnTo>
                    <a:pt x="13531" y="2680"/>
                  </a:lnTo>
                  <a:lnTo>
                    <a:pt x="13791" y="3039"/>
                  </a:lnTo>
                  <a:lnTo>
                    <a:pt x="13874" y="3101"/>
                  </a:lnTo>
                  <a:lnTo>
                    <a:pt x="13921" y="3129"/>
                  </a:lnTo>
                  <a:lnTo>
                    <a:pt x="13933" y="6610"/>
                  </a:lnTo>
                  <a:lnTo>
                    <a:pt x="13933" y="7715"/>
                  </a:lnTo>
                  <a:lnTo>
                    <a:pt x="13838" y="7701"/>
                  </a:lnTo>
                  <a:lnTo>
                    <a:pt x="13767" y="7728"/>
                  </a:lnTo>
                  <a:lnTo>
                    <a:pt x="13708" y="7728"/>
                  </a:lnTo>
                  <a:lnTo>
                    <a:pt x="13637" y="7742"/>
                  </a:lnTo>
                  <a:lnTo>
                    <a:pt x="13625" y="7763"/>
                  </a:lnTo>
                  <a:lnTo>
                    <a:pt x="13625" y="7784"/>
                  </a:lnTo>
                  <a:lnTo>
                    <a:pt x="13637" y="7804"/>
                  </a:lnTo>
                  <a:lnTo>
                    <a:pt x="13625" y="7825"/>
                  </a:lnTo>
                  <a:lnTo>
                    <a:pt x="13614" y="7839"/>
                  </a:lnTo>
                  <a:lnTo>
                    <a:pt x="13578" y="7832"/>
                  </a:lnTo>
                  <a:lnTo>
                    <a:pt x="13566" y="7811"/>
                  </a:lnTo>
                  <a:lnTo>
                    <a:pt x="13566" y="7784"/>
                  </a:lnTo>
                  <a:lnTo>
                    <a:pt x="13578" y="7742"/>
                  </a:lnTo>
                  <a:lnTo>
                    <a:pt x="13566" y="7722"/>
                  </a:lnTo>
                  <a:lnTo>
                    <a:pt x="13543" y="7722"/>
                  </a:lnTo>
                  <a:lnTo>
                    <a:pt x="13472" y="7749"/>
                  </a:lnTo>
                  <a:lnTo>
                    <a:pt x="13424" y="7791"/>
                  </a:lnTo>
                  <a:lnTo>
                    <a:pt x="13389" y="7804"/>
                  </a:lnTo>
                  <a:lnTo>
                    <a:pt x="13377" y="7791"/>
                  </a:lnTo>
                  <a:lnTo>
                    <a:pt x="13377" y="7763"/>
                  </a:lnTo>
                  <a:lnTo>
                    <a:pt x="13353" y="7735"/>
                  </a:lnTo>
                  <a:lnTo>
                    <a:pt x="13318" y="7735"/>
                  </a:lnTo>
                  <a:lnTo>
                    <a:pt x="13271" y="7763"/>
                  </a:lnTo>
                  <a:lnTo>
                    <a:pt x="13259" y="7791"/>
                  </a:lnTo>
                  <a:lnTo>
                    <a:pt x="13271" y="7818"/>
                  </a:lnTo>
                  <a:lnTo>
                    <a:pt x="13259" y="7832"/>
                  </a:lnTo>
                  <a:lnTo>
                    <a:pt x="13164" y="7804"/>
                  </a:lnTo>
                  <a:lnTo>
                    <a:pt x="13105" y="7804"/>
                  </a:lnTo>
                  <a:lnTo>
                    <a:pt x="13046" y="7825"/>
                  </a:lnTo>
                  <a:lnTo>
                    <a:pt x="12999" y="7873"/>
                  </a:lnTo>
                  <a:lnTo>
                    <a:pt x="12963" y="7880"/>
                  </a:lnTo>
                  <a:lnTo>
                    <a:pt x="12904" y="7873"/>
                  </a:lnTo>
                  <a:lnTo>
                    <a:pt x="12845" y="7860"/>
                  </a:lnTo>
                  <a:lnTo>
                    <a:pt x="12798" y="7839"/>
                  </a:lnTo>
                  <a:lnTo>
                    <a:pt x="12750" y="7832"/>
                  </a:lnTo>
                  <a:lnTo>
                    <a:pt x="12727" y="7832"/>
                  </a:lnTo>
                  <a:lnTo>
                    <a:pt x="12703" y="7853"/>
                  </a:lnTo>
                  <a:lnTo>
                    <a:pt x="12703" y="7880"/>
                  </a:lnTo>
                  <a:lnTo>
                    <a:pt x="12691" y="7901"/>
                  </a:lnTo>
                  <a:lnTo>
                    <a:pt x="12668" y="7908"/>
                  </a:lnTo>
                  <a:lnTo>
                    <a:pt x="12514" y="7832"/>
                  </a:lnTo>
                  <a:lnTo>
                    <a:pt x="12490" y="7811"/>
                  </a:lnTo>
                  <a:lnTo>
                    <a:pt x="12490" y="7791"/>
                  </a:lnTo>
                  <a:lnTo>
                    <a:pt x="12502" y="7770"/>
                  </a:lnTo>
                  <a:lnTo>
                    <a:pt x="12526" y="7742"/>
                  </a:lnTo>
                  <a:lnTo>
                    <a:pt x="12526" y="7722"/>
                  </a:lnTo>
                  <a:lnTo>
                    <a:pt x="12514" y="7708"/>
                  </a:lnTo>
                  <a:lnTo>
                    <a:pt x="12478" y="7708"/>
                  </a:lnTo>
                  <a:lnTo>
                    <a:pt x="12443" y="7728"/>
                  </a:lnTo>
                  <a:lnTo>
                    <a:pt x="12348" y="7791"/>
                  </a:lnTo>
                  <a:lnTo>
                    <a:pt x="12313" y="7791"/>
                  </a:lnTo>
                  <a:lnTo>
                    <a:pt x="12277" y="7763"/>
                  </a:lnTo>
                  <a:lnTo>
                    <a:pt x="12194" y="7763"/>
                  </a:lnTo>
                  <a:lnTo>
                    <a:pt x="12123" y="7770"/>
                  </a:lnTo>
                  <a:lnTo>
                    <a:pt x="11769" y="7901"/>
                  </a:lnTo>
                  <a:lnTo>
                    <a:pt x="11650" y="7839"/>
                  </a:lnTo>
                  <a:lnTo>
                    <a:pt x="11331" y="7763"/>
                  </a:lnTo>
                  <a:lnTo>
                    <a:pt x="11236" y="7728"/>
                  </a:lnTo>
                  <a:lnTo>
                    <a:pt x="11189" y="7701"/>
                  </a:lnTo>
                  <a:lnTo>
                    <a:pt x="11177" y="7673"/>
                  </a:lnTo>
                  <a:lnTo>
                    <a:pt x="11165" y="7646"/>
                  </a:lnTo>
                  <a:lnTo>
                    <a:pt x="11142" y="7618"/>
                  </a:lnTo>
                  <a:lnTo>
                    <a:pt x="10941" y="7549"/>
                  </a:lnTo>
                  <a:lnTo>
                    <a:pt x="10917" y="7507"/>
                  </a:lnTo>
                  <a:lnTo>
                    <a:pt x="10917" y="7452"/>
                  </a:lnTo>
                  <a:lnTo>
                    <a:pt x="10941" y="7411"/>
                  </a:lnTo>
                  <a:lnTo>
                    <a:pt x="10964" y="7376"/>
                  </a:lnTo>
                  <a:lnTo>
                    <a:pt x="10976" y="7349"/>
                  </a:lnTo>
                  <a:lnTo>
                    <a:pt x="10964" y="7342"/>
                  </a:lnTo>
                  <a:lnTo>
                    <a:pt x="10917" y="7328"/>
                  </a:lnTo>
                  <a:lnTo>
                    <a:pt x="10882" y="7321"/>
                  </a:lnTo>
                  <a:lnTo>
                    <a:pt x="10870" y="7300"/>
                  </a:lnTo>
                  <a:lnTo>
                    <a:pt x="10870" y="7280"/>
                  </a:lnTo>
                  <a:lnTo>
                    <a:pt x="10905" y="7259"/>
                  </a:lnTo>
                  <a:lnTo>
                    <a:pt x="10941" y="7252"/>
                  </a:lnTo>
                  <a:lnTo>
                    <a:pt x="11000" y="7252"/>
                  </a:lnTo>
                  <a:lnTo>
                    <a:pt x="11024" y="7245"/>
                  </a:lnTo>
                  <a:lnTo>
                    <a:pt x="11047" y="7231"/>
                  </a:lnTo>
                  <a:lnTo>
                    <a:pt x="11024" y="7217"/>
                  </a:lnTo>
                  <a:lnTo>
                    <a:pt x="11000" y="7204"/>
                  </a:lnTo>
                  <a:lnTo>
                    <a:pt x="10964" y="7190"/>
                  </a:lnTo>
                  <a:lnTo>
                    <a:pt x="10893" y="7121"/>
                  </a:lnTo>
                  <a:lnTo>
                    <a:pt x="10811" y="7065"/>
                  </a:lnTo>
                  <a:lnTo>
                    <a:pt x="10763" y="7038"/>
                  </a:lnTo>
                  <a:lnTo>
                    <a:pt x="10669" y="7010"/>
                  </a:lnTo>
                  <a:lnTo>
                    <a:pt x="10657" y="6989"/>
                  </a:lnTo>
                  <a:lnTo>
                    <a:pt x="10645" y="6983"/>
                  </a:lnTo>
                  <a:lnTo>
                    <a:pt x="10621" y="6983"/>
                  </a:lnTo>
                  <a:lnTo>
                    <a:pt x="10574" y="7010"/>
                  </a:lnTo>
                  <a:lnTo>
                    <a:pt x="10539" y="7017"/>
                  </a:lnTo>
                  <a:lnTo>
                    <a:pt x="10491" y="7003"/>
                  </a:lnTo>
                  <a:lnTo>
                    <a:pt x="10480" y="6976"/>
                  </a:lnTo>
                  <a:lnTo>
                    <a:pt x="10491" y="6948"/>
                  </a:lnTo>
                  <a:lnTo>
                    <a:pt x="10491" y="6920"/>
                  </a:lnTo>
                  <a:lnTo>
                    <a:pt x="10480" y="6907"/>
                  </a:lnTo>
                  <a:lnTo>
                    <a:pt x="10456" y="6913"/>
                  </a:lnTo>
                  <a:lnTo>
                    <a:pt x="10444" y="6927"/>
                  </a:lnTo>
                  <a:lnTo>
                    <a:pt x="10432" y="6948"/>
                  </a:lnTo>
                  <a:lnTo>
                    <a:pt x="10420" y="6969"/>
                  </a:lnTo>
                  <a:lnTo>
                    <a:pt x="10397" y="6976"/>
                  </a:lnTo>
                  <a:lnTo>
                    <a:pt x="10361" y="6962"/>
                  </a:lnTo>
                  <a:lnTo>
                    <a:pt x="10338" y="6934"/>
                  </a:lnTo>
                  <a:lnTo>
                    <a:pt x="10349" y="6907"/>
                  </a:lnTo>
                  <a:lnTo>
                    <a:pt x="10409" y="6844"/>
                  </a:lnTo>
                  <a:lnTo>
                    <a:pt x="10409" y="6803"/>
                  </a:lnTo>
                  <a:lnTo>
                    <a:pt x="10373" y="6789"/>
                  </a:lnTo>
                  <a:lnTo>
                    <a:pt x="10338" y="6782"/>
                  </a:lnTo>
                  <a:lnTo>
                    <a:pt x="10314" y="6782"/>
                  </a:lnTo>
                  <a:lnTo>
                    <a:pt x="10302" y="6768"/>
                  </a:lnTo>
                  <a:lnTo>
                    <a:pt x="10314" y="6755"/>
                  </a:lnTo>
                  <a:lnTo>
                    <a:pt x="10349" y="6727"/>
                  </a:lnTo>
                  <a:lnTo>
                    <a:pt x="10409" y="6699"/>
                  </a:lnTo>
                  <a:lnTo>
                    <a:pt x="10432" y="6672"/>
                  </a:lnTo>
                  <a:lnTo>
                    <a:pt x="10444" y="6644"/>
                  </a:lnTo>
                  <a:lnTo>
                    <a:pt x="10385" y="6610"/>
                  </a:lnTo>
                  <a:lnTo>
                    <a:pt x="10361" y="6582"/>
                  </a:lnTo>
                  <a:lnTo>
                    <a:pt x="10338" y="6554"/>
                  </a:lnTo>
                  <a:lnTo>
                    <a:pt x="10326" y="6541"/>
                  </a:lnTo>
                  <a:lnTo>
                    <a:pt x="10326" y="6485"/>
                  </a:lnTo>
                  <a:lnTo>
                    <a:pt x="10172" y="6492"/>
                  </a:lnTo>
                  <a:lnTo>
                    <a:pt x="10125" y="6471"/>
                  </a:lnTo>
                  <a:lnTo>
                    <a:pt x="10089" y="6375"/>
                  </a:lnTo>
                  <a:lnTo>
                    <a:pt x="10077" y="6333"/>
                  </a:lnTo>
                  <a:lnTo>
                    <a:pt x="10160" y="6271"/>
                  </a:lnTo>
                  <a:lnTo>
                    <a:pt x="10184" y="6244"/>
                  </a:lnTo>
                  <a:lnTo>
                    <a:pt x="10101" y="6237"/>
                  </a:lnTo>
                  <a:lnTo>
                    <a:pt x="9995" y="6230"/>
                  </a:lnTo>
                  <a:lnTo>
                    <a:pt x="9900" y="6237"/>
                  </a:lnTo>
                  <a:lnTo>
                    <a:pt x="9865" y="6250"/>
                  </a:lnTo>
                  <a:lnTo>
                    <a:pt x="9853" y="6264"/>
                  </a:lnTo>
                  <a:lnTo>
                    <a:pt x="9805" y="6278"/>
                  </a:lnTo>
                  <a:lnTo>
                    <a:pt x="9758" y="6285"/>
                  </a:lnTo>
                  <a:lnTo>
                    <a:pt x="9723" y="6292"/>
                  </a:lnTo>
                  <a:lnTo>
                    <a:pt x="9616" y="6202"/>
                  </a:lnTo>
                  <a:lnTo>
                    <a:pt x="9581" y="6174"/>
                  </a:lnTo>
                  <a:lnTo>
                    <a:pt x="9533" y="6161"/>
                  </a:lnTo>
                  <a:lnTo>
                    <a:pt x="9462" y="6154"/>
                  </a:lnTo>
                  <a:lnTo>
                    <a:pt x="9427" y="6161"/>
                  </a:lnTo>
                  <a:lnTo>
                    <a:pt x="9403" y="6188"/>
                  </a:lnTo>
                  <a:lnTo>
                    <a:pt x="9380" y="6209"/>
                  </a:lnTo>
                  <a:lnTo>
                    <a:pt x="9368" y="6223"/>
                  </a:lnTo>
                  <a:lnTo>
                    <a:pt x="9356" y="6230"/>
                  </a:lnTo>
                  <a:lnTo>
                    <a:pt x="9332" y="6216"/>
                  </a:lnTo>
                  <a:lnTo>
                    <a:pt x="9285" y="6168"/>
                  </a:lnTo>
                  <a:lnTo>
                    <a:pt x="9226" y="6168"/>
                  </a:lnTo>
                  <a:lnTo>
                    <a:pt x="8966" y="6168"/>
                  </a:lnTo>
                  <a:lnTo>
                    <a:pt x="8871" y="6161"/>
                  </a:lnTo>
                  <a:lnTo>
                    <a:pt x="8800" y="6147"/>
                  </a:lnTo>
                  <a:lnTo>
                    <a:pt x="8741" y="6147"/>
                  </a:lnTo>
                  <a:lnTo>
                    <a:pt x="8658" y="6181"/>
                  </a:lnTo>
                  <a:lnTo>
                    <a:pt x="8599" y="6216"/>
                  </a:lnTo>
                  <a:lnTo>
                    <a:pt x="8564" y="6230"/>
                  </a:lnTo>
                  <a:lnTo>
                    <a:pt x="8540" y="6209"/>
                  </a:lnTo>
                  <a:lnTo>
                    <a:pt x="8516" y="6092"/>
                  </a:lnTo>
                  <a:lnTo>
                    <a:pt x="8493" y="6071"/>
                  </a:lnTo>
                  <a:lnTo>
                    <a:pt x="8445" y="6071"/>
                  </a:lnTo>
                  <a:lnTo>
                    <a:pt x="8374" y="6036"/>
                  </a:lnTo>
                  <a:lnTo>
                    <a:pt x="8363" y="5947"/>
                  </a:lnTo>
                  <a:lnTo>
                    <a:pt x="8374" y="5926"/>
                  </a:lnTo>
                  <a:lnTo>
                    <a:pt x="8398" y="5905"/>
                  </a:lnTo>
                  <a:lnTo>
                    <a:pt x="8386" y="5884"/>
                  </a:lnTo>
                  <a:lnTo>
                    <a:pt x="8351" y="5871"/>
                  </a:lnTo>
                  <a:lnTo>
                    <a:pt x="8280" y="5871"/>
                  </a:lnTo>
                  <a:lnTo>
                    <a:pt x="8221" y="5871"/>
                  </a:lnTo>
                  <a:lnTo>
                    <a:pt x="8126" y="5871"/>
                  </a:lnTo>
                  <a:lnTo>
                    <a:pt x="8043" y="5864"/>
                  </a:lnTo>
                  <a:lnTo>
                    <a:pt x="7925" y="5829"/>
                  </a:lnTo>
                  <a:lnTo>
                    <a:pt x="7854" y="5822"/>
                  </a:lnTo>
                  <a:lnTo>
                    <a:pt x="7795" y="5829"/>
                  </a:lnTo>
                  <a:lnTo>
                    <a:pt x="7759" y="5850"/>
                  </a:lnTo>
                  <a:lnTo>
                    <a:pt x="7724" y="5878"/>
                  </a:lnTo>
                  <a:lnTo>
                    <a:pt x="7688" y="5884"/>
                  </a:lnTo>
                  <a:lnTo>
                    <a:pt x="7653" y="5878"/>
                  </a:lnTo>
                  <a:lnTo>
                    <a:pt x="7594" y="5864"/>
                  </a:lnTo>
                  <a:lnTo>
                    <a:pt x="7511" y="5857"/>
                  </a:lnTo>
                  <a:lnTo>
                    <a:pt x="7369" y="5822"/>
                  </a:lnTo>
                  <a:lnTo>
                    <a:pt x="7286" y="5829"/>
                  </a:lnTo>
                  <a:lnTo>
                    <a:pt x="7227" y="5857"/>
                  </a:lnTo>
                  <a:lnTo>
                    <a:pt x="7192" y="5857"/>
                  </a:lnTo>
                  <a:lnTo>
                    <a:pt x="7192" y="5822"/>
                  </a:lnTo>
                  <a:lnTo>
                    <a:pt x="7156" y="5795"/>
                  </a:lnTo>
                  <a:lnTo>
                    <a:pt x="7109" y="5788"/>
                  </a:lnTo>
                  <a:lnTo>
                    <a:pt x="7062" y="5802"/>
                  </a:lnTo>
                  <a:lnTo>
                    <a:pt x="7026" y="5836"/>
                  </a:lnTo>
                  <a:lnTo>
                    <a:pt x="7002" y="5850"/>
                  </a:lnTo>
                  <a:lnTo>
                    <a:pt x="6955" y="5850"/>
                  </a:lnTo>
                  <a:lnTo>
                    <a:pt x="6920" y="5850"/>
                  </a:lnTo>
                  <a:lnTo>
                    <a:pt x="6884" y="5857"/>
                  </a:lnTo>
                  <a:lnTo>
                    <a:pt x="6837" y="5884"/>
                  </a:lnTo>
                  <a:lnTo>
                    <a:pt x="6778" y="5898"/>
                  </a:lnTo>
                  <a:lnTo>
                    <a:pt x="6754" y="5912"/>
                  </a:lnTo>
                  <a:lnTo>
                    <a:pt x="6754" y="5926"/>
                  </a:lnTo>
                  <a:lnTo>
                    <a:pt x="6754" y="5953"/>
                  </a:lnTo>
                  <a:lnTo>
                    <a:pt x="6742" y="5960"/>
                  </a:lnTo>
                  <a:lnTo>
                    <a:pt x="6719" y="5960"/>
                  </a:lnTo>
                  <a:lnTo>
                    <a:pt x="6624" y="5919"/>
                  </a:lnTo>
                  <a:lnTo>
                    <a:pt x="6577" y="5912"/>
                  </a:lnTo>
                  <a:lnTo>
                    <a:pt x="6541" y="5919"/>
                  </a:lnTo>
                  <a:lnTo>
                    <a:pt x="6506" y="5933"/>
                  </a:lnTo>
                  <a:lnTo>
                    <a:pt x="6470" y="5953"/>
                  </a:lnTo>
                  <a:lnTo>
                    <a:pt x="6447" y="5953"/>
                  </a:lnTo>
                  <a:lnTo>
                    <a:pt x="6458" y="6016"/>
                  </a:lnTo>
                  <a:lnTo>
                    <a:pt x="6435" y="6023"/>
                  </a:lnTo>
                  <a:lnTo>
                    <a:pt x="6423" y="6043"/>
                  </a:lnTo>
                  <a:lnTo>
                    <a:pt x="6387" y="6057"/>
                  </a:lnTo>
                  <a:lnTo>
                    <a:pt x="6328" y="6043"/>
                  </a:lnTo>
                  <a:lnTo>
                    <a:pt x="6293" y="6029"/>
                  </a:lnTo>
                  <a:lnTo>
                    <a:pt x="6245" y="5974"/>
                  </a:lnTo>
                  <a:lnTo>
                    <a:pt x="6198" y="5953"/>
                  </a:lnTo>
                  <a:lnTo>
                    <a:pt x="6151" y="5967"/>
                  </a:lnTo>
                  <a:lnTo>
                    <a:pt x="5903" y="5988"/>
                  </a:lnTo>
                  <a:lnTo>
                    <a:pt x="5855" y="5967"/>
                  </a:lnTo>
                  <a:lnTo>
                    <a:pt x="5855" y="5878"/>
                  </a:lnTo>
                  <a:lnTo>
                    <a:pt x="5832" y="5843"/>
                  </a:lnTo>
                  <a:lnTo>
                    <a:pt x="5808" y="5836"/>
                  </a:lnTo>
                  <a:lnTo>
                    <a:pt x="5784" y="5836"/>
                  </a:lnTo>
                  <a:lnTo>
                    <a:pt x="5761" y="5836"/>
                  </a:lnTo>
                  <a:lnTo>
                    <a:pt x="5737" y="5843"/>
                  </a:lnTo>
                  <a:lnTo>
                    <a:pt x="5725" y="5850"/>
                  </a:lnTo>
                  <a:lnTo>
                    <a:pt x="5725" y="5864"/>
                  </a:lnTo>
                  <a:lnTo>
                    <a:pt x="5725" y="5871"/>
                  </a:lnTo>
                  <a:lnTo>
                    <a:pt x="5701" y="5878"/>
                  </a:lnTo>
                  <a:lnTo>
                    <a:pt x="5690" y="5878"/>
                  </a:lnTo>
                  <a:lnTo>
                    <a:pt x="5642" y="5878"/>
                  </a:lnTo>
                  <a:lnTo>
                    <a:pt x="5512" y="5836"/>
                  </a:lnTo>
                  <a:lnTo>
                    <a:pt x="5465" y="5829"/>
                  </a:lnTo>
                  <a:lnTo>
                    <a:pt x="5429" y="5850"/>
                  </a:lnTo>
                  <a:lnTo>
                    <a:pt x="5382" y="5878"/>
                  </a:lnTo>
                  <a:lnTo>
                    <a:pt x="5299" y="5878"/>
                  </a:lnTo>
                  <a:lnTo>
                    <a:pt x="5299" y="5836"/>
                  </a:lnTo>
                  <a:lnTo>
                    <a:pt x="5323" y="5795"/>
                  </a:lnTo>
                  <a:lnTo>
                    <a:pt x="5276" y="5767"/>
                  </a:lnTo>
                  <a:lnTo>
                    <a:pt x="5228" y="5774"/>
                  </a:lnTo>
                  <a:lnTo>
                    <a:pt x="5157" y="5781"/>
                  </a:lnTo>
                  <a:lnTo>
                    <a:pt x="5110" y="5781"/>
                  </a:lnTo>
                  <a:lnTo>
                    <a:pt x="5063" y="5774"/>
                  </a:lnTo>
                  <a:lnTo>
                    <a:pt x="5051" y="5746"/>
                  </a:lnTo>
                  <a:lnTo>
                    <a:pt x="5051" y="5719"/>
                  </a:lnTo>
                  <a:lnTo>
                    <a:pt x="5051" y="5691"/>
                  </a:lnTo>
                  <a:lnTo>
                    <a:pt x="5015" y="5684"/>
                  </a:lnTo>
                  <a:lnTo>
                    <a:pt x="4933" y="5677"/>
                  </a:lnTo>
                  <a:lnTo>
                    <a:pt x="4850" y="5636"/>
                  </a:lnTo>
                  <a:lnTo>
                    <a:pt x="4803" y="5643"/>
                  </a:lnTo>
                  <a:lnTo>
                    <a:pt x="4743" y="5663"/>
                  </a:lnTo>
                  <a:lnTo>
                    <a:pt x="4684" y="5670"/>
                  </a:lnTo>
                  <a:lnTo>
                    <a:pt x="4566" y="5663"/>
                  </a:lnTo>
                  <a:lnTo>
                    <a:pt x="4507" y="5650"/>
                  </a:lnTo>
                  <a:lnTo>
                    <a:pt x="4471" y="5629"/>
                  </a:lnTo>
                  <a:lnTo>
                    <a:pt x="4436" y="5615"/>
                  </a:lnTo>
                  <a:lnTo>
                    <a:pt x="4389" y="5615"/>
                  </a:lnTo>
                  <a:lnTo>
                    <a:pt x="4353" y="5629"/>
                  </a:lnTo>
                  <a:lnTo>
                    <a:pt x="4306" y="5643"/>
                  </a:lnTo>
                  <a:lnTo>
                    <a:pt x="4282" y="5629"/>
                  </a:lnTo>
                  <a:lnTo>
                    <a:pt x="4259" y="5594"/>
                  </a:lnTo>
                  <a:lnTo>
                    <a:pt x="4211" y="5560"/>
                  </a:lnTo>
                  <a:lnTo>
                    <a:pt x="4152" y="5532"/>
                  </a:lnTo>
                  <a:lnTo>
                    <a:pt x="4093" y="5525"/>
                  </a:lnTo>
                  <a:lnTo>
                    <a:pt x="4058" y="5518"/>
                  </a:lnTo>
                  <a:lnTo>
                    <a:pt x="4034" y="5518"/>
                  </a:lnTo>
                  <a:lnTo>
                    <a:pt x="4010" y="5491"/>
                  </a:lnTo>
                  <a:lnTo>
                    <a:pt x="3975" y="5477"/>
                  </a:lnTo>
                  <a:lnTo>
                    <a:pt x="3927" y="5463"/>
                  </a:lnTo>
                  <a:lnTo>
                    <a:pt x="3904" y="5470"/>
                  </a:lnTo>
                  <a:lnTo>
                    <a:pt x="3939" y="5436"/>
                  </a:lnTo>
                  <a:lnTo>
                    <a:pt x="3951" y="5408"/>
                  </a:lnTo>
                  <a:lnTo>
                    <a:pt x="3927" y="5380"/>
                  </a:lnTo>
                  <a:lnTo>
                    <a:pt x="3845" y="5373"/>
                  </a:lnTo>
                  <a:lnTo>
                    <a:pt x="3679" y="5366"/>
                  </a:lnTo>
                  <a:lnTo>
                    <a:pt x="3644" y="5353"/>
                  </a:lnTo>
                  <a:lnTo>
                    <a:pt x="3632" y="5318"/>
                  </a:lnTo>
                  <a:lnTo>
                    <a:pt x="3608" y="5284"/>
                  </a:lnTo>
                  <a:lnTo>
                    <a:pt x="3561" y="5256"/>
                  </a:lnTo>
                  <a:lnTo>
                    <a:pt x="3584" y="5228"/>
                  </a:lnTo>
                  <a:lnTo>
                    <a:pt x="3632" y="5194"/>
                  </a:lnTo>
                  <a:lnTo>
                    <a:pt x="3632" y="5159"/>
                  </a:lnTo>
                  <a:lnTo>
                    <a:pt x="3584" y="5139"/>
                  </a:lnTo>
                  <a:lnTo>
                    <a:pt x="3502" y="5139"/>
                  </a:lnTo>
                  <a:lnTo>
                    <a:pt x="3336" y="5159"/>
                  </a:lnTo>
                  <a:lnTo>
                    <a:pt x="3241" y="5180"/>
                  </a:lnTo>
                  <a:lnTo>
                    <a:pt x="3218" y="5228"/>
                  </a:lnTo>
                  <a:lnTo>
                    <a:pt x="3218" y="5277"/>
                  </a:lnTo>
                  <a:lnTo>
                    <a:pt x="3182" y="5311"/>
                  </a:lnTo>
                  <a:lnTo>
                    <a:pt x="3029" y="5263"/>
                  </a:lnTo>
                  <a:lnTo>
                    <a:pt x="2946" y="5242"/>
                  </a:lnTo>
                  <a:lnTo>
                    <a:pt x="2898" y="5270"/>
                  </a:lnTo>
                  <a:lnTo>
                    <a:pt x="2910" y="5297"/>
                  </a:lnTo>
                  <a:lnTo>
                    <a:pt x="2934" y="5318"/>
                  </a:lnTo>
                  <a:lnTo>
                    <a:pt x="2946" y="5339"/>
                  </a:lnTo>
                  <a:lnTo>
                    <a:pt x="2922" y="5360"/>
                  </a:lnTo>
                  <a:lnTo>
                    <a:pt x="2875" y="5360"/>
                  </a:lnTo>
                  <a:lnTo>
                    <a:pt x="2816" y="5346"/>
                  </a:lnTo>
                  <a:lnTo>
                    <a:pt x="2733" y="5284"/>
                  </a:lnTo>
                  <a:lnTo>
                    <a:pt x="2697" y="5263"/>
                  </a:lnTo>
                  <a:lnTo>
                    <a:pt x="2662" y="5208"/>
                  </a:lnTo>
                  <a:lnTo>
                    <a:pt x="2626" y="5180"/>
                  </a:lnTo>
                  <a:lnTo>
                    <a:pt x="2579" y="5173"/>
                  </a:lnTo>
                  <a:lnTo>
                    <a:pt x="2544" y="5194"/>
                  </a:lnTo>
                  <a:lnTo>
                    <a:pt x="2485" y="5249"/>
                  </a:lnTo>
                  <a:lnTo>
                    <a:pt x="2414" y="5284"/>
                  </a:lnTo>
                  <a:lnTo>
                    <a:pt x="2354" y="5270"/>
                  </a:lnTo>
                  <a:lnTo>
                    <a:pt x="2272" y="5187"/>
                  </a:lnTo>
                  <a:lnTo>
                    <a:pt x="2260" y="5221"/>
                  </a:lnTo>
                  <a:lnTo>
                    <a:pt x="2248" y="5297"/>
                  </a:lnTo>
                  <a:lnTo>
                    <a:pt x="2224" y="5325"/>
                  </a:lnTo>
                  <a:lnTo>
                    <a:pt x="2177" y="5332"/>
                  </a:lnTo>
                  <a:lnTo>
                    <a:pt x="2130" y="5311"/>
                  </a:lnTo>
                  <a:lnTo>
                    <a:pt x="2035" y="5277"/>
                  </a:lnTo>
                  <a:lnTo>
                    <a:pt x="1893" y="5325"/>
                  </a:lnTo>
                  <a:lnTo>
                    <a:pt x="1751" y="5360"/>
                  </a:lnTo>
                  <a:lnTo>
                    <a:pt x="1609" y="5353"/>
                  </a:lnTo>
                  <a:lnTo>
                    <a:pt x="1444" y="5284"/>
                  </a:lnTo>
                  <a:lnTo>
                    <a:pt x="1266" y="5139"/>
                  </a:lnTo>
                  <a:lnTo>
                    <a:pt x="1207" y="5111"/>
                  </a:lnTo>
                  <a:lnTo>
                    <a:pt x="1148" y="5097"/>
                  </a:lnTo>
                  <a:lnTo>
                    <a:pt x="1136" y="5097"/>
                  </a:lnTo>
                  <a:lnTo>
                    <a:pt x="1124" y="5056"/>
                  </a:lnTo>
                  <a:lnTo>
                    <a:pt x="1160" y="5014"/>
                  </a:lnTo>
                  <a:lnTo>
                    <a:pt x="1195" y="4994"/>
                  </a:lnTo>
                  <a:lnTo>
                    <a:pt x="1231" y="4918"/>
                  </a:lnTo>
                  <a:lnTo>
                    <a:pt x="1302" y="4876"/>
                  </a:lnTo>
                  <a:lnTo>
                    <a:pt x="1373" y="4842"/>
                  </a:lnTo>
                  <a:lnTo>
                    <a:pt x="1408" y="4793"/>
                  </a:lnTo>
                  <a:lnTo>
                    <a:pt x="1420" y="4724"/>
                  </a:lnTo>
                  <a:lnTo>
                    <a:pt x="1456" y="4655"/>
                  </a:lnTo>
                  <a:lnTo>
                    <a:pt x="1479" y="4586"/>
                  </a:lnTo>
                  <a:lnTo>
                    <a:pt x="1456" y="4496"/>
                  </a:lnTo>
                  <a:lnTo>
                    <a:pt x="1385" y="4427"/>
                  </a:lnTo>
                  <a:lnTo>
                    <a:pt x="1385" y="4400"/>
                  </a:lnTo>
                  <a:lnTo>
                    <a:pt x="1396" y="4372"/>
                  </a:lnTo>
                  <a:lnTo>
                    <a:pt x="1444" y="4324"/>
                  </a:lnTo>
                  <a:lnTo>
                    <a:pt x="1456" y="4289"/>
                  </a:lnTo>
                  <a:lnTo>
                    <a:pt x="1456" y="4275"/>
                  </a:lnTo>
                  <a:lnTo>
                    <a:pt x="1432" y="4241"/>
                  </a:lnTo>
                  <a:lnTo>
                    <a:pt x="1432" y="4227"/>
                  </a:lnTo>
                  <a:lnTo>
                    <a:pt x="1444" y="4213"/>
                  </a:lnTo>
                  <a:lnTo>
                    <a:pt x="1491" y="4199"/>
                  </a:lnTo>
                  <a:lnTo>
                    <a:pt x="1515" y="4192"/>
                  </a:lnTo>
                  <a:lnTo>
                    <a:pt x="1538" y="4116"/>
                  </a:lnTo>
                  <a:lnTo>
                    <a:pt x="1574" y="4082"/>
                  </a:lnTo>
                  <a:lnTo>
                    <a:pt x="1645" y="4054"/>
                  </a:lnTo>
                  <a:lnTo>
                    <a:pt x="1645" y="4068"/>
                  </a:lnTo>
                  <a:lnTo>
                    <a:pt x="1680" y="4054"/>
                  </a:lnTo>
                  <a:lnTo>
                    <a:pt x="1704" y="4040"/>
                  </a:lnTo>
                  <a:lnTo>
                    <a:pt x="1728" y="4020"/>
                  </a:lnTo>
                  <a:lnTo>
                    <a:pt x="1739" y="3992"/>
                  </a:lnTo>
                  <a:lnTo>
                    <a:pt x="1739" y="3958"/>
                  </a:lnTo>
                  <a:lnTo>
                    <a:pt x="1716" y="3944"/>
                  </a:lnTo>
                  <a:lnTo>
                    <a:pt x="1692" y="3937"/>
                  </a:lnTo>
                  <a:lnTo>
                    <a:pt x="1668" y="3916"/>
                  </a:lnTo>
                  <a:lnTo>
                    <a:pt x="1668" y="3895"/>
                  </a:lnTo>
                  <a:lnTo>
                    <a:pt x="1668" y="3826"/>
                  </a:lnTo>
                  <a:lnTo>
                    <a:pt x="1645" y="3764"/>
                  </a:lnTo>
                  <a:lnTo>
                    <a:pt x="1633" y="3640"/>
                  </a:lnTo>
                  <a:lnTo>
                    <a:pt x="1609" y="3592"/>
                  </a:lnTo>
                  <a:lnTo>
                    <a:pt x="1574" y="3557"/>
                  </a:lnTo>
                  <a:lnTo>
                    <a:pt x="1550" y="3522"/>
                  </a:lnTo>
                  <a:lnTo>
                    <a:pt x="1538" y="3419"/>
                  </a:lnTo>
                  <a:lnTo>
                    <a:pt x="1515" y="3377"/>
                  </a:lnTo>
                  <a:lnTo>
                    <a:pt x="1527" y="3357"/>
                  </a:lnTo>
                  <a:lnTo>
                    <a:pt x="1527" y="3343"/>
                  </a:lnTo>
                  <a:lnTo>
                    <a:pt x="1515" y="3329"/>
                  </a:lnTo>
                  <a:lnTo>
                    <a:pt x="1515" y="3301"/>
                  </a:lnTo>
                  <a:lnTo>
                    <a:pt x="1515" y="3288"/>
                  </a:lnTo>
                  <a:lnTo>
                    <a:pt x="1550" y="3246"/>
                  </a:lnTo>
                  <a:lnTo>
                    <a:pt x="1562" y="3232"/>
                  </a:lnTo>
                  <a:lnTo>
                    <a:pt x="1562" y="3184"/>
                  </a:lnTo>
                  <a:lnTo>
                    <a:pt x="1538" y="3094"/>
                  </a:lnTo>
                  <a:lnTo>
                    <a:pt x="1479" y="3004"/>
                  </a:lnTo>
                  <a:lnTo>
                    <a:pt x="1479" y="2963"/>
                  </a:lnTo>
                  <a:lnTo>
                    <a:pt x="1479" y="2866"/>
                  </a:lnTo>
                  <a:lnTo>
                    <a:pt x="1479" y="2853"/>
                  </a:lnTo>
                  <a:lnTo>
                    <a:pt x="1456" y="2846"/>
                  </a:lnTo>
                  <a:lnTo>
                    <a:pt x="1444" y="2825"/>
                  </a:lnTo>
                  <a:lnTo>
                    <a:pt x="1432" y="2804"/>
                  </a:lnTo>
                  <a:lnTo>
                    <a:pt x="1444" y="2790"/>
                  </a:lnTo>
                  <a:lnTo>
                    <a:pt x="1515" y="2742"/>
                  </a:lnTo>
                  <a:lnTo>
                    <a:pt x="1538" y="2721"/>
                  </a:lnTo>
                  <a:lnTo>
                    <a:pt x="1550" y="2701"/>
                  </a:lnTo>
                  <a:lnTo>
                    <a:pt x="1562" y="2673"/>
                  </a:lnTo>
                  <a:lnTo>
                    <a:pt x="1562" y="2652"/>
                  </a:lnTo>
                  <a:lnTo>
                    <a:pt x="1562" y="2625"/>
                  </a:lnTo>
                  <a:lnTo>
                    <a:pt x="1550" y="2597"/>
                  </a:lnTo>
                  <a:lnTo>
                    <a:pt x="1515" y="2549"/>
                  </a:lnTo>
                  <a:lnTo>
                    <a:pt x="1515" y="2528"/>
                  </a:lnTo>
                  <a:lnTo>
                    <a:pt x="1515" y="2473"/>
                  </a:lnTo>
                  <a:lnTo>
                    <a:pt x="1527" y="2438"/>
                  </a:lnTo>
                  <a:lnTo>
                    <a:pt x="1550" y="2404"/>
                  </a:lnTo>
                  <a:lnTo>
                    <a:pt x="1586" y="2362"/>
                  </a:lnTo>
                  <a:lnTo>
                    <a:pt x="1621" y="2279"/>
                  </a:lnTo>
                  <a:lnTo>
                    <a:pt x="1586" y="2183"/>
                  </a:lnTo>
                  <a:lnTo>
                    <a:pt x="1491" y="2100"/>
                  </a:lnTo>
                  <a:lnTo>
                    <a:pt x="1349" y="2031"/>
                  </a:lnTo>
                  <a:lnTo>
                    <a:pt x="1337" y="2024"/>
                  </a:lnTo>
                  <a:lnTo>
                    <a:pt x="1290" y="2031"/>
                  </a:lnTo>
                  <a:lnTo>
                    <a:pt x="1278" y="2031"/>
                  </a:lnTo>
                  <a:lnTo>
                    <a:pt x="1255" y="2017"/>
                  </a:lnTo>
                  <a:lnTo>
                    <a:pt x="1219" y="1989"/>
                  </a:lnTo>
                  <a:lnTo>
                    <a:pt x="1195" y="1982"/>
                  </a:lnTo>
                  <a:lnTo>
                    <a:pt x="1089" y="1955"/>
                  </a:lnTo>
                  <a:lnTo>
                    <a:pt x="1053" y="1941"/>
                  </a:lnTo>
                  <a:lnTo>
                    <a:pt x="983" y="1899"/>
                  </a:lnTo>
                  <a:lnTo>
                    <a:pt x="935" y="1879"/>
                  </a:lnTo>
                  <a:lnTo>
                    <a:pt x="900" y="1872"/>
                  </a:lnTo>
                  <a:lnTo>
                    <a:pt x="876" y="1865"/>
                  </a:lnTo>
                  <a:lnTo>
                    <a:pt x="829" y="1782"/>
                  </a:lnTo>
                  <a:lnTo>
                    <a:pt x="805" y="1761"/>
                  </a:lnTo>
                  <a:lnTo>
                    <a:pt x="781" y="1748"/>
                  </a:lnTo>
                  <a:lnTo>
                    <a:pt x="758" y="1734"/>
                  </a:lnTo>
                  <a:lnTo>
                    <a:pt x="746" y="1706"/>
                  </a:lnTo>
                  <a:lnTo>
                    <a:pt x="758" y="1692"/>
                  </a:lnTo>
                  <a:lnTo>
                    <a:pt x="817" y="1665"/>
                  </a:lnTo>
                  <a:lnTo>
                    <a:pt x="829" y="1651"/>
                  </a:lnTo>
                  <a:lnTo>
                    <a:pt x="841" y="1609"/>
                  </a:lnTo>
                  <a:lnTo>
                    <a:pt x="876" y="1478"/>
                  </a:lnTo>
                  <a:lnTo>
                    <a:pt x="888" y="1375"/>
                  </a:lnTo>
                  <a:lnTo>
                    <a:pt x="852" y="1278"/>
                  </a:lnTo>
                  <a:lnTo>
                    <a:pt x="793" y="1188"/>
                  </a:lnTo>
                  <a:lnTo>
                    <a:pt x="699" y="1105"/>
                  </a:lnTo>
                  <a:lnTo>
                    <a:pt x="474" y="981"/>
                  </a:lnTo>
                  <a:lnTo>
                    <a:pt x="438" y="946"/>
                  </a:lnTo>
                  <a:lnTo>
                    <a:pt x="261" y="829"/>
                  </a:lnTo>
                  <a:lnTo>
                    <a:pt x="202" y="808"/>
                  </a:lnTo>
                  <a:lnTo>
                    <a:pt x="60" y="774"/>
                  </a:lnTo>
                  <a:lnTo>
                    <a:pt x="13" y="753"/>
                  </a:lnTo>
                  <a:lnTo>
                    <a:pt x="1" y="712"/>
                  </a:lnTo>
                  <a:lnTo>
                    <a:pt x="13" y="663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48" name="Google Shape;600;p22">
              <a:extLst>
                <a:ext uri="{FF2B5EF4-FFF2-40B4-BE49-F238E27FC236}">
                  <a16:creationId xmlns:a16="http://schemas.microsoft.com/office/drawing/2014/main" id="{6FE9B559-E52D-B66A-6455-F1747711BF37}"/>
                </a:ext>
              </a:extLst>
            </p:cNvPr>
            <p:cNvSpPr/>
            <p:nvPr/>
          </p:nvSpPr>
          <p:spPr>
            <a:xfrm flipH="1">
              <a:off x="4783676" y="3383022"/>
              <a:ext cx="674705" cy="710401"/>
            </a:xfrm>
            <a:custGeom>
              <a:avLst/>
              <a:gdLst/>
              <a:ahLst/>
              <a:cxnLst/>
              <a:rect l="l" t="t" r="r" b="b"/>
              <a:pathLst>
                <a:path w="11083" h="7453" extrusionOk="0">
                  <a:moveTo>
                    <a:pt x="24" y="3198"/>
                  </a:moveTo>
                  <a:lnTo>
                    <a:pt x="60" y="3150"/>
                  </a:lnTo>
                  <a:lnTo>
                    <a:pt x="84" y="3129"/>
                  </a:lnTo>
                  <a:lnTo>
                    <a:pt x="166" y="3108"/>
                  </a:lnTo>
                  <a:lnTo>
                    <a:pt x="202" y="3094"/>
                  </a:lnTo>
                  <a:lnTo>
                    <a:pt x="214" y="3060"/>
                  </a:lnTo>
                  <a:lnTo>
                    <a:pt x="190" y="3039"/>
                  </a:lnTo>
                  <a:lnTo>
                    <a:pt x="143" y="3025"/>
                  </a:lnTo>
                  <a:lnTo>
                    <a:pt x="119" y="3005"/>
                  </a:lnTo>
                  <a:lnTo>
                    <a:pt x="119" y="2949"/>
                  </a:lnTo>
                  <a:lnTo>
                    <a:pt x="155" y="2853"/>
                  </a:lnTo>
                  <a:lnTo>
                    <a:pt x="155" y="2804"/>
                  </a:lnTo>
                  <a:lnTo>
                    <a:pt x="131" y="2797"/>
                  </a:lnTo>
                  <a:lnTo>
                    <a:pt x="95" y="2791"/>
                  </a:lnTo>
                  <a:lnTo>
                    <a:pt x="60" y="2784"/>
                  </a:lnTo>
                  <a:lnTo>
                    <a:pt x="60" y="2749"/>
                  </a:lnTo>
                  <a:lnTo>
                    <a:pt x="84" y="2735"/>
                  </a:lnTo>
                  <a:lnTo>
                    <a:pt x="131" y="2715"/>
                  </a:lnTo>
                  <a:lnTo>
                    <a:pt x="226" y="2701"/>
                  </a:lnTo>
                  <a:lnTo>
                    <a:pt x="285" y="2666"/>
                  </a:lnTo>
                  <a:lnTo>
                    <a:pt x="261" y="2583"/>
                  </a:lnTo>
                  <a:lnTo>
                    <a:pt x="344" y="2556"/>
                  </a:lnTo>
                  <a:lnTo>
                    <a:pt x="356" y="2528"/>
                  </a:lnTo>
                  <a:lnTo>
                    <a:pt x="356" y="2500"/>
                  </a:lnTo>
                  <a:lnTo>
                    <a:pt x="367" y="2480"/>
                  </a:lnTo>
                  <a:lnTo>
                    <a:pt x="403" y="2466"/>
                  </a:lnTo>
                  <a:lnTo>
                    <a:pt x="462" y="2438"/>
                  </a:lnTo>
                  <a:lnTo>
                    <a:pt x="533" y="2397"/>
                  </a:lnTo>
                  <a:lnTo>
                    <a:pt x="580" y="2369"/>
                  </a:lnTo>
                  <a:lnTo>
                    <a:pt x="770" y="2314"/>
                  </a:lnTo>
                  <a:lnTo>
                    <a:pt x="841" y="2307"/>
                  </a:lnTo>
                  <a:lnTo>
                    <a:pt x="900" y="2314"/>
                  </a:lnTo>
                  <a:lnTo>
                    <a:pt x="1077" y="2390"/>
                  </a:lnTo>
                  <a:lnTo>
                    <a:pt x="1113" y="2390"/>
                  </a:lnTo>
                  <a:lnTo>
                    <a:pt x="1184" y="2362"/>
                  </a:lnTo>
                  <a:lnTo>
                    <a:pt x="1207" y="2355"/>
                  </a:lnTo>
                  <a:lnTo>
                    <a:pt x="1219" y="2342"/>
                  </a:lnTo>
                  <a:lnTo>
                    <a:pt x="1231" y="2335"/>
                  </a:lnTo>
                  <a:lnTo>
                    <a:pt x="1266" y="2328"/>
                  </a:lnTo>
                  <a:lnTo>
                    <a:pt x="1302" y="2321"/>
                  </a:lnTo>
                  <a:lnTo>
                    <a:pt x="1432" y="2335"/>
                  </a:lnTo>
                  <a:lnTo>
                    <a:pt x="1550" y="2335"/>
                  </a:lnTo>
                  <a:lnTo>
                    <a:pt x="1597" y="2328"/>
                  </a:lnTo>
                  <a:lnTo>
                    <a:pt x="1763" y="2293"/>
                  </a:lnTo>
                  <a:lnTo>
                    <a:pt x="1846" y="2293"/>
                  </a:lnTo>
                  <a:lnTo>
                    <a:pt x="2212" y="2328"/>
                  </a:lnTo>
                  <a:lnTo>
                    <a:pt x="2260" y="2321"/>
                  </a:lnTo>
                  <a:lnTo>
                    <a:pt x="2260" y="2273"/>
                  </a:lnTo>
                  <a:lnTo>
                    <a:pt x="2295" y="2259"/>
                  </a:lnTo>
                  <a:lnTo>
                    <a:pt x="2343" y="2252"/>
                  </a:lnTo>
                  <a:lnTo>
                    <a:pt x="2390" y="2252"/>
                  </a:lnTo>
                  <a:lnTo>
                    <a:pt x="2484" y="2266"/>
                  </a:lnTo>
                  <a:lnTo>
                    <a:pt x="2650" y="2328"/>
                  </a:lnTo>
                  <a:lnTo>
                    <a:pt x="2733" y="2328"/>
                  </a:lnTo>
                  <a:lnTo>
                    <a:pt x="2733" y="2190"/>
                  </a:lnTo>
                  <a:lnTo>
                    <a:pt x="2733" y="2038"/>
                  </a:lnTo>
                  <a:lnTo>
                    <a:pt x="2733" y="1886"/>
                  </a:lnTo>
                  <a:lnTo>
                    <a:pt x="2733" y="1734"/>
                  </a:lnTo>
                  <a:lnTo>
                    <a:pt x="2733" y="1575"/>
                  </a:lnTo>
                  <a:lnTo>
                    <a:pt x="2733" y="1423"/>
                  </a:lnTo>
                  <a:lnTo>
                    <a:pt x="2721" y="1271"/>
                  </a:lnTo>
                  <a:lnTo>
                    <a:pt x="2721" y="1119"/>
                  </a:lnTo>
                  <a:lnTo>
                    <a:pt x="2721" y="967"/>
                  </a:lnTo>
                  <a:lnTo>
                    <a:pt x="2756" y="877"/>
                  </a:lnTo>
                  <a:lnTo>
                    <a:pt x="2697" y="877"/>
                  </a:lnTo>
                  <a:lnTo>
                    <a:pt x="2697" y="877"/>
                  </a:lnTo>
                  <a:lnTo>
                    <a:pt x="2709" y="871"/>
                  </a:lnTo>
                  <a:lnTo>
                    <a:pt x="2827" y="836"/>
                  </a:lnTo>
                  <a:lnTo>
                    <a:pt x="3005" y="802"/>
                  </a:lnTo>
                  <a:lnTo>
                    <a:pt x="3182" y="795"/>
                  </a:lnTo>
                  <a:lnTo>
                    <a:pt x="3301" y="774"/>
                  </a:lnTo>
                  <a:lnTo>
                    <a:pt x="3490" y="712"/>
                  </a:lnTo>
                  <a:lnTo>
                    <a:pt x="3904" y="518"/>
                  </a:lnTo>
                  <a:lnTo>
                    <a:pt x="3927" y="484"/>
                  </a:lnTo>
                  <a:lnTo>
                    <a:pt x="3916" y="442"/>
                  </a:lnTo>
                  <a:lnTo>
                    <a:pt x="3750" y="208"/>
                  </a:lnTo>
                  <a:lnTo>
                    <a:pt x="3714" y="97"/>
                  </a:lnTo>
                  <a:lnTo>
                    <a:pt x="3703" y="0"/>
                  </a:lnTo>
                  <a:lnTo>
                    <a:pt x="3868" y="69"/>
                  </a:lnTo>
                  <a:lnTo>
                    <a:pt x="3951" y="118"/>
                  </a:lnTo>
                  <a:lnTo>
                    <a:pt x="3998" y="139"/>
                  </a:lnTo>
                  <a:lnTo>
                    <a:pt x="4069" y="152"/>
                  </a:lnTo>
                  <a:lnTo>
                    <a:pt x="4294" y="173"/>
                  </a:lnTo>
                  <a:lnTo>
                    <a:pt x="4460" y="194"/>
                  </a:lnTo>
                  <a:lnTo>
                    <a:pt x="4601" y="221"/>
                  </a:lnTo>
                  <a:lnTo>
                    <a:pt x="4672" y="228"/>
                  </a:lnTo>
                  <a:lnTo>
                    <a:pt x="4743" y="228"/>
                  </a:lnTo>
                  <a:lnTo>
                    <a:pt x="4779" y="235"/>
                  </a:lnTo>
                  <a:lnTo>
                    <a:pt x="4850" y="235"/>
                  </a:lnTo>
                  <a:lnTo>
                    <a:pt x="5004" y="249"/>
                  </a:lnTo>
                  <a:lnTo>
                    <a:pt x="5063" y="270"/>
                  </a:lnTo>
                  <a:lnTo>
                    <a:pt x="5122" y="304"/>
                  </a:lnTo>
                  <a:lnTo>
                    <a:pt x="5157" y="318"/>
                  </a:lnTo>
                  <a:lnTo>
                    <a:pt x="5205" y="332"/>
                  </a:lnTo>
                  <a:lnTo>
                    <a:pt x="5358" y="353"/>
                  </a:lnTo>
                  <a:lnTo>
                    <a:pt x="5429" y="366"/>
                  </a:lnTo>
                  <a:lnTo>
                    <a:pt x="5690" y="401"/>
                  </a:lnTo>
                  <a:lnTo>
                    <a:pt x="5808" y="435"/>
                  </a:lnTo>
                  <a:lnTo>
                    <a:pt x="5867" y="442"/>
                  </a:lnTo>
                  <a:lnTo>
                    <a:pt x="5926" y="449"/>
                  </a:lnTo>
                  <a:lnTo>
                    <a:pt x="5985" y="442"/>
                  </a:lnTo>
                  <a:lnTo>
                    <a:pt x="6021" y="435"/>
                  </a:lnTo>
                  <a:lnTo>
                    <a:pt x="6068" y="422"/>
                  </a:lnTo>
                  <a:lnTo>
                    <a:pt x="6104" y="415"/>
                  </a:lnTo>
                  <a:lnTo>
                    <a:pt x="6151" y="408"/>
                  </a:lnTo>
                  <a:lnTo>
                    <a:pt x="6198" y="415"/>
                  </a:lnTo>
                  <a:lnTo>
                    <a:pt x="6340" y="408"/>
                  </a:lnTo>
                  <a:lnTo>
                    <a:pt x="6695" y="415"/>
                  </a:lnTo>
                  <a:lnTo>
                    <a:pt x="6730" y="408"/>
                  </a:lnTo>
                  <a:lnTo>
                    <a:pt x="6754" y="408"/>
                  </a:lnTo>
                  <a:lnTo>
                    <a:pt x="6789" y="415"/>
                  </a:lnTo>
                  <a:lnTo>
                    <a:pt x="6849" y="463"/>
                  </a:lnTo>
                  <a:lnTo>
                    <a:pt x="7002" y="553"/>
                  </a:lnTo>
                  <a:lnTo>
                    <a:pt x="7097" y="587"/>
                  </a:lnTo>
                  <a:lnTo>
                    <a:pt x="7227" y="629"/>
                  </a:lnTo>
                  <a:lnTo>
                    <a:pt x="7416" y="670"/>
                  </a:lnTo>
                  <a:lnTo>
                    <a:pt x="7736" y="767"/>
                  </a:lnTo>
                  <a:lnTo>
                    <a:pt x="7913" y="850"/>
                  </a:lnTo>
                  <a:lnTo>
                    <a:pt x="7984" y="891"/>
                  </a:lnTo>
                  <a:lnTo>
                    <a:pt x="8067" y="926"/>
                  </a:lnTo>
                  <a:lnTo>
                    <a:pt x="8126" y="953"/>
                  </a:lnTo>
                  <a:lnTo>
                    <a:pt x="8197" y="947"/>
                  </a:lnTo>
                  <a:lnTo>
                    <a:pt x="8244" y="940"/>
                  </a:lnTo>
                  <a:lnTo>
                    <a:pt x="8315" y="891"/>
                  </a:lnTo>
                  <a:lnTo>
                    <a:pt x="8445" y="864"/>
                  </a:lnTo>
                  <a:lnTo>
                    <a:pt x="8552" y="815"/>
                  </a:lnTo>
                  <a:lnTo>
                    <a:pt x="8611" y="822"/>
                  </a:lnTo>
                  <a:lnTo>
                    <a:pt x="8634" y="1009"/>
                  </a:lnTo>
                  <a:lnTo>
                    <a:pt x="8646" y="1071"/>
                  </a:lnTo>
                  <a:lnTo>
                    <a:pt x="8670" y="1119"/>
                  </a:lnTo>
                  <a:lnTo>
                    <a:pt x="8776" y="1195"/>
                  </a:lnTo>
                  <a:lnTo>
                    <a:pt x="8812" y="1237"/>
                  </a:lnTo>
                  <a:lnTo>
                    <a:pt x="8836" y="1313"/>
                  </a:lnTo>
                  <a:lnTo>
                    <a:pt x="8918" y="1423"/>
                  </a:lnTo>
                  <a:lnTo>
                    <a:pt x="8966" y="1471"/>
                  </a:lnTo>
                  <a:lnTo>
                    <a:pt x="8989" y="1527"/>
                  </a:lnTo>
                  <a:lnTo>
                    <a:pt x="9013" y="1589"/>
                  </a:lnTo>
                  <a:lnTo>
                    <a:pt x="9190" y="1831"/>
                  </a:lnTo>
                  <a:lnTo>
                    <a:pt x="9226" y="1851"/>
                  </a:lnTo>
                  <a:lnTo>
                    <a:pt x="9238" y="1872"/>
                  </a:lnTo>
                  <a:lnTo>
                    <a:pt x="9238" y="1893"/>
                  </a:lnTo>
                  <a:lnTo>
                    <a:pt x="9226" y="1948"/>
                  </a:lnTo>
                  <a:lnTo>
                    <a:pt x="9238" y="1976"/>
                  </a:lnTo>
                  <a:lnTo>
                    <a:pt x="9179" y="2031"/>
                  </a:lnTo>
                  <a:lnTo>
                    <a:pt x="9167" y="2052"/>
                  </a:lnTo>
                  <a:lnTo>
                    <a:pt x="9119" y="2093"/>
                  </a:lnTo>
                  <a:lnTo>
                    <a:pt x="9096" y="2128"/>
                  </a:lnTo>
                  <a:lnTo>
                    <a:pt x="9060" y="2155"/>
                  </a:lnTo>
                  <a:lnTo>
                    <a:pt x="9037" y="2183"/>
                  </a:lnTo>
                  <a:lnTo>
                    <a:pt x="9048" y="2203"/>
                  </a:lnTo>
                  <a:lnTo>
                    <a:pt x="9096" y="2203"/>
                  </a:lnTo>
                  <a:lnTo>
                    <a:pt x="9143" y="2197"/>
                  </a:lnTo>
                  <a:lnTo>
                    <a:pt x="9167" y="2176"/>
                  </a:lnTo>
                  <a:lnTo>
                    <a:pt x="9179" y="2155"/>
                  </a:lnTo>
                  <a:lnTo>
                    <a:pt x="9179" y="2121"/>
                  </a:lnTo>
                  <a:lnTo>
                    <a:pt x="9190" y="2107"/>
                  </a:lnTo>
                  <a:lnTo>
                    <a:pt x="9214" y="2093"/>
                  </a:lnTo>
                  <a:lnTo>
                    <a:pt x="9238" y="2100"/>
                  </a:lnTo>
                  <a:lnTo>
                    <a:pt x="9249" y="2114"/>
                  </a:lnTo>
                  <a:lnTo>
                    <a:pt x="9261" y="2141"/>
                  </a:lnTo>
                  <a:lnTo>
                    <a:pt x="9249" y="2162"/>
                  </a:lnTo>
                  <a:lnTo>
                    <a:pt x="9261" y="2176"/>
                  </a:lnTo>
                  <a:lnTo>
                    <a:pt x="9320" y="2176"/>
                  </a:lnTo>
                  <a:lnTo>
                    <a:pt x="9344" y="2183"/>
                  </a:lnTo>
                  <a:lnTo>
                    <a:pt x="9356" y="2203"/>
                  </a:lnTo>
                  <a:lnTo>
                    <a:pt x="9356" y="2231"/>
                  </a:lnTo>
                  <a:lnTo>
                    <a:pt x="9356" y="2252"/>
                  </a:lnTo>
                  <a:lnTo>
                    <a:pt x="9368" y="2273"/>
                  </a:lnTo>
                  <a:lnTo>
                    <a:pt x="9415" y="2328"/>
                  </a:lnTo>
                  <a:lnTo>
                    <a:pt x="9451" y="2362"/>
                  </a:lnTo>
                  <a:lnTo>
                    <a:pt x="9521" y="2390"/>
                  </a:lnTo>
                  <a:lnTo>
                    <a:pt x="9687" y="2500"/>
                  </a:lnTo>
                  <a:lnTo>
                    <a:pt x="9734" y="2507"/>
                  </a:lnTo>
                  <a:lnTo>
                    <a:pt x="9782" y="2500"/>
                  </a:lnTo>
                  <a:lnTo>
                    <a:pt x="9829" y="2494"/>
                  </a:lnTo>
                  <a:lnTo>
                    <a:pt x="9888" y="2487"/>
                  </a:lnTo>
                  <a:lnTo>
                    <a:pt x="9959" y="2494"/>
                  </a:lnTo>
                  <a:lnTo>
                    <a:pt x="10006" y="2521"/>
                  </a:lnTo>
                  <a:lnTo>
                    <a:pt x="10066" y="2576"/>
                  </a:lnTo>
                  <a:lnTo>
                    <a:pt x="10101" y="2611"/>
                  </a:lnTo>
                  <a:lnTo>
                    <a:pt x="10125" y="2646"/>
                  </a:lnTo>
                  <a:lnTo>
                    <a:pt x="10243" y="2715"/>
                  </a:lnTo>
                  <a:lnTo>
                    <a:pt x="10361" y="2770"/>
                  </a:lnTo>
                  <a:lnTo>
                    <a:pt x="11083" y="3205"/>
                  </a:lnTo>
                  <a:lnTo>
                    <a:pt x="11012" y="3226"/>
                  </a:lnTo>
                  <a:lnTo>
                    <a:pt x="10976" y="3274"/>
                  </a:lnTo>
                  <a:lnTo>
                    <a:pt x="10953" y="3364"/>
                  </a:lnTo>
                  <a:lnTo>
                    <a:pt x="10929" y="3405"/>
                  </a:lnTo>
                  <a:lnTo>
                    <a:pt x="10858" y="3426"/>
                  </a:lnTo>
                  <a:lnTo>
                    <a:pt x="10834" y="3426"/>
                  </a:lnTo>
                  <a:lnTo>
                    <a:pt x="10822" y="3405"/>
                  </a:lnTo>
                  <a:lnTo>
                    <a:pt x="10787" y="3391"/>
                  </a:lnTo>
                  <a:lnTo>
                    <a:pt x="10728" y="3419"/>
                  </a:lnTo>
                  <a:lnTo>
                    <a:pt x="10681" y="3447"/>
                  </a:lnTo>
                  <a:lnTo>
                    <a:pt x="10657" y="3481"/>
                  </a:lnTo>
                  <a:lnTo>
                    <a:pt x="10669" y="3523"/>
                  </a:lnTo>
                  <a:lnTo>
                    <a:pt x="10704" y="3550"/>
                  </a:lnTo>
                  <a:lnTo>
                    <a:pt x="10704" y="3605"/>
                  </a:lnTo>
                  <a:lnTo>
                    <a:pt x="10574" y="3661"/>
                  </a:lnTo>
                  <a:lnTo>
                    <a:pt x="10420" y="3716"/>
                  </a:lnTo>
                  <a:lnTo>
                    <a:pt x="10338" y="3757"/>
                  </a:lnTo>
                  <a:lnTo>
                    <a:pt x="10349" y="3792"/>
                  </a:lnTo>
                  <a:lnTo>
                    <a:pt x="10361" y="3826"/>
                  </a:lnTo>
                  <a:lnTo>
                    <a:pt x="10373" y="3868"/>
                  </a:lnTo>
                  <a:lnTo>
                    <a:pt x="10361" y="3896"/>
                  </a:lnTo>
                  <a:lnTo>
                    <a:pt x="10302" y="3896"/>
                  </a:lnTo>
                  <a:lnTo>
                    <a:pt x="10184" y="3847"/>
                  </a:lnTo>
                  <a:lnTo>
                    <a:pt x="10125" y="3854"/>
                  </a:lnTo>
                  <a:lnTo>
                    <a:pt x="10089" y="3896"/>
                  </a:lnTo>
                  <a:lnTo>
                    <a:pt x="10054" y="3937"/>
                  </a:lnTo>
                  <a:lnTo>
                    <a:pt x="10018" y="3965"/>
                  </a:lnTo>
                  <a:lnTo>
                    <a:pt x="9924" y="3985"/>
                  </a:lnTo>
                  <a:lnTo>
                    <a:pt x="9876" y="3999"/>
                  </a:lnTo>
                  <a:lnTo>
                    <a:pt x="9805" y="4082"/>
                  </a:lnTo>
                  <a:lnTo>
                    <a:pt x="9758" y="4110"/>
                  </a:lnTo>
                  <a:lnTo>
                    <a:pt x="9368" y="4220"/>
                  </a:lnTo>
                  <a:lnTo>
                    <a:pt x="9179" y="4289"/>
                  </a:lnTo>
                  <a:lnTo>
                    <a:pt x="9131" y="4289"/>
                  </a:lnTo>
                  <a:lnTo>
                    <a:pt x="9096" y="4275"/>
                  </a:lnTo>
                  <a:lnTo>
                    <a:pt x="9037" y="4268"/>
                  </a:lnTo>
                  <a:lnTo>
                    <a:pt x="8989" y="4268"/>
                  </a:lnTo>
                  <a:lnTo>
                    <a:pt x="8930" y="4282"/>
                  </a:lnTo>
                  <a:lnTo>
                    <a:pt x="8895" y="4282"/>
                  </a:lnTo>
                  <a:lnTo>
                    <a:pt x="8847" y="4282"/>
                  </a:lnTo>
                  <a:lnTo>
                    <a:pt x="8729" y="4262"/>
                  </a:lnTo>
                  <a:lnTo>
                    <a:pt x="8694" y="4268"/>
                  </a:lnTo>
                  <a:lnTo>
                    <a:pt x="8599" y="4296"/>
                  </a:lnTo>
                  <a:lnTo>
                    <a:pt x="8469" y="4324"/>
                  </a:lnTo>
                  <a:lnTo>
                    <a:pt x="8351" y="4393"/>
                  </a:lnTo>
                  <a:lnTo>
                    <a:pt x="8268" y="4441"/>
                  </a:lnTo>
                  <a:lnTo>
                    <a:pt x="8209" y="4455"/>
                  </a:lnTo>
                  <a:lnTo>
                    <a:pt x="8150" y="4469"/>
                  </a:lnTo>
                  <a:lnTo>
                    <a:pt x="8079" y="4476"/>
                  </a:lnTo>
                  <a:lnTo>
                    <a:pt x="8019" y="4469"/>
                  </a:lnTo>
                  <a:lnTo>
                    <a:pt x="7866" y="4427"/>
                  </a:lnTo>
                  <a:lnTo>
                    <a:pt x="7783" y="4427"/>
                  </a:lnTo>
                  <a:lnTo>
                    <a:pt x="7724" y="4476"/>
                  </a:lnTo>
                  <a:lnTo>
                    <a:pt x="7688" y="4565"/>
                  </a:lnTo>
                  <a:lnTo>
                    <a:pt x="7653" y="4607"/>
                  </a:lnTo>
                  <a:lnTo>
                    <a:pt x="7570" y="4628"/>
                  </a:lnTo>
                  <a:lnTo>
                    <a:pt x="7499" y="4641"/>
                  </a:lnTo>
                  <a:lnTo>
                    <a:pt x="7345" y="4683"/>
                  </a:lnTo>
                  <a:lnTo>
                    <a:pt x="7286" y="4697"/>
                  </a:lnTo>
                  <a:lnTo>
                    <a:pt x="7239" y="4690"/>
                  </a:lnTo>
                  <a:lnTo>
                    <a:pt x="7156" y="4669"/>
                  </a:lnTo>
                  <a:lnTo>
                    <a:pt x="7109" y="4669"/>
                  </a:lnTo>
                  <a:lnTo>
                    <a:pt x="7061" y="4683"/>
                  </a:lnTo>
                  <a:lnTo>
                    <a:pt x="7014" y="4717"/>
                  </a:lnTo>
                  <a:lnTo>
                    <a:pt x="6896" y="4814"/>
                  </a:lnTo>
                  <a:lnTo>
                    <a:pt x="6872" y="4849"/>
                  </a:lnTo>
                  <a:lnTo>
                    <a:pt x="6849" y="4883"/>
                  </a:lnTo>
                  <a:lnTo>
                    <a:pt x="6849" y="4918"/>
                  </a:lnTo>
                  <a:lnTo>
                    <a:pt x="6872" y="4959"/>
                  </a:lnTo>
                  <a:lnTo>
                    <a:pt x="6896" y="4987"/>
                  </a:lnTo>
                  <a:lnTo>
                    <a:pt x="6884" y="5014"/>
                  </a:lnTo>
                  <a:lnTo>
                    <a:pt x="6742" y="5118"/>
                  </a:lnTo>
                  <a:lnTo>
                    <a:pt x="6648" y="5270"/>
                  </a:lnTo>
                  <a:lnTo>
                    <a:pt x="6565" y="5387"/>
                  </a:lnTo>
                  <a:lnTo>
                    <a:pt x="6541" y="5408"/>
                  </a:lnTo>
                  <a:lnTo>
                    <a:pt x="6506" y="5415"/>
                  </a:lnTo>
                  <a:lnTo>
                    <a:pt x="6364" y="5415"/>
                  </a:lnTo>
                  <a:lnTo>
                    <a:pt x="6305" y="5408"/>
                  </a:lnTo>
                  <a:lnTo>
                    <a:pt x="6257" y="5387"/>
                  </a:lnTo>
                  <a:lnTo>
                    <a:pt x="6245" y="5353"/>
                  </a:lnTo>
                  <a:lnTo>
                    <a:pt x="6210" y="5311"/>
                  </a:lnTo>
                  <a:lnTo>
                    <a:pt x="6127" y="5311"/>
                  </a:lnTo>
                  <a:lnTo>
                    <a:pt x="6044" y="5325"/>
                  </a:lnTo>
                  <a:lnTo>
                    <a:pt x="5973" y="5346"/>
                  </a:lnTo>
                  <a:lnTo>
                    <a:pt x="5867" y="5401"/>
                  </a:lnTo>
                  <a:lnTo>
                    <a:pt x="5831" y="5415"/>
                  </a:lnTo>
                  <a:lnTo>
                    <a:pt x="5784" y="5415"/>
                  </a:lnTo>
                  <a:lnTo>
                    <a:pt x="5701" y="5401"/>
                  </a:lnTo>
                  <a:lnTo>
                    <a:pt x="5654" y="5408"/>
                  </a:lnTo>
                  <a:lnTo>
                    <a:pt x="5595" y="5422"/>
                  </a:lnTo>
                  <a:lnTo>
                    <a:pt x="5524" y="5477"/>
                  </a:lnTo>
                  <a:lnTo>
                    <a:pt x="5465" y="5491"/>
                  </a:lnTo>
                  <a:lnTo>
                    <a:pt x="5276" y="5484"/>
                  </a:lnTo>
                  <a:lnTo>
                    <a:pt x="5216" y="5491"/>
                  </a:lnTo>
                  <a:lnTo>
                    <a:pt x="5157" y="5519"/>
                  </a:lnTo>
                  <a:lnTo>
                    <a:pt x="5098" y="5553"/>
                  </a:lnTo>
                  <a:lnTo>
                    <a:pt x="5051" y="5595"/>
                  </a:lnTo>
                  <a:lnTo>
                    <a:pt x="5015" y="5636"/>
                  </a:lnTo>
                  <a:lnTo>
                    <a:pt x="5027" y="5670"/>
                  </a:lnTo>
                  <a:lnTo>
                    <a:pt x="5027" y="5705"/>
                  </a:lnTo>
                  <a:lnTo>
                    <a:pt x="5015" y="5726"/>
                  </a:lnTo>
                  <a:lnTo>
                    <a:pt x="4850" y="5726"/>
                  </a:lnTo>
                  <a:lnTo>
                    <a:pt x="4649" y="5746"/>
                  </a:lnTo>
                  <a:lnTo>
                    <a:pt x="4578" y="5740"/>
                  </a:lnTo>
                  <a:lnTo>
                    <a:pt x="4554" y="5712"/>
                  </a:lnTo>
                  <a:lnTo>
                    <a:pt x="4554" y="5657"/>
                  </a:lnTo>
                  <a:lnTo>
                    <a:pt x="4519" y="5629"/>
                  </a:lnTo>
                  <a:lnTo>
                    <a:pt x="4436" y="5601"/>
                  </a:lnTo>
                  <a:lnTo>
                    <a:pt x="4377" y="5595"/>
                  </a:lnTo>
                  <a:lnTo>
                    <a:pt x="4294" y="5595"/>
                  </a:lnTo>
                  <a:lnTo>
                    <a:pt x="4211" y="5608"/>
                  </a:lnTo>
                  <a:lnTo>
                    <a:pt x="4128" y="5636"/>
                  </a:lnTo>
                  <a:lnTo>
                    <a:pt x="4117" y="5657"/>
                  </a:lnTo>
                  <a:lnTo>
                    <a:pt x="4140" y="5684"/>
                  </a:lnTo>
                  <a:lnTo>
                    <a:pt x="4389" y="5816"/>
                  </a:lnTo>
                  <a:lnTo>
                    <a:pt x="4471" y="5878"/>
                  </a:lnTo>
                  <a:lnTo>
                    <a:pt x="4460" y="5933"/>
                  </a:lnTo>
                  <a:lnTo>
                    <a:pt x="4424" y="5933"/>
                  </a:lnTo>
                  <a:lnTo>
                    <a:pt x="4365" y="5919"/>
                  </a:lnTo>
                  <a:lnTo>
                    <a:pt x="4294" y="5919"/>
                  </a:lnTo>
                  <a:lnTo>
                    <a:pt x="4235" y="5947"/>
                  </a:lnTo>
                  <a:lnTo>
                    <a:pt x="4223" y="5981"/>
                  </a:lnTo>
                  <a:lnTo>
                    <a:pt x="4223" y="6030"/>
                  </a:lnTo>
                  <a:lnTo>
                    <a:pt x="4247" y="6112"/>
                  </a:lnTo>
                  <a:lnTo>
                    <a:pt x="4247" y="6154"/>
                  </a:lnTo>
                  <a:lnTo>
                    <a:pt x="4235" y="6188"/>
                  </a:lnTo>
                  <a:lnTo>
                    <a:pt x="4188" y="6264"/>
                  </a:lnTo>
                  <a:lnTo>
                    <a:pt x="4199" y="6292"/>
                  </a:lnTo>
                  <a:lnTo>
                    <a:pt x="4247" y="6320"/>
                  </a:lnTo>
                  <a:lnTo>
                    <a:pt x="4306" y="6340"/>
                  </a:lnTo>
                  <a:lnTo>
                    <a:pt x="4341" y="6368"/>
                  </a:lnTo>
                  <a:lnTo>
                    <a:pt x="4306" y="6444"/>
                  </a:lnTo>
                  <a:lnTo>
                    <a:pt x="4188" y="6520"/>
                  </a:lnTo>
                  <a:lnTo>
                    <a:pt x="4117" y="6589"/>
                  </a:lnTo>
                  <a:lnTo>
                    <a:pt x="4199" y="6665"/>
                  </a:lnTo>
                  <a:lnTo>
                    <a:pt x="4306" y="6706"/>
                  </a:lnTo>
                  <a:lnTo>
                    <a:pt x="4353" y="6734"/>
                  </a:lnTo>
                  <a:lnTo>
                    <a:pt x="4365" y="6769"/>
                  </a:lnTo>
                  <a:lnTo>
                    <a:pt x="4341" y="6817"/>
                  </a:lnTo>
                  <a:lnTo>
                    <a:pt x="4294" y="6858"/>
                  </a:lnTo>
                  <a:lnTo>
                    <a:pt x="4223" y="6893"/>
                  </a:lnTo>
                  <a:lnTo>
                    <a:pt x="4152" y="6886"/>
                  </a:lnTo>
                  <a:lnTo>
                    <a:pt x="4057" y="6831"/>
                  </a:lnTo>
                  <a:lnTo>
                    <a:pt x="4010" y="6824"/>
                  </a:lnTo>
                  <a:lnTo>
                    <a:pt x="3986" y="6851"/>
                  </a:lnTo>
                  <a:lnTo>
                    <a:pt x="3998" y="6879"/>
                  </a:lnTo>
                  <a:lnTo>
                    <a:pt x="4046" y="6941"/>
                  </a:lnTo>
                  <a:lnTo>
                    <a:pt x="4046" y="6969"/>
                  </a:lnTo>
                  <a:lnTo>
                    <a:pt x="4022" y="6990"/>
                  </a:lnTo>
                  <a:lnTo>
                    <a:pt x="3833" y="7079"/>
                  </a:lnTo>
                  <a:lnTo>
                    <a:pt x="3750" y="7093"/>
                  </a:lnTo>
                  <a:lnTo>
                    <a:pt x="3679" y="7086"/>
                  </a:lnTo>
                  <a:lnTo>
                    <a:pt x="3608" y="7059"/>
                  </a:lnTo>
                  <a:lnTo>
                    <a:pt x="3573" y="7017"/>
                  </a:lnTo>
                  <a:lnTo>
                    <a:pt x="3620" y="6962"/>
                  </a:lnTo>
                  <a:lnTo>
                    <a:pt x="3714" y="6914"/>
                  </a:lnTo>
                  <a:lnTo>
                    <a:pt x="3774" y="6865"/>
                  </a:lnTo>
                  <a:lnTo>
                    <a:pt x="3679" y="6789"/>
                  </a:lnTo>
                  <a:lnTo>
                    <a:pt x="3620" y="6769"/>
                  </a:lnTo>
                  <a:lnTo>
                    <a:pt x="3573" y="6769"/>
                  </a:lnTo>
                  <a:lnTo>
                    <a:pt x="3490" y="6796"/>
                  </a:lnTo>
                  <a:lnTo>
                    <a:pt x="3478" y="6796"/>
                  </a:lnTo>
                  <a:lnTo>
                    <a:pt x="3466" y="6803"/>
                  </a:lnTo>
                  <a:lnTo>
                    <a:pt x="3454" y="6803"/>
                  </a:lnTo>
                  <a:lnTo>
                    <a:pt x="3431" y="6803"/>
                  </a:lnTo>
                  <a:lnTo>
                    <a:pt x="3383" y="6782"/>
                  </a:lnTo>
                  <a:lnTo>
                    <a:pt x="3348" y="6755"/>
                  </a:lnTo>
                  <a:lnTo>
                    <a:pt x="3301" y="6741"/>
                  </a:lnTo>
                  <a:lnTo>
                    <a:pt x="3194" y="6775"/>
                  </a:lnTo>
                  <a:lnTo>
                    <a:pt x="3135" y="6769"/>
                  </a:lnTo>
                  <a:lnTo>
                    <a:pt x="3076" y="6748"/>
                  </a:lnTo>
                  <a:lnTo>
                    <a:pt x="3017" y="6734"/>
                  </a:lnTo>
                  <a:lnTo>
                    <a:pt x="2934" y="6734"/>
                  </a:lnTo>
                  <a:lnTo>
                    <a:pt x="2910" y="6748"/>
                  </a:lnTo>
                  <a:lnTo>
                    <a:pt x="2922" y="6775"/>
                  </a:lnTo>
                  <a:lnTo>
                    <a:pt x="2958" y="6810"/>
                  </a:lnTo>
                  <a:lnTo>
                    <a:pt x="2969" y="6817"/>
                  </a:lnTo>
                  <a:lnTo>
                    <a:pt x="3017" y="6845"/>
                  </a:lnTo>
                  <a:lnTo>
                    <a:pt x="3040" y="6858"/>
                  </a:lnTo>
                  <a:lnTo>
                    <a:pt x="3040" y="6872"/>
                  </a:lnTo>
                  <a:lnTo>
                    <a:pt x="3040" y="6900"/>
                  </a:lnTo>
                  <a:lnTo>
                    <a:pt x="3040" y="6914"/>
                  </a:lnTo>
                  <a:lnTo>
                    <a:pt x="3099" y="6983"/>
                  </a:lnTo>
                  <a:lnTo>
                    <a:pt x="3099" y="7017"/>
                  </a:lnTo>
                  <a:lnTo>
                    <a:pt x="3040" y="7045"/>
                  </a:lnTo>
                  <a:lnTo>
                    <a:pt x="2958" y="7045"/>
                  </a:lnTo>
                  <a:lnTo>
                    <a:pt x="2898" y="7024"/>
                  </a:lnTo>
                  <a:lnTo>
                    <a:pt x="2839" y="6996"/>
                  </a:lnTo>
                  <a:lnTo>
                    <a:pt x="2780" y="6976"/>
                  </a:lnTo>
                  <a:lnTo>
                    <a:pt x="2686" y="6976"/>
                  </a:lnTo>
                  <a:lnTo>
                    <a:pt x="2520" y="7017"/>
                  </a:lnTo>
                  <a:lnTo>
                    <a:pt x="2437" y="7017"/>
                  </a:lnTo>
                  <a:lnTo>
                    <a:pt x="2390" y="6996"/>
                  </a:lnTo>
                  <a:lnTo>
                    <a:pt x="2366" y="6934"/>
                  </a:lnTo>
                  <a:lnTo>
                    <a:pt x="2331" y="6914"/>
                  </a:lnTo>
                  <a:lnTo>
                    <a:pt x="2272" y="6900"/>
                  </a:lnTo>
                  <a:lnTo>
                    <a:pt x="2212" y="6907"/>
                  </a:lnTo>
                  <a:lnTo>
                    <a:pt x="2165" y="6927"/>
                  </a:lnTo>
                  <a:lnTo>
                    <a:pt x="2011" y="7010"/>
                  </a:lnTo>
                  <a:lnTo>
                    <a:pt x="1964" y="7045"/>
                  </a:lnTo>
                  <a:lnTo>
                    <a:pt x="1940" y="7079"/>
                  </a:lnTo>
                  <a:lnTo>
                    <a:pt x="1952" y="7121"/>
                  </a:lnTo>
                  <a:lnTo>
                    <a:pt x="1988" y="7155"/>
                  </a:lnTo>
                  <a:lnTo>
                    <a:pt x="2000" y="7190"/>
                  </a:lnTo>
                  <a:lnTo>
                    <a:pt x="2000" y="7238"/>
                  </a:lnTo>
                  <a:lnTo>
                    <a:pt x="1964" y="7280"/>
                  </a:lnTo>
                  <a:lnTo>
                    <a:pt x="1929" y="7293"/>
                  </a:lnTo>
                  <a:lnTo>
                    <a:pt x="1893" y="7287"/>
                  </a:lnTo>
                  <a:lnTo>
                    <a:pt x="1692" y="7224"/>
                  </a:lnTo>
                  <a:lnTo>
                    <a:pt x="1633" y="7224"/>
                  </a:lnTo>
                  <a:lnTo>
                    <a:pt x="1373" y="7307"/>
                  </a:lnTo>
                  <a:lnTo>
                    <a:pt x="1314" y="7307"/>
                  </a:lnTo>
                  <a:lnTo>
                    <a:pt x="1302" y="7314"/>
                  </a:lnTo>
                  <a:lnTo>
                    <a:pt x="1254" y="7321"/>
                  </a:lnTo>
                  <a:lnTo>
                    <a:pt x="1231" y="7335"/>
                  </a:lnTo>
                  <a:lnTo>
                    <a:pt x="1219" y="7363"/>
                  </a:lnTo>
                  <a:lnTo>
                    <a:pt x="1089" y="7452"/>
                  </a:lnTo>
                  <a:lnTo>
                    <a:pt x="1089" y="7452"/>
                  </a:lnTo>
                  <a:lnTo>
                    <a:pt x="1089" y="7452"/>
                  </a:lnTo>
                  <a:lnTo>
                    <a:pt x="1006" y="7328"/>
                  </a:lnTo>
                  <a:lnTo>
                    <a:pt x="1053" y="7259"/>
                  </a:lnTo>
                  <a:lnTo>
                    <a:pt x="1195" y="7128"/>
                  </a:lnTo>
                  <a:lnTo>
                    <a:pt x="1195" y="7100"/>
                  </a:lnTo>
                  <a:lnTo>
                    <a:pt x="1172" y="7052"/>
                  </a:lnTo>
                  <a:lnTo>
                    <a:pt x="1160" y="7031"/>
                  </a:lnTo>
                  <a:lnTo>
                    <a:pt x="1184" y="6941"/>
                  </a:lnTo>
                  <a:lnTo>
                    <a:pt x="1172" y="6941"/>
                  </a:lnTo>
                  <a:lnTo>
                    <a:pt x="1184" y="6921"/>
                  </a:lnTo>
                  <a:lnTo>
                    <a:pt x="1195" y="6914"/>
                  </a:lnTo>
                  <a:lnTo>
                    <a:pt x="1219" y="6907"/>
                  </a:lnTo>
                  <a:lnTo>
                    <a:pt x="1254" y="6907"/>
                  </a:lnTo>
                  <a:lnTo>
                    <a:pt x="1278" y="6893"/>
                  </a:lnTo>
                  <a:lnTo>
                    <a:pt x="1361" y="6824"/>
                  </a:lnTo>
                  <a:lnTo>
                    <a:pt x="1396" y="6810"/>
                  </a:lnTo>
                  <a:lnTo>
                    <a:pt x="1479" y="6789"/>
                  </a:lnTo>
                  <a:lnTo>
                    <a:pt x="1515" y="6775"/>
                  </a:lnTo>
                  <a:lnTo>
                    <a:pt x="1538" y="6741"/>
                  </a:lnTo>
                  <a:lnTo>
                    <a:pt x="1538" y="6720"/>
                  </a:lnTo>
                  <a:lnTo>
                    <a:pt x="1526" y="6700"/>
                  </a:lnTo>
                  <a:lnTo>
                    <a:pt x="1538" y="6672"/>
                  </a:lnTo>
                  <a:lnTo>
                    <a:pt x="1550" y="6651"/>
                  </a:lnTo>
                  <a:lnTo>
                    <a:pt x="1586" y="6637"/>
                  </a:lnTo>
                  <a:lnTo>
                    <a:pt x="1609" y="6630"/>
                  </a:lnTo>
                  <a:lnTo>
                    <a:pt x="1633" y="6617"/>
                  </a:lnTo>
                  <a:lnTo>
                    <a:pt x="1668" y="6582"/>
                  </a:lnTo>
                  <a:lnTo>
                    <a:pt x="1680" y="6561"/>
                  </a:lnTo>
                  <a:lnTo>
                    <a:pt x="1668" y="6506"/>
                  </a:lnTo>
                  <a:lnTo>
                    <a:pt x="1704" y="6472"/>
                  </a:lnTo>
                  <a:lnTo>
                    <a:pt x="1846" y="6375"/>
                  </a:lnTo>
                  <a:lnTo>
                    <a:pt x="1881" y="6327"/>
                  </a:lnTo>
                  <a:lnTo>
                    <a:pt x="1858" y="6285"/>
                  </a:lnTo>
                  <a:lnTo>
                    <a:pt x="1739" y="6182"/>
                  </a:lnTo>
                  <a:lnTo>
                    <a:pt x="1716" y="6126"/>
                  </a:lnTo>
                  <a:lnTo>
                    <a:pt x="1728" y="6099"/>
                  </a:lnTo>
                  <a:lnTo>
                    <a:pt x="1739" y="6078"/>
                  </a:lnTo>
                  <a:lnTo>
                    <a:pt x="1775" y="6064"/>
                  </a:lnTo>
                  <a:lnTo>
                    <a:pt x="1787" y="6043"/>
                  </a:lnTo>
                  <a:lnTo>
                    <a:pt x="1799" y="6016"/>
                  </a:lnTo>
                  <a:lnTo>
                    <a:pt x="1799" y="5954"/>
                  </a:lnTo>
                  <a:lnTo>
                    <a:pt x="1822" y="5905"/>
                  </a:lnTo>
                  <a:lnTo>
                    <a:pt x="1846" y="5857"/>
                  </a:lnTo>
                  <a:lnTo>
                    <a:pt x="1893" y="5822"/>
                  </a:lnTo>
                  <a:lnTo>
                    <a:pt x="1964" y="5788"/>
                  </a:lnTo>
                  <a:lnTo>
                    <a:pt x="2023" y="5767"/>
                  </a:lnTo>
                  <a:lnTo>
                    <a:pt x="2331" y="5698"/>
                  </a:lnTo>
                  <a:lnTo>
                    <a:pt x="2390" y="5670"/>
                  </a:lnTo>
                  <a:lnTo>
                    <a:pt x="2508" y="5601"/>
                  </a:lnTo>
                  <a:lnTo>
                    <a:pt x="2544" y="5581"/>
                  </a:lnTo>
                  <a:lnTo>
                    <a:pt x="2626" y="5560"/>
                  </a:lnTo>
                  <a:lnTo>
                    <a:pt x="2674" y="5546"/>
                  </a:lnTo>
                  <a:lnTo>
                    <a:pt x="2697" y="5519"/>
                  </a:lnTo>
                  <a:lnTo>
                    <a:pt x="2733" y="5470"/>
                  </a:lnTo>
                  <a:lnTo>
                    <a:pt x="2756" y="5449"/>
                  </a:lnTo>
                  <a:lnTo>
                    <a:pt x="2827" y="5429"/>
                  </a:lnTo>
                  <a:lnTo>
                    <a:pt x="2981" y="5408"/>
                  </a:lnTo>
                  <a:lnTo>
                    <a:pt x="3052" y="5387"/>
                  </a:lnTo>
                  <a:lnTo>
                    <a:pt x="3088" y="5367"/>
                  </a:lnTo>
                  <a:lnTo>
                    <a:pt x="3170" y="5298"/>
                  </a:lnTo>
                  <a:lnTo>
                    <a:pt x="3371" y="5194"/>
                  </a:lnTo>
                  <a:lnTo>
                    <a:pt x="3513" y="5090"/>
                  </a:lnTo>
                  <a:lnTo>
                    <a:pt x="3561" y="5049"/>
                  </a:lnTo>
                  <a:lnTo>
                    <a:pt x="3584" y="4966"/>
                  </a:lnTo>
                  <a:lnTo>
                    <a:pt x="3573" y="4856"/>
                  </a:lnTo>
                  <a:lnTo>
                    <a:pt x="3573" y="4800"/>
                  </a:lnTo>
                  <a:lnTo>
                    <a:pt x="3573" y="4648"/>
                  </a:lnTo>
                  <a:lnTo>
                    <a:pt x="3561" y="4434"/>
                  </a:lnTo>
                  <a:lnTo>
                    <a:pt x="3549" y="4193"/>
                  </a:lnTo>
                  <a:lnTo>
                    <a:pt x="3537" y="3951"/>
                  </a:lnTo>
                  <a:lnTo>
                    <a:pt x="3525" y="3737"/>
                  </a:lnTo>
                  <a:lnTo>
                    <a:pt x="3513" y="3585"/>
                  </a:lnTo>
                  <a:lnTo>
                    <a:pt x="3513" y="3530"/>
                  </a:lnTo>
                  <a:lnTo>
                    <a:pt x="3513" y="3378"/>
                  </a:lnTo>
                  <a:lnTo>
                    <a:pt x="3454" y="3405"/>
                  </a:lnTo>
                  <a:lnTo>
                    <a:pt x="3383" y="3391"/>
                  </a:lnTo>
                  <a:lnTo>
                    <a:pt x="3301" y="3371"/>
                  </a:lnTo>
                  <a:lnTo>
                    <a:pt x="3206" y="3371"/>
                  </a:lnTo>
                  <a:lnTo>
                    <a:pt x="3123" y="3384"/>
                  </a:lnTo>
                  <a:lnTo>
                    <a:pt x="3052" y="3378"/>
                  </a:lnTo>
                  <a:lnTo>
                    <a:pt x="2969" y="3364"/>
                  </a:lnTo>
                  <a:lnTo>
                    <a:pt x="2709" y="3350"/>
                  </a:lnTo>
                  <a:lnTo>
                    <a:pt x="2555" y="3336"/>
                  </a:lnTo>
                  <a:lnTo>
                    <a:pt x="2414" y="3302"/>
                  </a:lnTo>
                  <a:lnTo>
                    <a:pt x="2283" y="3260"/>
                  </a:lnTo>
                  <a:lnTo>
                    <a:pt x="2130" y="3198"/>
                  </a:lnTo>
                  <a:lnTo>
                    <a:pt x="2071" y="3191"/>
                  </a:lnTo>
                  <a:lnTo>
                    <a:pt x="1964" y="3219"/>
                  </a:lnTo>
                  <a:lnTo>
                    <a:pt x="1846" y="3239"/>
                  </a:lnTo>
                  <a:lnTo>
                    <a:pt x="1787" y="3198"/>
                  </a:lnTo>
                  <a:lnTo>
                    <a:pt x="1751" y="3150"/>
                  </a:lnTo>
                  <a:lnTo>
                    <a:pt x="1668" y="3129"/>
                  </a:lnTo>
                  <a:lnTo>
                    <a:pt x="1597" y="3129"/>
                  </a:lnTo>
                  <a:lnTo>
                    <a:pt x="1479" y="3081"/>
                  </a:lnTo>
                  <a:lnTo>
                    <a:pt x="1408" y="3060"/>
                  </a:lnTo>
                  <a:lnTo>
                    <a:pt x="1302" y="3053"/>
                  </a:lnTo>
                  <a:lnTo>
                    <a:pt x="1231" y="3067"/>
                  </a:lnTo>
                  <a:lnTo>
                    <a:pt x="1160" y="3094"/>
                  </a:lnTo>
                  <a:lnTo>
                    <a:pt x="888" y="3253"/>
                  </a:lnTo>
                  <a:lnTo>
                    <a:pt x="864" y="3260"/>
                  </a:lnTo>
                  <a:lnTo>
                    <a:pt x="793" y="3239"/>
                  </a:lnTo>
                  <a:lnTo>
                    <a:pt x="699" y="3226"/>
                  </a:lnTo>
                  <a:lnTo>
                    <a:pt x="639" y="3226"/>
                  </a:lnTo>
                  <a:lnTo>
                    <a:pt x="604" y="3246"/>
                  </a:lnTo>
                  <a:lnTo>
                    <a:pt x="616" y="3309"/>
                  </a:lnTo>
                  <a:lnTo>
                    <a:pt x="545" y="3309"/>
                  </a:lnTo>
                  <a:lnTo>
                    <a:pt x="403" y="3315"/>
                  </a:lnTo>
                  <a:lnTo>
                    <a:pt x="344" y="3315"/>
                  </a:lnTo>
                  <a:lnTo>
                    <a:pt x="320" y="3309"/>
                  </a:lnTo>
                  <a:lnTo>
                    <a:pt x="273" y="3274"/>
                  </a:lnTo>
                  <a:lnTo>
                    <a:pt x="249" y="3260"/>
                  </a:lnTo>
                  <a:lnTo>
                    <a:pt x="202" y="3260"/>
                  </a:lnTo>
                  <a:lnTo>
                    <a:pt x="131" y="3274"/>
                  </a:lnTo>
                  <a:lnTo>
                    <a:pt x="95" y="3281"/>
                  </a:lnTo>
                  <a:lnTo>
                    <a:pt x="24" y="3267"/>
                  </a:lnTo>
                  <a:lnTo>
                    <a:pt x="1" y="3239"/>
                  </a:lnTo>
                  <a:lnTo>
                    <a:pt x="24" y="3198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52" name="Google Shape;601;p22">
              <a:extLst>
                <a:ext uri="{FF2B5EF4-FFF2-40B4-BE49-F238E27FC236}">
                  <a16:creationId xmlns:a16="http://schemas.microsoft.com/office/drawing/2014/main" id="{95683FE4-5851-F3A9-647F-F416F27E75E0}"/>
                </a:ext>
              </a:extLst>
            </p:cNvPr>
            <p:cNvSpPr/>
            <p:nvPr/>
          </p:nvSpPr>
          <p:spPr>
            <a:xfrm flipH="1">
              <a:off x="3517868" y="2757642"/>
              <a:ext cx="411897" cy="414155"/>
            </a:xfrm>
            <a:custGeom>
              <a:avLst/>
              <a:gdLst/>
              <a:ahLst/>
              <a:cxnLst/>
              <a:rect l="l" t="t" r="r" b="b"/>
              <a:pathLst>
                <a:path w="6766" h="4345" extrusionOk="0">
                  <a:moveTo>
                    <a:pt x="0" y="788"/>
                  </a:moveTo>
                  <a:lnTo>
                    <a:pt x="24" y="726"/>
                  </a:lnTo>
                  <a:lnTo>
                    <a:pt x="284" y="698"/>
                  </a:lnTo>
                  <a:lnTo>
                    <a:pt x="438" y="677"/>
                  </a:lnTo>
                  <a:lnTo>
                    <a:pt x="473" y="670"/>
                  </a:lnTo>
                  <a:lnTo>
                    <a:pt x="556" y="677"/>
                  </a:lnTo>
                  <a:lnTo>
                    <a:pt x="521" y="636"/>
                  </a:lnTo>
                  <a:lnTo>
                    <a:pt x="521" y="615"/>
                  </a:lnTo>
                  <a:lnTo>
                    <a:pt x="533" y="587"/>
                  </a:lnTo>
                  <a:lnTo>
                    <a:pt x="544" y="580"/>
                  </a:lnTo>
                  <a:lnTo>
                    <a:pt x="568" y="574"/>
                  </a:lnTo>
                  <a:lnTo>
                    <a:pt x="604" y="580"/>
                  </a:lnTo>
                  <a:lnTo>
                    <a:pt x="615" y="580"/>
                  </a:lnTo>
                  <a:lnTo>
                    <a:pt x="639" y="594"/>
                  </a:lnTo>
                  <a:lnTo>
                    <a:pt x="651" y="601"/>
                  </a:lnTo>
                  <a:lnTo>
                    <a:pt x="674" y="615"/>
                  </a:lnTo>
                  <a:lnTo>
                    <a:pt x="710" y="615"/>
                  </a:lnTo>
                  <a:lnTo>
                    <a:pt x="769" y="608"/>
                  </a:lnTo>
                  <a:lnTo>
                    <a:pt x="805" y="594"/>
                  </a:lnTo>
                  <a:lnTo>
                    <a:pt x="828" y="580"/>
                  </a:lnTo>
                  <a:lnTo>
                    <a:pt x="828" y="574"/>
                  </a:lnTo>
                  <a:lnTo>
                    <a:pt x="828" y="567"/>
                  </a:lnTo>
                  <a:lnTo>
                    <a:pt x="828" y="560"/>
                  </a:lnTo>
                  <a:lnTo>
                    <a:pt x="828" y="546"/>
                  </a:lnTo>
                  <a:lnTo>
                    <a:pt x="852" y="511"/>
                  </a:lnTo>
                  <a:lnTo>
                    <a:pt x="887" y="477"/>
                  </a:lnTo>
                  <a:lnTo>
                    <a:pt x="852" y="463"/>
                  </a:lnTo>
                  <a:lnTo>
                    <a:pt x="828" y="429"/>
                  </a:lnTo>
                  <a:lnTo>
                    <a:pt x="816" y="380"/>
                  </a:lnTo>
                  <a:lnTo>
                    <a:pt x="816" y="366"/>
                  </a:lnTo>
                  <a:lnTo>
                    <a:pt x="828" y="366"/>
                  </a:lnTo>
                  <a:lnTo>
                    <a:pt x="876" y="380"/>
                  </a:lnTo>
                  <a:lnTo>
                    <a:pt x="982" y="380"/>
                  </a:lnTo>
                  <a:lnTo>
                    <a:pt x="1017" y="373"/>
                  </a:lnTo>
                  <a:lnTo>
                    <a:pt x="1041" y="366"/>
                  </a:lnTo>
                  <a:lnTo>
                    <a:pt x="1065" y="346"/>
                  </a:lnTo>
                  <a:lnTo>
                    <a:pt x="1065" y="277"/>
                  </a:lnTo>
                  <a:lnTo>
                    <a:pt x="1088" y="263"/>
                  </a:lnTo>
                  <a:lnTo>
                    <a:pt x="1207" y="208"/>
                  </a:lnTo>
                  <a:lnTo>
                    <a:pt x="1242" y="166"/>
                  </a:lnTo>
                  <a:lnTo>
                    <a:pt x="1266" y="138"/>
                  </a:lnTo>
                  <a:lnTo>
                    <a:pt x="1372" y="14"/>
                  </a:lnTo>
                  <a:lnTo>
                    <a:pt x="1408" y="0"/>
                  </a:lnTo>
                  <a:lnTo>
                    <a:pt x="1514" y="63"/>
                  </a:lnTo>
                  <a:lnTo>
                    <a:pt x="1562" y="76"/>
                  </a:lnTo>
                  <a:lnTo>
                    <a:pt x="1621" y="118"/>
                  </a:lnTo>
                  <a:lnTo>
                    <a:pt x="1656" y="145"/>
                  </a:lnTo>
                  <a:lnTo>
                    <a:pt x="1751" y="311"/>
                  </a:lnTo>
                  <a:lnTo>
                    <a:pt x="1763" y="325"/>
                  </a:lnTo>
                  <a:lnTo>
                    <a:pt x="1916" y="429"/>
                  </a:lnTo>
                  <a:lnTo>
                    <a:pt x="2224" y="587"/>
                  </a:lnTo>
                  <a:lnTo>
                    <a:pt x="2259" y="608"/>
                  </a:lnTo>
                  <a:lnTo>
                    <a:pt x="2283" y="636"/>
                  </a:lnTo>
                  <a:lnTo>
                    <a:pt x="2307" y="670"/>
                  </a:lnTo>
                  <a:lnTo>
                    <a:pt x="2307" y="691"/>
                  </a:lnTo>
                  <a:lnTo>
                    <a:pt x="2283" y="719"/>
                  </a:lnTo>
                  <a:lnTo>
                    <a:pt x="2271" y="753"/>
                  </a:lnTo>
                  <a:lnTo>
                    <a:pt x="2330" y="801"/>
                  </a:lnTo>
                  <a:lnTo>
                    <a:pt x="2449" y="871"/>
                  </a:lnTo>
                  <a:lnTo>
                    <a:pt x="2543" y="912"/>
                  </a:lnTo>
                  <a:lnTo>
                    <a:pt x="2744" y="1016"/>
                  </a:lnTo>
                  <a:lnTo>
                    <a:pt x="2780" y="1050"/>
                  </a:lnTo>
                  <a:lnTo>
                    <a:pt x="2839" y="1168"/>
                  </a:lnTo>
                  <a:lnTo>
                    <a:pt x="2839" y="1195"/>
                  </a:lnTo>
                  <a:lnTo>
                    <a:pt x="2815" y="1230"/>
                  </a:lnTo>
                  <a:lnTo>
                    <a:pt x="2803" y="1271"/>
                  </a:lnTo>
                  <a:lnTo>
                    <a:pt x="2862" y="1375"/>
                  </a:lnTo>
                  <a:lnTo>
                    <a:pt x="2910" y="1402"/>
                  </a:lnTo>
                  <a:lnTo>
                    <a:pt x="2933" y="1409"/>
                  </a:lnTo>
                  <a:lnTo>
                    <a:pt x="2969" y="1416"/>
                  </a:lnTo>
                  <a:lnTo>
                    <a:pt x="3004" y="1423"/>
                  </a:lnTo>
                  <a:lnTo>
                    <a:pt x="3040" y="1430"/>
                  </a:lnTo>
                  <a:lnTo>
                    <a:pt x="3111" y="1437"/>
                  </a:lnTo>
                  <a:lnTo>
                    <a:pt x="3146" y="1444"/>
                  </a:lnTo>
                  <a:lnTo>
                    <a:pt x="3182" y="1437"/>
                  </a:lnTo>
                  <a:lnTo>
                    <a:pt x="3205" y="1437"/>
                  </a:lnTo>
                  <a:lnTo>
                    <a:pt x="3205" y="1444"/>
                  </a:lnTo>
                  <a:lnTo>
                    <a:pt x="3205" y="1458"/>
                  </a:lnTo>
                  <a:lnTo>
                    <a:pt x="3134" y="1527"/>
                  </a:lnTo>
                  <a:lnTo>
                    <a:pt x="3099" y="1554"/>
                  </a:lnTo>
                  <a:lnTo>
                    <a:pt x="3064" y="1575"/>
                  </a:lnTo>
                  <a:lnTo>
                    <a:pt x="3028" y="1589"/>
                  </a:lnTo>
                  <a:lnTo>
                    <a:pt x="3016" y="1603"/>
                  </a:lnTo>
                  <a:lnTo>
                    <a:pt x="3004" y="1623"/>
                  </a:lnTo>
                  <a:lnTo>
                    <a:pt x="3028" y="1727"/>
                  </a:lnTo>
                  <a:lnTo>
                    <a:pt x="3016" y="1789"/>
                  </a:lnTo>
                  <a:lnTo>
                    <a:pt x="2851" y="1831"/>
                  </a:lnTo>
                  <a:lnTo>
                    <a:pt x="2792" y="1872"/>
                  </a:lnTo>
                  <a:lnTo>
                    <a:pt x="2815" y="1900"/>
                  </a:lnTo>
                  <a:lnTo>
                    <a:pt x="2815" y="1913"/>
                  </a:lnTo>
                  <a:lnTo>
                    <a:pt x="2922" y="1969"/>
                  </a:lnTo>
                  <a:lnTo>
                    <a:pt x="3016" y="1982"/>
                  </a:lnTo>
                  <a:lnTo>
                    <a:pt x="3111" y="2010"/>
                  </a:lnTo>
                  <a:lnTo>
                    <a:pt x="3205" y="2072"/>
                  </a:lnTo>
                  <a:lnTo>
                    <a:pt x="3288" y="2141"/>
                  </a:lnTo>
                  <a:lnTo>
                    <a:pt x="3300" y="2162"/>
                  </a:lnTo>
                  <a:lnTo>
                    <a:pt x="3312" y="2183"/>
                  </a:lnTo>
                  <a:lnTo>
                    <a:pt x="3312" y="2190"/>
                  </a:lnTo>
                  <a:lnTo>
                    <a:pt x="3336" y="2203"/>
                  </a:lnTo>
                  <a:lnTo>
                    <a:pt x="3383" y="2203"/>
                  </a:lnTo>
                  <a:lnTo>
                    <a:pt x="3572" y="2176"/>
                  </a:lnTo>
                  <a:lnTo>
                    <a:pt x="3619" y="2176"/>
                  </a:lnTo>
                  <a:lnTo>
                    <a:pt x="3655" y="2190"/>
                  </a:lnTo>
                  <a:lnTo>
                    <a:pt x="3714" y="2217"/>
                  </a:lnTo>
                  <a:lnTo>
                    <a:pt x="3785" y="2252"/>
                  </a:lnTo>
                  <a:lnTo>
                    <a:pt x="3903" y="2321"/>
                  </a:lnTo>
                  <a:lnTo>
                    <a:pt x="3951" y="2328"/>
                  </a:lnTo>
                  <a:lnTo>
                    <a:pt x="4021" y="2328"/>
                  </a:lnTo>
                  <a:lnTo>
                    <a:pt x="4152" y="2293"/>
                  </a:lnTo>
                  <a:lnTo>
                    <a:pt x="4199" y="2286"/>
                  </a:lnTo>
                  <a:lnTo>
                    <a:pt x="4234" y="2273"/>
                  </a:lnTo>
                  <a:lnTo>
                    <a:pt x="4246" y="2266"/>
                  </a:lnTo>
                  <a:lnTo>
                    <a:pt x="4258" y="2259"/>
                  </a:lnTo>
                  <a:lnTo>
                    <a:pt x="4258" y="2252"/>
                  </a:lnTo>
                  <a:lnTo>
                    <a:pt x="4305" y="2245"/>
                  </a:lnTo>
                  <a:lnTo>
                    <a:pt x="4435" y="2252"/>
                  </a:lnTo>
                  <a:lnTo>
                    <a:pt x="4530" y="2224"/>
                  </a:lnTo>
                  <a:lnTo>
                    <a:pt x="4684" y="2079"/>
                  </a:lnTo>
                  <a:lnTo>
                    <a:pt x="4731" y="2058"/>
                  </a:lnTo>
                  <a:lnTo>
                    <a:pt x="4767" y="2045"/>
                  </a:lnTo>
                  <a:lnTo>
                    <a:pt x="4814" y="2045"/>
                  </a:lnTo>
                  <a:lnTo>
                    <a:pt x="4861" y="2038"/>
                  </a:lnTo>
                  <a:lnTo>
                    <a:pt x="4885" y="2038"/>
                  </a:lnTo>
                  <a:lnTo>
                    <a:pt x="4909" y="2045"/>
                  </a:lnTo>
                  <a:lnTo>
                    <a:pt x="4944" y="2072"/>
                  </a:lnTo>
                  <a:lnTo>
                    <a:pt x="4968" y="2086"/>
                  </a:lnTo>
                  <a:lnTo>
                    <a:pt x="5003" y="2093"/>
                  </a:lnTo>
                  <a:lnTo>
                    <a:pt x="5039" y="2093"/>
                  </a:lnTo>
                  <a:lnTo>
                    <a:pt x="5121" y="2086"/>
                  </a:lnTo>
                  <a:lnTo>
                    <a:pt x="5192" y="2086"/>
                  </a:lnTo>
                  <a:lnTo>
                    <a:pt x="5204" y="2079"/>
                  </a:lnTo>
                  <a:lnTo>
                    <a:pt x="5251" y="2045"/>
                  </a:lnTo>
                  <a:lnTo>
                    <a:pt x="5417" y="1948"/>
                  </a:lnTo>
                  <a:lnTo>
                    <a:pt x="5464" y="1941"/>
                  </a:lnTo>
                  <a:lnTo>
                    <a:pt x="5535" y="1907"/>
                  </a:lnTo>
                  <a:lnTo>
                    <a:pt x="5571" y="1907"/>
                  </a:lnTo>
                  <a:lnTo>
                    <a:pt x="5606" y="1907"/>
                  </a:lnTo>
                  <a:lnTo>
                    <a:pt x="5689" y="1920"/>
                  </a:lnTo>
                  <a:lnTo>
                    <a:pt x="5713" y="1927"/>
                  </a:lnTo>
                  <a:lnTo>
                    <a:pt x="5725" y="1934"/>
                  </a:lnTo>
                  <a:lnTo>
                    <a:pt x="5760" y="1948"/>
                  </a:lnTo>
                  <a:lnTo>
                    <a:pt x="5784" y="1941"/>
                  </a:lnTo>
                  <a:lnTo>
                    <a:pt x="5819" y="1927"/>
                  </a:lnTo>
                  <a:lnTo>
                    <a:pt x="5855" y="1907"/>
                  </a:lnTo>
                  <a:lnTo>
                    <a:pt x="5866" y="1893"/>
                  </a:lnTo>
                  <a:lnTo>
                    <a:pt x="5878" y="1872"/>
                  </a:lnTo>
                  <a:lnTo>
                    <a:pt x="5878" y="1810"/>
                  </a:lnTo>
                  <a:lnTo>
                    <a:pt x="5902" y="1775"/>
                  </a:lnTo>
                  <a:lnTo>
                    <a:pt x="5914" y="1775"/>
                  </a:lnTo>
                  <a:lnTo>
                    <a:pt x="5914" y="1775"/>
                  </a:lnTo>
                  <a:lnTo>
                    <a:pt x="5949" y="1803"/>
                  </a:lnTo>
                  <a:lnTo>
                    <a:pt x="6008" y="1837"/>
                  </a:lnTo>
                  <a:lnTo>
                    <a:pt x="6032" y="1844"/>
                  </a:lnTo>
                  <a:lnTo>
                    <a:pt x="6032" y="1844"/>
                  </a:lnTo>
                  <a:lnTo>
                    <a:pt x="6020" y="1858"/>
                  </a:lnTo>
                  <a:lnTo>
                    <a:pt x="6020" y="1879"/>
                  </a:lnTo>
                  <a:lnTo>
                    <a:pt x="6020" y="1886"/>
                  </a:lnTo>
                  <a:lnTo>
                    <a:pt x="6032" y="1900"/>
                  </a:lnTo>
                  <a:lnTo>
                    <a:pt x="6056" y="1907"/>
                  </a:lnTo>
                  <a:lnTo>
                    <a:pt x="6079" y="1920"/>
                  </a:lnTo>
                  <a:lnTo>
                    <a:pt x="6103" y="1920"/>
                  </a:lnTo>
                  <a:lnTo>
                    <a:pt x="6127" y="1920"/>
                  </a:lnTo>
                  <a:lnTo>
                    <a:pt x="6150" y="1913"/>
                  </a:lnTo>
                  <a:lnTo>
                    <a:pt x="6186" y="1886"/>
                  </a:lnTo>
                  <a:lnTo>
                    <a:pt x="6233" y="1879"/>
                  </a:lnTo>
                  <a:lnTo>
                    <a:pt x="6280" y="1879"/>
                  </a:lnTo>
                  <a:lnTo>
                    <a:pt x="6446" y="1962"/>
                  </a:lnTo>
                  <a:lnTo>
                    <a:pt x="6600" y="1976"/>
                  </a:lnTo>
                  <a:lnTo>
                    <a:pt x="6600" y="1976"/>
                  </a:lnTo>
                  <a:lnTo>
                    <a:pt x="6600" y="2038"/>
                  </a:lnTo>
                  <a:lnTo>
                    <a:pt x="6588" y="2107"/>
                  </a:lnTo>
                  <a:lnTo>
                    <a:pt x="6552" y="2169"/>
                  </a:lnTo>
                  <a:lnTo>
                    <a:pt x="6541" y="2183"/>
                  </a:lnTo>
                  <a:lnTo>
                    <a:pt x="6493" y="2217"/>
                  </a:lnTo>
                  <a:lnTo>
                    <a:pt x="6576" y="2217"/>
                  </a:lnTo>
                  <a:lnTo>
                    <a:pt x="6600" y="2252"/>
                  </a:lnTo>
                  <a:lnTo>
                    <a:pt x="6588" y="2286"/>
                  </a:lnTo>
                  <a:lnTo>
                    <a:pt x="6564" y="2307"/>
                  </a:lnTo>
                  <a:lnTo>
                    <a:pt x="6363" y="2397"/>
                  </a:lnTo>
                  <a:lnTo>
                    <a:pt x="6387" y="2431"/>
                  </a:lnTo>
                  <a:lnTo>
                    <a:pt x="6363" y="2459"/>
                  </a:lnTo>
                  <a:lnTo>
                    <a:pt x="6316" y="2480"/>
                  </a:lnTo>
                  <a:lnTo>
                    <a:pt x="6257" y="2473"/>
                  </a:lnTo>
                  <a:lnTo>
                    <a:pt x="6245" y="2459"/>
                  </a:lnTo>
                  <a:lnTo>
                    <a:pt x="6233" y="2397"/>
                  </a:lnTo>
                  <a:lnTo>
                    <a:pt x="6221" y="2383"/>
                  </a:lnTo>
                  <a:lnTo>
                    <a:pt x="6186" y="2362"/>
                  </a:lnTo>
                  <a:lnTo>
                    <a:pt x="6150" y="2300"/>
                  </a:lnTo>
                  <a:lnTo>
                    <a:pt x="6139" y="2238"/>
                  </a:lnTo>
                  <a:lnTo>
                    <a:pt x="6150" y="2197"/>
                  </a:lnTo>
                  <a:lnTo>
                    <a:pt x="6127" y="2203"/>
                  </a:lnTo>
                  <a:lnTo>
                    <a:pt x="6103" y="2203"/>
                  </a:lnTo>
                  <a:lnTo>
                    <a:pt x="6091" y="2203"/>
                  </a:lnTo>
                  <a:lnTo>
                    <a:pt x="6079" y="2217"/>
                  </a:lnTo>
                  <a:lnTo>
                    <a:pt x="6068" y="2197"/>
                  </a:lnTo>
                  <a:lnTo>
                    <a:pt x="6056" y="2197"/>
                  </a:lnTo>
                  <a:lnTo>
                    <a:pt x="6056" y="2197"/>
                  </a:lnTo>
                  <a:lnTo>
                    <a:pt x="6079" y="2183"/>
                  </a:lnTo>
                  <a:lnTo>
                    <a:pt x="6079" y="2169"/>
                  </a:lnTo>
                  <a:lnTo>
                    <a:pt x="6044" y="2155"/>
                  </a:lnTo>
                  <a:lnTo>
                    <a:pt x="6008" y="2155"/>
                  </a:lnTo>
                  <a:lnTo>
                    <a:pt x="5985" y="2155"/>
                  </a:lnTo>
                  <a:lnTo>
                    <a:pt x="5949" y="2169"/>
                  </a:lnTo>
                  <a:lnTo>
                    <a:pt x="5926" y="2148"/>
                  </a:lnTo>
                  <a:lnTo>
                    <a:pt x="5926" y="2121"/>
                  </a:lnTo>
                  <a:lnTo>
                    <a:pt x="5926" y="2100"/>
                  </a:lnTo>
                  <a:lnTo>
                    <a:pt x="5949" y="2072"/>
                  </a:lnTo>
                  <a:lnTo>
                    <a:pt x="5890" y="2100"/>
                  </a:lnTo>
                  <a:lnTo>
                    <a:pt x="5843" y="2128"/>
                  </a:lnTo>
                  <a:lnTo>
                    <a:pt x="5796" y="2148"/>
                  </a:lnTo>
                  <a:lnTo>
                    <a:pt x="5736" y="2134"/>
                  </a:lnTo>
                  <a:lnTo>
                    <a:pt x="5725" y="2155"/>
                  </a:lnTo>
                  <a:lnTo>
                    <a:pt x="5725" y="2162"/>
                  </a:lnTo>
                  <a:lnTo>
                    <a:pt x="5701" y="2169"/>
                  </a:lnTo>
                  <a:lnTo>
                    <a:pt x="5654" y="2169"/>
                  </a:lnTo>
                  <a:lnTo>
                    <a:pt x="5725" y="2245"/>
                  </a:lnTo>
                  <a:lnTo>
                    <a:pt x="5819" y="2314"/>
                  </a:lnTo>
                  <a:lnTo>
                    <a:pt x="5855" y="2342"/>
                  </a:lnTo>
                  <a:lnTo>
                    <a:pt x="5866" y="2369"/>
                  </a:lnTo>
                  <a:lnTo>
                    <a:pt x="5736" y="2355"/>
                  </a:lnTo>
                  <a:lnTo>
                    <a:pt x="5736" y="2369"/>
                  </a:lnTo>
                  <a:lnTo>
                    <a:pt x="5796" y="2383"/>
                  </a:lnTo>
                  <a:lnTo>
                    <a:pt x="5973" y="2397"/>
                  </a:lnTo>
                  <a:lnTo>
                    <a:pt x="5926" y="2369"/>
                  </a:lnTo>
                  <a:lnTo>
                    <a:pt x="5937" y="2355"/>
                  </a:lnTo>
                  <a:lnTo>
                    <a:pt x="5973" y="2349"/>
                  </a:lnTo>
                  <a:lnTo>
                    <a:pt x="6020" y="2355"/>
                  </a:lnTo>
                  <a:lnTo>
                    <a:pt x="6068" y="2369"/>
                  </a:lnTo>
                  <a:lnTo>
                    <a:pt x="6079" y="2383"/>
                  </a:lnTo>
                  <a:lnTo>
                    <a:pt x="6103" y="2445"/>
                  </a:lnTo>
                  <a:lnTo>
                    <a:pt x="6115" y="2466"/>
                  </a:lnTo>
                  <a:lnTo>
                    <a:pt x="6127" y="2480"/>
                  </a:lnTo>
                  <a:lnTo>
                    <a:pt x="6127" y="2500"/>
                  </a:lnTo>
                  <a:lnTo>
                    <a:pt x="6127" y="2521"/>
                  </a:lnTo>
                  <a:lnTo>
                    <a:pt x="6115" y="2528"/>
                  </a:lnTo>
                  <a:lnTo>
                    <a:pt x="6103" y="2528"/>
                  </a:lnTo>
                  <a:lnTo>
                    <a:pt x="6056" y="2549"/>
                  </a:lnTo>
                  <a:lnTo>
                    <a:pt x="5985" y="2563"/>
                  </a:lnTo>
                  <a:lnTo>
                    <a:pt x="5973" y="2576"/>
                  </a:lnTo>
                  <a:lnTo>
                    <a:pt x="5985" y="2590"/>
                  </a:lnTo>
                  <a:lnTo>
                    <a:pt x="6044" y="2611"/>
                  </a:lnTo>
                  <a:lnTo>
                    <a:pt x="6056" y="2632"/>
                  </a:lnTo>
                  <a:lnTo>
                    <a:pt x="5902" y="2673"/>
                  </a:lnTo>
                  <a:lnTo>
                    <a:pt x="5630" y="2645"/>
                  </a:lnTo>
                  <a:lnTo>
                    <a:pt x="5405" y="2570"/>
                  </a:lnTo>
                  <a:lnTo>
                    <a:pt x="5417" y="2473"/>
                  </a:lnTo>
                  <a:lnTo>
                    <a:pt x="5382" y="2487"/>
                  </a:lnTo>
                  <a:lnTo>
                    <a:pt x="5334" y="2494"/>
                  </a:lnTo>
                  <a:lnTo>
                    <a:pt x="5240" y="2494"/>
                  </a:lnTo>
                  <a:lnTo>
                    <a:pt x="5263" y="2500"/>
                  </a:lnTo>
                  <a:lnTo>
                    <a:pt x="5287" y="2507"/>
                  </a:lnTo>
                  <a:lnTo>
                    <a:pt x="5287" y="2521"/>
                  </a:lnTo>
                  <a:lnTo>
                    <a:pt x="5062" y="2494"/>
                  </a:lnTo>
                  <a:lnTo>
                    <a:pt x="5062" y="2507"/>
                  </a:lnTo>
                  <a:lnTo>
                    <a:pt x="5110" y="2535"/>
                  </a:lnTo>
                  <a:lnTo>
                    <a:pt x="5157" y="2576"/>
                  </a:lnTo>
                  <a:lnTo>
                    <a:pt x="5204" y="2611"/>
                  </a:lnTo>
                  <a:lnTo>
                    <a:pt x="5370" y="2645"/>
                  </a:lnTo>
                  <a:lnTo>
                    <a:pt x="5370" y="2687"/>
                  </a:lnTo>
                  <a:lnTo>
                    <a:pt x="5334" y="2735"/>
                  </a:lnTo>
                  <a:lnTo>
                    <a:pt x="5393" y="2770"/>
                  </a:lnTo>
                  <a:lnTo>
                    <a:pt x="5393" y="2742"/>
                  </a:lnTo>
                  <a:lnTo>
                    <a:pt x="5405" y="2728"/>
                  </a:lnTo>
                  <a:lnTo>
                    <a:pt x="5417" y="2715"/>
                  </a:lnTo>
                  <a:lnTo>
                    <a:pt x="5453" y="2701"/>
                  </a:lnTo>
                  <a:lnTo>
                    <a:pt x="5512" y="2735"/>
                  </a:lnTo>
                  <a:lnTo>
                    <a:pt x="5512" y="2763"/>
                  </a:lnTo>
                  <a:lnTo>
                    <a:pt x="5476" y="2791"/>
                  </a:lnTo>
                  <a:lnTo>
                    <a:pt x="5417" y="2811"/>
                  </a:lnTo>
                  <a:lnTo>
                    <a:pt x="5453" y="2839"/>
                  </a:lnTo>
                  <a:lnTo>
                    <a:pt x="5488" y="2853"/>
                  </a:lnTo>
                  <a:lnTo>
                    <a:pt x="5547" y="2860"/>
                  </a:lnTo>
                  <a:lnTo>
                    <a:pt x="5606" y="2860"/>
                  </a:lnTo>
                  <a:lnTo>
                    <a:pt x="5583" y="2880"/>
                  </a:lnTo>
                  <a:lnTo>
                    <a:pt x="5559" y="2887"/>
                  </a:lnTo>
                  <a:lnTo>
                    <a:pt x="5535" y="2887"/>
                  </a:lnTo>
                  <a:lnTo>
                    <a:pt x="5488" y="2887"/>
                  </a:lnTo>
                  <a:lnTo>
                    <a:pt x="5453" y="2894"/>
                  </a:lnTo>
                  <a:lnTo>
                    <a:pt x="5429" y="2901"/>
                  </a:lnTo>
                  <a:lnTo>
                    <a:pt x="5417" y="2915"/>
                  </a:lnTo>
                  <a:lnTo>
                    <a:pt x="5429" y="2915"/>
                  </a:lnTo>
                  <a:lnTo>
                    <a:pt x="5524" y="2915"/>
                  </a:lnTo>
                  <a:lnTo>
                    <a:pt x="5571" y="2901"/>
                  </a:lnTo>
                  <a:lnTo>
                    <a:pt x="5689" y="2860"/>
                  </a:lnTo>
                  <a:lnTo>
                    <a:pt x="5701" y="2894"/>
                  </a:lnTo>
                  <a:lnTo>
                    <a:pt x="5713" y="2929"/>
                  </a:lnTo>
                  <a:lnTo>
                    <a:pt x="5701" y="2963"/>
                  </a:lnTo>
                  <a:lnTo>
                    <a:pt x="5642" y="2977"/>
                  </a:lnTo>
                  <a:lnTo>
                    <a:pt x="5488" y="2956"/>
                  </a:lnTo>
                  <a:lnTo>
                    <a:pt x="5417" y="2949"/>
                  </a:lnTo>
                  <a:lnTo>
                    <a:pt x="5453" y="2977"/>
                  </a:lnTo>
                  <a:lnTo>
                    <a:pt x="5524" y="2991"/>
                  </a:lnTo>
                  <a:lnTo>
                    <a:pt x="5583" y="2998"/>
                  </a:lnTo>
                  <a:lnTo>
                    <a:pt x="5606" y="3005"/>
                  </a:lnTo>
                  <a:lnTo>
                    <a:pt x="5594" y="3039"/>
                  </a:lnTo>
                  <a:lnTo>
                    <a:pt x="5547" y="3039"/>
                  </a:lnTo>
                  <a:lnTo>
                    <a:pt x="5500" y="3032"/>
                  </a:lnTo>
                  <a:lnTo>
                    <a:pt x="5453" y="3025"/>
                  </a:lnTo>
                  <a:lnTo>
                    <a:pt x="5393" y="3039"/>
                  </a:lnTo>
                  <a:lnTo>
                    <a:pt x="5417" y="3046"/>
                  </a:lnTo>
                  <a:lnTo>
                    <a:pt x="5476" y="3053"/>
                  </a:lnTo>
                  <a:lnTo>
                    <a:pt x="5512" y="3067"/>
                  </a:lnTo>
                  <a:lnTo>
                    <a:pt x="5559" y="3087"/>
                  </a:lnTo>
                  <a:lnTo>
                    <a:pt x="5583" y="3094"/>
                  </a:lnTo>
                  <a:lnTo>
                    <a:pt x="5618" y="3087"/>
                  </a:lnTo>
                  <a:lnTo>
                    <a:pt x="5654" y="3074"/>
                  </a:lnTo>
                  <a:lnTo>
                    <a:pt x="5701" y="3136"/>
                  </a:lnTo>
                  <a:lnTo>
                    <a:pt x="5725" y="3163"/>
                  </a:lnTo>
                  <a:lnTo>
                    <a:pt x="5784" y="3212"/>
                  </a:lnTo>
                  <a:lnTo>
                    <a:pt x="5807" y="3233"/>
                  </a:lnTo>
                  <a:lnTo>
                    <a:pt x="5796" y="3246"/>
                  </a:lnTo>
                  <a:lnTo>
                    <a:pt x="5736" y="3253"/>
                  </a:lnTo>
                  <a:lnTo>
                    <a:pt x="5855" y="3274"/>
                  </a:lnTo>
                  <a:lnTo>
                    <a:pt x="5890" y="3274"/>
                  </a:lnTo>
                  <a:lnTo>
                    <a:pt x="5866" y="3253"/>
                  </a:lnTo>
                  <a:lnTo>
                    <a:pt x="5866" y="3239"/>
                  </a:lnTo>
                  <a:lnTo>
                    <a:pt x="5949" y="3246"/>
                  </a:lnTo>
                  <a:lnTo>
                    <a:pt x="6020" y="3253"/>
                  </a:lnTo>
                  <a:lnTo>
                    <a:pt x="6008" y="3281"/>
                  </a:lnTo>
                  <a:lnTo>
                    <a:pt x="5997" y="3288"/>
                  </a:lnTo>
                  <a:lnTo>
                    <a:pt x="6032" y="3288"/>
                  </a:lnTo>
                  <a:lnTo>
                    <a:pt x="6044" y="3295"/>
                  </a:lnTo>
                  <a:lnTo>
                    <a:pt x="6056" y="3302"/>
                  </a:lnTo>
                  <a:lnTo>
                    <a:pt x="6079" y="3302"/>
                  </a:lnTo>
                  <a:lnTo>
                    <a:pt x="6056" y="3308"/>
                  </a:lnTo>
                  <a:lnTo>
                    <a:pt x="6020" y="3329"/>
                  </a:lnTo>
                  <a:lnTo>
                    <a:pt x="5997" y="3336"/>
                  </a:lnTo>
                  <a:lnTo>
                    <a:pt x="6068" y="3329"/>
                  </a:lnTo>
                  <a:lnTo>
                    <a:pt x="6127" y="3322"/>
                  </a:lnTo>
                  <a:lnTo>
                    <a:pt x="6162" y="3329"/>
                  </a:lnTo>
                  <a:lnTo>
                    <a:pt x="6186" y="3364"/>
                  </a:lnTo>
                  <a:lnTo>
                    <a:pt x="6115" y="3350"/>
                  </a:lnTo>
                  <a:lnTo>
                    <a:pt x="6044" y="3350"/>
                  </a:lnTo>
                  <a:lnTo>
                    <a:pt x="5985" y="3364"/>
                  </a:lnTo>
                  <a:lnTo>
                    <a:pt x="5997" y="3398"/>
                  </a:lnTo>
                  <a:lnTo>
                    <a:pt x="6032" y="3384"/>
                  </a:lnTo>
                  <a:lnTo>
                    <a:pt x="6044" y="3384"/>
                  </a:lnTo>
                  <a:lnTo>
                    <a:pt x="6068" y="3391"/>
                  </a:lnTo>
                  <a:lnTo>
                    <a:pt x="6079" y="3412"/>
                  </a:lnTo>
                  <a:lnTo>
                    <a:pt x="6044" y="3412"/>
                  </a:lnTo>
                  <a:lnTo>
                    <a:pt x="5973" y="3426"/>
                  </a:lnTo>
                  <a:lnTo>
                    <a:pt x="5985" y="3426"/>
                  </a:lnTo>
                  <a:lnTo>
                    <a:pt x="6008" y="3433"/>
                  </a:lnTo>
                  <a:lnTo>
                    <a:pt x="6020" y="3440"/>
                  </a:lnTo>
                  <a:lnTo>
                    <a:pt x="5985" y="3447"/>
                  </a:lnTo>
                  <a:lnTo>
                    <a:pt x="5961" y="3460"/>
                  </a:lnTo>
                  <a:lnTo>
                    <a:pt x="5949" y="3481"/>
                  </a:lnTo>
                  <a:lnTo>
                    <a:pt x="5949" y="3502"/>
                  </a:lnTo>
                  <a:lnTo>
                    <a:pt x="5961" y="3495"/>
                  </a:lnTo>
                  <a:lnTo>
                    <a:pt x="5997" y="3474"/>
                  </a:lnTo>
                  <a:lnTo>
                    <a:pt x="6020" y="3467"/>
                  </a:lnTo>
                  <a:lnTo>
                    <a:pt x="6079" y="3467"/>
                  </a:lnTo>
                  <a:lnTo>
                    <a:pt x="6115" y="3481"/>
                  </a:lnTo>
                  <a:lnTo>
                    <a:pt x="6150" y="3481"/>
                  </a:lnTo>
                  <a:lnTo>
                    <a:pt x="6150" y="3460"/>
                  </a:lnTo>
                  <a:lnTo>
                    <a:pt x="6150" y="3447"/>
                  </a:lnTo>
                  <a:lnTo>
                    <a:pt x="6150" y="3433"/>
                  </a:lnTo>
                  <a:lnTo>
                    <a:pt x="6139" y="3419"/>
                  </a:lnTo>
                  <a:lnTo>
                    <a:pt x="6127" y="3412"/>
                  </a:lnTo>
                  <a:lnTo>
                    <a:pt x="6174" y="3405"/>
                  </a:lnTo>
                  <a:lnTo>
                    <a:pt x="6209" y="3412"/>
                  </a:lnTo>
                  <a:lnTo>
                    <a:pt x="6186" y="3454"/>
                  </a:lnTo>
                  <a:lnTo>
                    <a:pt x="6209" y="3495"/>
                  </a:lnTo>
                  <a:lnTo>
                    <a:pt x="6245" y="3536"/>
                  </a:lnTo>
                  <a:lnTo>
                    <a:pt x="6257" y="3578"/>
                  </a:lnTo>
                  <a:lnTo>
                    <a:pt x="6257" y="3585"/>
                  </a:lnTo>
                  <a:lnTo>
                    <a:pt x="6221" y="3619"/>
                  </a:lnTo>
                  <a:lnTo>
                    <a:pt x="6209" y="3633"/>
                  </a:lnTo>
                  <a:lnTo>
                    <a:pt x="6221" y="3640"/>
                  </a:lnTo>
                  <a:lnTo>
                    <a:pt x="6245" y="3633"/>
                  </a:lnTo>
                  <a:lnTo>
                    <a:pt x="6269" y="3612"/>
                  </a:lnTo>
                  <a:lnTo>
                    <a:pt x="6280" y="3592"/>
                  </a:lnTo>
                  <a:lnTo>
                    <a:pt x="6316" y="3619"/>
                  </a:lnTo>
                  <a:lnTo>
                    <a:pt x="6340" y="3654"/>
                  </a:lnTo>
                  <a:lnTo>
                    <a:pt x="6328" y="3688"/>
                  </a:lnTo>
                  <a:lnTo>
                    <a:pt x="6304" y="3723"/>
                  </a:lnTo>
                  <a:lnTo>
                    <a:pt x="6174" y="3813"/>
                  </a:lnTo>
                  <a:lnTo>
                    <a:pt x="6150" y="3840"/>
                  </a:lnTo>
                  <a:lnTo>
                    <a:pt x="6245" y="3820"/>
                  </a:lnTo>
                  <a:lnTo>
                    <a:pt x="6304" y="3778"/>
                  </a:lnTo>
                  <a:lnTo>
                    <a:pt x="6387" y="3688"/>
                  </a:lnTo>
                  <a:lnTo>
                    <a:pt x="6470" y="3723"/>
                  </a:lnTo>
                  <a:lnTo>
                    <a:pt x="6481" y="3730"/>
                  </a:lnTo>
                  <a:lnTo>
                    <a:pt x="6541" y="3737"/>
                  </a:lnTo>
                  <a:lnTo>
                    <a:pt x="6600" y="3744"/>
                  </a:lnTo>
                  <a:lnTo>
                    <a:pt x="6635" y="3744"/>
                  </a:lnTo>
                  <a:lnTo>
                    <a:pt x="6683" y="3757"/>
                  </a:lnTo>
                  <a:lnTo>
                    <a:pt x="6730" y="3785"/>
                  </a:lnTo>
                  <a:lnTo>
                    <a:pt x="6754" y="3806"/>
                  </a:lnTo>
                  <a:lnTo>
                    <a:pt x="6765" y="3854"/>
                  </a:lnTo>
                  <a:lnTo>
                    <a:pt x="6718" y="3882"/>
                  </a:lnTo>
                  <a:lnTo>
                    <a:pt x="6552" y="3965"/>
                  </a:lnTo>
                  <a:lnTo>
                    <a:pt x="6541" y="3971"/>
                  </a:lnTo>
                  <a:lnTo>
                    <a:pt x="6481" y="4034"/>
                  </a:lnTo>
                  <a:lnTo>
                    <a:pt x="6446" y="4061"/>
                  </a:lnTo>
                  <a:lnTo>
                    <a:pt x="6422" y="4082"/>
                  </a:lnTo>
                  <a:lnTo>
                    <a:pt x="6422" y="4096"/>
                  </a:lnTo>
                  <a:lnTo>
                    <a:pt x="6422" y="4110"/>
                  </a:lnTo>
                  <a:lnTo>
                    <a:pt x="6411" y="4130"/>
                  </a:lnTo>
                  <a:lnTo>
                    <a:pt x="6363" y="4172"/>
                  </a:lnTo>
                  <a:lnTo>
                    <a:pt x="6328" y="4186"/>
                  </a:lnTo>
                  <a:lnTo>
                    <a:pt x="6269" y="4179"/>
                  </a:lnTo>
                  <a:lnTo>
                    <a:pt x="6245" y="4172"/>
                  </a:lnTo>
                  <a:lnTo>
                    <a:pt x="6221" y="4165"/>
                  </a:lnTo>
                  <a:lnTo>
                    <a:pt x="6198" y="4165"/>
                  </a:lnTo>
                  <a:lnTo>
                    <a:pt x="6186" y="4158"/>
                  </a:lnTo>
                  <a:lnTo>
                    <a:pt x="6162" y="4158"/>
                  </a:lnTo>
                  <a:lnTo>
                    <a:pt x="6068" y="4186"/>
                  </a:lnTo>
                  <a:lnTo>
                    <a:pt x="6056" y="4199"/>
                  </a:lnTo>
                  <a:lnTo>
                    <a:pt x="6068" y="4206"/>
                  </a:lnTo>
                  <a:lnTo>
                    <a:pt x="6068" y="4213"/>
                  </a:lnTo>
                  <a:lnTo>
                    <a:pt x="6068" y="4220"/>
                  </a:lnTo>
                  <a:lnTo>
                    <a:pt x="6044" y="4234"/>
                  </a:lnTo>
                  <a:lnTo>
                    <a:pt x="6020" y="4227"/>
                  </a:lnTo>
                  <a:lnTo>
                    <a:pt x="5997" y="4234"/>
                  </a:lnTo>
                  <a:lnTo>
                    <a:pt x="5937" y="4275"/>
                  </a:lnTo>
                  <a:lnTo>
                    <a:pt x="5926" y="4262"/>
                  </a:lnTo>
                  <a:lnTo>
                    <a:pt x="5914" y="4262"/>
                  </a:lnTo>
                  <a:lnTo>
                    <a:pt x="5902" y="4275"/>
                  </a:lnTo>
                  <a:lnTo>
                    <a:pt x="5866" y="4282"/>
                  </a:lnTo>
                  <a:lnTo>
                    <a:pt x="5831" y="4275"/>
                  </a:lnTo>
                  <a:lnTo>
                    <a:pt x="5807" y="4262"/>
                  </a:lnTo>
                  <a:lnTo>
                    <a:pt x="5784" y="4248"/>
                  </a:lnTo>
                  <a:lnTo>
                    <a:pt x="5760" y="4241"/>
                  </a:lnTo>
                  <a:lnTo>
                    <a:pt x="5725" y="4220"/>
                  </a:lnTo>
                  <a:lnTo>
                    <a:pt x="5689" y="4199"/>
                  </a:lnTo>
                  <a:lnTo>
                    <a:pt x="5677" y="4192"/>
                  </a:lnTo>
                  <a:lnTo>
                    <a:pt x="5642" y="4172"/>
                  </a:lnTo>
                  <a:lnTo>
                    <a:pt x="5618" y="4172"/>
                  </a:lnTo>
                  <a:lnTo>
                    <a:pt x="5594" y="4179"/>
                  </a:lnTo>
                  <a:lnTo>
                    <a:pt x="5571" y="4172"/>
                  </a:lnTo>
                  <a:lnTo>
                    <a:pt x="5500" y="4151"/>
                  </a:lnTo>
                  <a:lnTo>
                    <a:pt x="5429" y="4130"/>
                  </a:lnTo>
                  <a:lnTo>
                    <a:pt x="5358" y="4123"/>
                  </a:lnTo>
                  <a:lnTo>
                    <a:pt x="5181" y="4144"/>
                  </a:lnTo>
                  <a:lnTo>
                    <a:pt x="4991" y="4179"/>
                  </a:lnTo>
                  <a:lnTo>
                    <a:pt x="4968" y="4186"/>
                  </a:lnTo>
                  <a:lnTo>
                    <a:pt x="4909" y="4220"/>
                  </a:lnTo>
                  <a:lnTo>
                    <a:pt x="4897" y="4227"/>
                  </a:lnTo>
                  <a:lnTo>
                    <a:pt x="4885" y="4234"/>
                  </a:lnTo>
                  <a:lnTo>
                    <a:pt x="4885" y="4241"/>
                  </a:lnTo>
                  <a:lnTo>
                    <a:pt x="4838" y="4248"/>
                  </a:lnTo>
                  <a:lnTo>
                    <a:pt x="4613" y="4317"/>
                  </a:lnTo>
                  <a:lnTo>
                    <a:pt x="4506" y="4338"/>
                  </a:lnTo>
                  <a:lnTo>
                    <a:pt x="4435" y="4344"/>
                  </a:lnTo>
                  <a:lnTo>
                    <a:pt x="4376" y="4338"/>
                  </a:lnTo>
                  <a:lnTo>
                    <a:pt x="4341" y="4331"/>
                  </a:lnTo>
                  <a:lnTo>
                    <a:pt x="4317" y="4331"/>
                  </a:lnTo>
                  <a:lnTo>
                    <a:pt x="4282" y="4317"/>
                  </a:lnTo>
                  <a:lnTo>
                    <a:pt x="4211" y="4275"/>
                  </a:lnTo>
                  <a:lnTo>
                    <a:pt x="4092" y="4144"/>
                  </a:lnTo>
                  <a:lnTo>
                    <a:pt x="4045" y="4172"/>
                  </a:lnTo>
                  <a:lnTo>
                    <a:pt x="3844" y="4248"/>
                  </a:lnTo>
                  <a:lnTo>
                    <a:pt x="3761" y="4289"/>
                  </a:lnTo>
                  <a:lnTo>
                    <a:pt x="3690" y="4310"/>
                  </a:lnTo>
                  <a:lnTo>
                    <a:pt x="3631" y="4317"/>
                  </a:lnTo>
                  <a:lnTo>
                    <a:pt x="3608" y="4310"/>
                  </a:lnTo>
                  <a:lnTo>
                    <a:pt x="3584" y="4296"/>
                  </a:lnTo>
                  <a:lnTo>
                    <a:pt x="3572" y="4282"/>
                  </a:lnTo>
                  <a:lnTo>
                    <a:pt x="3560" y="4275"/>
                  </a:lnTo>
                  <a:lnTo>
                    <a:pt x="3537" y="4275"/>
                  </a:lnTo>
                  <a:lnTo>
                    <a:pt x="3501" y="4303"/>
                  </a:lnTo>
                  <a:lnTo>
                    <a:pt x="3477" y="4331"/>
                  </a:lnTo>
                  <a:lnTo>
                    <a:pt x="3442" y="4331"/>
                  </a:lnTo>
                  <a:lnTo>
                    <a:pt x="3418" y="4331"/>
                  </a:lnTo>
                  <a:lnTo>
                    <a:pt x="3407" y="4324"/>
                  </a:lnTo>
                  <a:lnTo>
                    <a:pt x="3407" y="4310"/>
                  </a:lnTo>
                  <a:lnTo>
                    <a:pt x="3395" y="4310"/>
                  </a:lnTo>
                  <a:lnTo>
                    <a:pt x="3395" y="4303"/>
                  </a:lnTo>
                  <a:lnTo>
                    <a:pt x="3383" y="4296"/>
                  </a:lnTo>
                  <a:lnTo>
                    <a:pt x="3371" y="4289"/>
                  </a:lnTo>
                  <a:lnTo>
                    <a:pt x="3347" y="4282"/>
                  </a:lnTo>
                  <a:lnTo>
                    <a:pt x="3324" y="4275"/>
                  </a:lnTo>
                  <a:lnTo>
                    <a:pt x="3300" y="4282"/>
                  </a:lnTo>
                  <a:lnTo>
                    <a:pt x="3276" y="4289"/>
                  </a:lnTo>
                  <a:lnTo>
                    <a:pt x="3229" y="4310"/>
                  </a:lnTo>
                  <a:lnTo>
                    <a:pt x="3170" y="4275"/>
                  </a:lnTo>
                  <a:lnTo>
                    <a:pt x="3146" y="4255"/>
                  </a:lnTo>
                  <a:lnTo>
                    <a:pt x="3111" y="4206"/>
                  </a:lnTo>
                  <a:lnTo>
                    <a:pt x="3087" y="4186"/>
                  </a:lnTo>
                  <a:lnTo>
                    <a:pt x="3040" y="4179"/>
                  </a:lnTo>
                  <a:lnTo>
                    <a:pt x="2945" y="4165"/>
                  </a:lnTo>
                  <a:lnTo>
                    <a:pt x="2898" y="4151"/>
                  </a:lnTo>
                  <a:lnTo>
                    <a:pt x="2862" y="4130"/>
                  </a:lnTo>
                  <a:lnTo>
                    <a:pt x="2827" y="4096"/>
                  </a:lnTo>
                  <a:lnTo>
                    <a:pt x="2815" y="4061"/>
                  </a:lnTo>
                  <a:lnTo>
                    <a:pt x="2803" y="3985"/>
                  </a:lnTo>
                  <a:lnTo>
                    <a:pt x="2815" y="3965"/>
                  </a:lnTo>
                  <a:lnTo>
                    <a:pt x="2874" y="3937"/>
                  </a:lnTo>
                  <a:lnTo>
                    <a:pt x="2886" y="3916"/>
                  </a:lnTo>
                  <a:lnTo>
                    <a:pt x="2874" y="3902"/>
                  </a:lnTo>
                  <a:lnTo>
                    <a:pt x="2780" y="3840"/>
                  </a:lnTo>
                  <a:lnTo>
                    <a:pt x="2709" y="3868"/>
                  </a:lnTo>
                  <a:lnTo>
                    <a:pt x="2638" y="3882"/>
                  </a:lnTo>
                  <a:lnTo>
                    <a:pt x="2472" y="3902"/>
                  </a:lnTo>
                  <a:lnTo>
                    <a:pt x="2094" y="3923"/>
                  </a:lnTo>
                  <a:lnTo>
                    <a:pt x="1987" y="3937"/>
                  </a:lnTo>
                  <a:lnTo>
                    <a:pt x="1845" y="3999"/>
                  </a:lnTo>
                  <a:lnTo>
                    <a:pt x="1786" y="4013"/>
                  </a:lnTo>
                  <a:lnTo>
                    <a:pt x="1550" y="4047"/>
                  </a:lnTo>
                  <a:lnTo>
                    <a:pt x="1408" y="4075"/>
                  </a:lnTo>
                  <a:lnTo>
                    <a:pt x="1372" y="4047"/>
                  </a:lnTo>
                  <a:lnTo>
                    <a:pt x="1360" y="3923"/>
                  </a:lnTo>
                  <a:lnTo>
                    <a:pt x="1349" y="3896"/>
                  </a:lnTo>
                  <a:lnTo>
                    <a:pt x="1325" y="3875"/>
                  </a:lnTo>
                  <a:lnTo>
                    <a:pt x="1301" y="3868"/>
                  </a:lnTo>
                  <a:lnTo>
                    <a:pt x="1278" y="3854"/>
                  </a:lnTo>
                  <a:lnTo>
                    <a:pt x="1289" y="3826"/>
                  </a:lnTo>
                  <a:lnTo>
                    <a:pt x="1325" y="3806"/>
                  </a:lnTo>
                  <a:lnTo>
                    <a:pt x="1360" y="3750"/>
                  </a:lnTo>
                  <a:lnTo>
                    <a:pt x="1313" y="3695"/>
                  </a:lnTo>
                  <a:lnTo>
                    <a:pt x="1301" y="3640"/>
                  </a:lnTo>
                  <a:lnTo>
                    <a:pt x="1301" y="3564"/>
                  </a:lnTo>
                  <a:lnTo>
                    <a:pt x="1278" y="3523"/>
                  </a:lnTo>
                  <a:lnTo>
                    <a:pt x="1242" y="3467"/>
                  </a:lnTo>
                  <a:lnTo>
                    <a:pt x="1230" y="3426"/>
                  </a:lnTo>
                  <a:lnTo>
                    <a:pt x="1195" y="3398"/>
                  </a:lnTo>
                  <a:lnTo>
                    <a:pt x="1159" y="3364"/>
                  </a:lnTo>
                  <a:lnTo>
                    <a:pt x="1136" y="3329"/>
                  </a:lnTo>
                  <a:lnTo>
                    <a:pt x="1100" y="3302"/>
                  </a:lnTo>
                  <a:lnTo>
                    <a:pt x="1100" y="3274"/>
                  </a:lnTo>
                  <a:lnTo>
                    <a:pt x="1100" y="3233"/>
                  </a:lnTo>
                  <a:lnTo>
                    <a:pt x="1077" y="3108"/>
                  </a:lnTo>
                  <a:lnTo>
                    <a:pt x="1041" y="3067"/>
                  </a:lnTo>
                  <a:lnTo>
                    <a:pt x="1006" y="3039"/>
                  </a:lnTo>
                  <a:lnTo>
                    <a:pt x="970" y="2963"/>
                  </a:lnTo>
                  <a:lnTo>
                    <a:pt x="947" y="2949"/>
                  </a:lnTo>
                  <a:lnTo>
                    <a:pt x="887" y="2901"/>
                  </a:lnTo>
                  <a:lnTo>
                    <a:pt x="864" y="2887"/>
                  </a:lnTo>
                  <a:lnTo>
                    <a:pt x="828" y="2832"/>
                  </a:lnTo>
                  <a:lnTo>
                    <a:pt x="568" y="2611"/>
                  </a:lnTo>
                  <a:lnTo>
                    <a:pt x="485" y="2487"/>
                  </a:lnTo>
                  <a:lnTo>
                    <a:pt x="426" y="2418"/>
                  </a:lnTo>
                  <a:lnTo>
                    <a:pt x="391" y="2390"/>
                  </a:lnTo>
                  <a:lnTo>
                    <a:pt x="332" y="2300"/>
                  </a:lnTo>
                  <a:lnTo>
                    <a:pt x="308" y="2273"/>
                  </a:lnTo>
                  <a:lnTo>
                    <a:pt x="261" y="2259"/>
                  </a:lnTo>
                  <a:lnTo>
                    <a:pt x="142" y="2224"/>
                  </a:lnTo>
                  <a:lnTo>
                    <a:pt x="142" y="2203"/>
                  </a:lnTo>
                  <a:lnTo>
                    <a:pt x="201" y="2141"/>
                  </a:lnTo>
                  <a:lnTo>
                    <a:pt x="272" y="2128"/>
                  </a:lnTo>
                  <a:lnTo>
                    <a:pt x="355" y="2100"/>
                  </a:lnTo>
                  <a:lnTo>
                    <a:pt x="462" y="2072"/>
                  </a:lnTo>
                  <a:lnTo>
                    <a:pt x="485" y="2065"/>
                  </a:lnTo>
                  <a:lnTo>
                    <a:pt x="497" y="2045"/>
                  </a:lnTo>
                  <a:lnTo>
                    <a:pt x="497" y="2010"/>
                  </a:lnTo>
                  <a:lnTo>
                    <a:pt x="497" y="1976"/>
                  </a:lnTo>
                  <a:lnTo>
                    <a:pt x="473" y="1941"/>
                  </a:lnTo>
                  <a:lnTo>
                    <a:pt x="462" y="1927"/>
                  </a:lnTo>
                  <a:lnTo>
                    <a:pt x="462" y="1907"/>
                  </a:lnTo>
                  <a:lnTo>
                    <a:pt x="462" y="1865"/>
                  </a:lnTo>
                  <a:lnTo>
                    <a:pt x="462" y="1844"/>
                  </a:lnTo>
                  <a:lnTo>
                    <a:pt x="450" y="1824"/>
                  </a:lnTo>
                  <a:lnTo>
                    <a:pt x="426" y="1803"/>
                  </a:lnTo>
                  <a:lnTo>
                    <a:pt x="379" y="1755"/>
                  </a:lnTo>
                  <a:lnTo>
                    <a:pt x="320" y="1672"/>
                  </a:lnTo>
                  <a:lnTo>
                    <a:pt x="308" y="1658"/>
                  </a:lnTo>
                  <a:lnTo>
                    <a:pt x="320" y="1630"/>
                  </a:lnTo>
                  <a:lnTo>
                    <a:pt x="308" y="1540"/>
                  </a:lnTo>
                  <a:lnTo>
                    <a:pt x="308" y="1534"/>
                  </a:lnTo>
                  <a:lnTo>
                    <a:pt x="391" y="1430"/>
                  </a:lnTo>
                  <a:lnTo>
                    <a:pt x="556" y="1389"/>
                  </a:lnTo>
                  <a:lnTo>
                    <a:pt x="627" y="1389"/>
                  </a:lnTo>
                  <a:lnTo>
                    <a:pt x="698" y="1368"/>
                  </a:lnTo>
                  <a:lnTo>
                    <a:pt x="674" y="1326"/>
                  </a:lnTo>
                  <a:lnTo>
                    <a:pt x="663" y="1313"/>
                  </a:lnTo>
                  <a:lnTo>
                    <a:pt x="651" y="1306"/>
                  </a:lnTo>
                  <a:lnTo>
                    <a:pt x="604" y="1292"/>
                  </a:lnTo>
                  <a:lnTo>
                    <a:pt x="639" y="1250"/>
                  </a:lnTo>
                  <a:lnTo>
                    <a:pt x="651" y="1078"/>
                  </a:lnTo>
                  <a:lnTo>
                    <a:pt x="615" y="1022"/>
                  </a:lnTo>
                  <a:lnTo>
                    <a:pt x="615" y="1009"/>
                  </a:lnTo>
                  <a:lnTo>
                    <a:pt x="592" y="988"/>
                  </a:lnTo>
                  <a:lnTo>
                    <a:pt x="580" y="974"/>
                  </a:lnTo>
                  <a:lnTo>
                    <a:pt x="592" y="947"/>
                  </a:lnTo>
                  <a:lnTo>
                    <a:pt x="450" y="829"/>
                  </a:lnTo>
                  <a:lnTo>
                    <a:pt x="178" y="857"/>
                  </a:lnTo>
                  <a:lnTo>
                    <a:pt x="142" y="843"/>
                  </a:lnTo>
                  <a:lnTo>
                    <a:pt x="36" y="843"/>
                  </a:lnTo>
                  <a:lnTo>
                    <a:pt x="12" y="836"/>
                  </a:lnTo>
                  <a:lnTo>
                    <a:pt x="0" y="822"/>
                  </a:lnTo>
                  <a:lnTo>
                    <a:pt x="0" y="788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53" name="Google Shape;602;p22">
              <a:extLst>
                <a:ext uri="{FF2B5EF4-FFF2-40B4-BE49-F238E27FC236}">
                  <a16:creationId xmlns:a16="http://schemas.microsoft.com/office/drawing/2014/main" id="{A6B59088-9E08-62E0-FD8A-AE66D03C8374}"/>
                </a:ext>
              </a:extLst>
            </p:cNvPr>
            <p:cNvSpPr/>
            <p:nvPr/>
          </p:nvSpPr>
          <p:spPr>
            <a:xfrm flipH="1">
              <a:off x="3835425" y="2697687"/>
              <a:ext cx="380180" cy="517574"/>
            </a:xfrm>
            <a:custGeom>
              <a:avLst/>
              <a:gdLst/>
              <a:ahLst/>
              <a:cxnLst/>
              <a:rect l="l" t="t" r="r" b="b"/>
              <a:pathLst>
                <a:path w="6245" h="5430" extrusionOk="0">
                  <a:moveTo>
                    <a:pt x="24" y="2591"/>
                  </a:moveTo>
                  <a:lnTo>
                    <a:pt x="36" y="2563"/>
                  </a:lnTo>
                  <a:lnTo>
                    <a:pt x="59" y="2536"/>
                  </a:lnTo>
                  <a:lnTo>
                    <a:pt x="83" y="2508"/>
                  </a:lnTo>
                  <a:lnTo>
                    <a:pt x="166" y="2404"/>
                  </a:lnTo>
                  <a:lnTo>
                    <a:pt x="237" y="2370"/>
                  </a:lnTo>
                  <a:lnTo>
                    <a:pt x="272" y="2356"/>
                  </a:lnTo>
                  <a:lnTo>
                    <a:pt x="296" y="2342"/>
                  </a:lnTo>
                  <a:lnTo>
                    <a:pt x="331" y="2335"/>
                  </a:lnTo>
                  <a:lnTo>
                    <a:pt x="355" y="2335"/>
                  </a:lnTo>
                  <a:lnTo>
                    <a:pt x="390" y="2335"/>
                  </a:lnTo>
                  <a:lnTo>
                    <a:pt x="497" y="2363"/>
                  </a:lnTo>
                  <a:lnTo>
                    <a:pt x="532" y="2370"/>
                  </a:lnTo>
                  <a:lnTo>
                    <a:pt x="544" y="2384"/>
                  </a:lnTo>
                  <a:lnTo>
                    <a:pt x="568" y="2418"/>
                  </a:lnTo>
                  <a:lnTo>
                    <a:pt x="580" y="2432"/>
                  </a:lnTo>
                  <a:lnTo>
                    <a:pt x="603" y="2439"/>
                  </a:lnTo>
                  <a:lnTo>
                    <a:pt x="627" y="2466"/>
                  </a:lnTo>
                  <a:lnTo>
                    <a:pt x="651" y="2473"/>
                  </a:lnTo>
                  <a:lnTo>
                    <a:pt x="674" y="2480"/>
                  </a:lnTo>
                  <a:lnTo>
                    <a:pt x="698" y="2473"/>
                  </a:lnTo>
                  <a:lnTo>
                    <a:pt x="722" y="2466"/>
                  </a:lnTo>
                  <a:lnTo>
                    <a:pt x="757" y="2473"/>
                  </a:lnTo>
                  <a:lnTo>
                    <a:pt x="804" y="2466"/>
                  </a:lnTo>
                  <a:lnTo>
                    <a:pt x="840" y="2460"/>
                  </a:lnTo>
                  <a:lnTo>
                    <a:pt x="970" y="2390"/>
                  </a:lnTo>
                  <a:lnTo>
                    <a:pt x="1029" y="2404"/>
                  </a:lnTo>
                  <a:lnTo>
                    <a:pt x="1053" y="2370"/>
                  </a:lnTo>
                  <a:lnTo>
                    <a:pt x="1076" y="2363"/>
                  </a:lnTo>
                  <a:lnTo>
                    <a:pt x="1159" y="2335"/>
                  </a:lnTo>
                  <a:lnTo>
                    <a:pt x="1159" y="2314"/>
                  </a:lnTo>
                  <a:lnTo>
                    <a:pt x="1254" y="2321"/>
                  </a:lnTo>
                  <a:lnTo>
                    <a:pt x="1348" y="2328"/>
                  </a:lnTo>
                  <a:lnTo>
                    <a:pt x="1455" y="2342"/>
                  </a:lnTo>
                  <a:lnTo>
                    <a:pt x="1538" y="2342"/>
                  </a:lnTo>
                  <a:lnTo>
                    <a:pt x="1573" y="2321"/>
                  </a:lnTo>
                  <a:lnTo>
                    <a:pt x="1561" y="2252"/>
                  </a:lnTo>
                  <a:lnTo>
                    <a:pt x="1289" y="1900"/>
                  </a:lnTo>
                  <a:lnTo>
                    <a:pt x="1254" y="1817"/>
                  </a:lnTo>
                  <a:lnTo>
                    <a:pt x="1242" y="1727"/>
                  </a:lnTo>
                  <a:lnTo>
                    <a:pt x="1289" y="1631"/>
                  </a:lnTo>
                  <a:lnTo>
                    <a:pt x="1242" y="1624"/>
                  </a:lnTo>
                  <a:lnTo>
                    <a:pt x="1254" y="1610"/>
                  </a:lnTo>
                  <a:lnTo>
                    <a:pt x="1289" y="1589"/>
                  </a:lnTo>
                  <a:lnTo>
                    <a:pt x="1266" y="1555"/>
                  </a:lnTo>
                  <a:lnTo>
                    <a:pt x="1206" y="1513"/>
                  </a:lnTo>
                  <a:lnTo>
                    <a:pt x="1195" y="1486"/>
                  </a:lnTo>
                  <a:lnTo>
                    <a:pt x="1195" y="1472"/>
                  </a:lnTo>
                  <a:lnTo>
                    <a:pt x="1218" y="1465"/>
                  </a:lnTo>
                  <a:lnTo>
                    <a:pt x="1254" y="1458"/>
                  </a:lnTo>
                  <a:lnTo>
                    <a:pt x="1266" y="1444"/>
                  </a:lnTo>
                  <a:lnTo>
                    <a:pt x="1277" y="1430"/>
                  </a:lnTo>
                  <a:lnTo>
                    <a:pt x="1277" y="1417"/>
                  </a:lnTo>
                  <a:lnTo>
                    <a:pt x="1266" y="1410"/>
                  </a:lnTo>
                  <a:lnTo>
                    <a:pt x="1266" y="1403"/>
                  </a:lnTo>
                  <a:lnTo>
                    <a:pt x="1325" y="1355"/>
                  </a:lnTo>
                  <a:lnTo>
                    <a:pt x="1337" y="1334"/>
                  </a:lnTo>
                  <a:lnTo>
                    <a:pt x="1313" y="1299"/>
                  </a:lnTo>
                  <a:lnTo>
                    <a:pt x="1266" y="1285"/>
                  </a:lnTo>
                  <a:lnTo>
                    <a:pt x="1218" y="1279"/>
                  </a:lnTo>
                  <a:lnTo>
                    <a:pt x="1183" y="1265"/>
                  </a:lnTo>
                  <a:lnTo>
                    <a:pt x="1159" y="1244"/>
                  </a:lnTo>
                  <a:lnTo>
                    <a:pt x="1147" y="1216"/>
                  </a:lnTo>
                  <a:lnTo>
                    <a:pt x="1100" y="1189"/>
                  </a:lnTo>
                  <a:lnTo>
                    <a:pt x="1088" y="1154"/>
                  </a:lnTo>
                  <a:lnTo>
                    <a:pt x="1112" y="1051"/>
                  </a:lnTo>
                  <a:lnTo>
                    <a:pt x="1112" y="1016"/>
                  </a:lnTo>
                  <a:lnTo>
                    <a:pt x="1100" y="988"/>
                  </a:lnTo>
                  <a:lnTo>
                    <a:pt x="1076" y="968"/>
                  </a:lnTo>
                  <a:lnTo>
                    <a:pt x="1029" y="954"/>
                  </a:lnTo>
                  <a:lnTo>
                    <a:pt x="1053" y="940"/>
                  </a:lnTo>
                  <a:lnTo>
                    <a:pt x="1041" y="919"/>
                  </a:lnTo>
                  <a:lnTo>
                    <a:pt x="1041" y="906"/>
                  </a:lnTo>
                  <a:lnTo>
                    <a:pt x="1029" y="878"/>
                  </a:lnTo>
                  <a:lnTo>
                    <a:pt x="1076" y="802"/>
                  </a:lnTo>
                  <a:lnTo>
                    <a:pt x="1088" y="788"/>
                  </a:lnTo>
                  <a:lnTo>
                    <a:pt x="1064" y="774"/>
                  </a:lnTo>
                  <a:lnTo>
                    <a:pt x="970" y="754"/>
                  </a:lnTo>
                  <a:lnTo>
                    <a:pt x="958" y="740"/>
                  </a:lnTo>
                  <a:lnTo>
                    <a:pt x="970" y="726"/>
                  </a:lnTo>
                  <a:lnTo>
                    <a:pt x="1017" y="678"/>
                  </a:lnTo>
                  <a:lnTo>
                    <a:pt x="1029" y="650"/>
                  </a:lnTo>
                  <a:lnTo>
                    <a:pt x="1029" y="602"/>
                  </a:lnTo>
                  <a:lnTo>
                    <a:pt x="982" y="464"/>
                  </a:lnTo>
                  <a:lnTo>
                    <a:pt x="1005" y="104"/>
                  </a:lnTo>
                  <a:lnTo>
                    <a:pt x="1029" y="56"/>
                  </a:lnTo>
                  <a:lnTo>
                    <a:pt x="1029" y="56"/>
                  </a:lnTo>
                  <a:lnTo>
                    <a:pt x="1064" y="63"/>
                  </a:lnTo>
                  <a:lnTo>
                    <a:pt x="1218" y="28"/>
                  </a:lnTo>
                  <a:lnTo>
                    <a:pt x="1348" y="1"/>
                  </a:lnTo>
                  <a:lnTo>
                    <a:pt x="1384" y="8"/>
                  </a:lnTo>
                  <a:lnTo>
                    <a:pt x="1467" y="15"/>
                  </a:lnTo>
                  <a:lnTo>
                    <a:pt x="1538" y="35"/>
                  </a:lnTo>
                  <a:lnTo>
                    <a:pt x="1679" y="15"/>
                  </a:lnTo>
                  <a:lnTo>
                    <a:pt x="1762" y="15"/>
                  </a:lnTo>
                  <a:lnTo>
                    <a:pt x="1904" y="42"/>
                  </a:lnTo>
                  <a:lnTo>
                    <a:pt x="1987" y="49"/>
                  </a:lnTo>
                  <a:lnTo>
                    <a:pt x="2034" y="49"/>
                  </a:lnTo>
                  <a:lnTo>
                    <a:pt x="2105" y="63"/>
                  </a:lnTo>
                  <a:lnTo>
                    <a:pt x="2141" y="84"/>
                  </a:lnTo>
                  <a:lnTo>
                    <a:pt x="2235" y="104"/>
                  </a:lnTo>
                  <a:lnTo>
                    <a:pt x="2247" y="146"/>
                  </a:lnTo>
                  <a:lnTo>
                    <a:pt x="2413" y="284"/>
                  </a:lnTo>
                  <a:lnTo>
                    <a:pt x="2436" y="312"/>
                  </a:lnTo>
                  <a:lnTo>
                    <a:pt x="2436" y="325"/>
                  </a:lnTo>
                  <a:lnTo>
                    <a:pt x="2448" y="332"/>
                  </a:lnTo>
                  <a:lnTo>
                    <a:pt x="2472" y="339"/>
                  </a:lnTo>
                  <a:lnTo>
                    <a:pt x="2507" y="346"/>
                  </a:lnTo>
                  <a:lnTo>
                    <a:pt x="2555" y="339"/>
                  </a:lnTo>
                  <a:lnTo>
                    <a:pt x="2637" y="319"/>
                  </a:lnTo>
                  <a:lnTo>
                    <a:pt x="2756" y="346"/>
                  </a:lnTo>
                  <a:lnTo>
                    <a:pt x="2791" y="367"/>
                  </a:lnTo>
                  <a:lnTo>
                    <a:pt x="2839" y="388"/>
                  </a:lnTo>
                  <a:lnTo>
                    <a:pt x="2909" y="401"/>
                  </a:lnTo>
                  <a:lnTo>
                    <a:pt x="2969" y="401"/>
                  </a:lnTo>
                  <a:lnTo>
                    <a:pt x="3016" y="395"/>
                  </a:lnTo>
                  <a:lnTo>
                    <a:pt x="3063" y="395"/>
                  </a:lnTo>
                  <a:lnTo>
                    <a:pt x="3111" y="415"/>
                  </a:lnTo>
                  <a:lnTo>
                    <a:pt x="3193" y="457"/>
                  </a:lnTo>
                  <a:lnTo>
                    <a:pt x="3288" y="519"/>
                  </a:lnTo>
                  <a:lnTo>
                    <a:pt x="3323" y="574"/>
                  </a:lnTo>
                  <a:lnTo>
                    <a:pt x="3252" y="595"/>
                  </a:lnTo>
                  <a:lnTo>
                    <a:pt x="3205" y="650"/>
                  </a:lnTo>
                  <a:lnTo>
                    <a:pt x="3323" y="781"/>
                  </a:lnTo>
                  <a:lnTo>
                    <a:pt x="3335" y="816"/>
                  </a:lnTo>
                  <a:lnTo>
                    <a:pt x="3347" y="843"/>
                  </a:lnTo>
                  <a:lnTo>
                    <a:pt x="3288" y="913"/>
                  </a:lnTo>
                  <a:lnTo>
                    <a:pt x="3252" y="947"/>
                  </a:lnTo>
                  <a:lnTo>
                    <a:pt x="3252" y="982"/>
                  </a:lnTo>
                  <a:lnTo>
                    <a:pt x="3276" y="1016"/>
                  </a:lnTo>
                  <a:lnTo>
                    <a:pt x="3347" y="1071"/>
                  </a:lnTo>
                  <a:lnTo>
                    <a:pt x="3430" y="1154"/>
                  </a:lnTo>
                  <a:lnTo>
                    <a:pt x="3477" y="1341"/>
                  </a:lnTo>
                  <a:lnTo>
                    <a:pt x="3477" y="1361"/>
                  </a:lnTo>
                  <a:lnTo>
                    <a:pt x="3584" y="1465"/>
                  </a:lnTo>
                  <a:lnTo>
                    <a:pt x="3607" y="1520"/>
                  </a:lnTo>
                  <a:lnTo>
                    <a:pt x="3631" y="1541"/>
                  </a:lnTo>
                  <a:lnTo>
                    <a:pt x="3655" y="1562"/>
                  </a:lnTo>
                  <a:lnTo>
                    <a:pt x="3832" y="1617"/>
                  </a:lnTo>
                  <a:lnTo>
                    <a:pt x="3915" y="1672"/>
                  </a:lnTo>
                  <a:lnTo>
                    <a:pt x="3950" y="1693"/>
                  </a:lnTo>
                  <a:lnTo>
                    <a:pt x="4009" y="1803"/>
                  </a:lnTo>
                  <a:lnTo>
                    <a:pt x="4128" y="1879"/>
                  </a:lnTo>
                  <a:lnTo>
                    <a:pt x="4210" y="1990"/>
                  </a:lnTo>
                  <a:lnTo>
                    <a:pt x="4246" y="2142"/>
                  </a:lnTo>
                  <a:lnTo>
                    <a:pt x="4293" y="2280"/>
                  </a:lnTo>
                  <a:lnTo>
                    <a:pt x="4329" y="2321"/>
                  </a:lnTo>
                  <a:lnTo>
                    <a:pt x="4423" y="2404"/>
                  </a:lnTo>
                  <a:lnTo>
                    <a:pt x="4506" y="2439"/>
                  </a:lnTo>
                  <a:lnTo>
                    <a:pt x="4530" y="2480"/>
                  </a:lnTo>
                  <a:lnTo>
                    <a:pt x="4613" y="2542"/>
                  </a:lnTo>
                  <a:lnTo>
                    <a:pt x="4636" y="2577"/>
                  </a:lnTo>
                  <a:lnTo>
                    <a:pt x="4707" y="2639"/>
                  </a:lnTo>
                  <a:lnTo>
                    <a:pt x="4896" y="2770"/>
                  </a:lnTo>
                  <a:lnTo>
                    <a:pt x="4837" y="2832"/>
                  </a:lnTo>
                  <a:lnTo>
                    <a:pt x="4837" y="2853"/>
                  </a:lnTo>
                  <a:lnTo>
                    <a:pt x="4956" y="2888"/>
                  </a:lnTo>
                  <a:lnTo>
                    <a:pt x="5003" y="2902"/>
                  </a:lnTo>
                  <a:lnTo>
                    <a:pt x="5027" y="2929"/>
                  </a:lnTo>
                  <a:lnTo>
                    <a:pt x="5086" y="3019"/>
                  </a:lnTo>
                  <a:lnTo>
                    <a:pt x="5121" y="3047"/>
                  </a:lnTo>
                  <a:lnTo>
                    <a:pt x="5180" y="3116"/>
                  </a:lnTo>
                  <a:lnTo>
                    <a:pt x="5263" y="3240"/>
                  </a:lnTo>
                  <a:lnTo>
                    <a:pt x="5523" y="3461"/>
                  </a:lnTo>
                  <a:lnTo>
                    <a:pt x="5559" y="3516"/>
                  </a:lnTo>
                  <a:lnTo>
                    <a:pt x="5582" y="3530"/>
                  </a:lnTo>
                  <a:lnTo>
                    <a:pt x="5642" y="3578"/>
                  </a:lnTo>
                  <a:lnTo>
                    <a:pt x="5665" y="3592"/>
                  </a:lnTo>
                  <a:lnTo>
                    <a:pt x="5701" y="3668"/>
                  </a:lnTo>
                  <a:lnTo>
                    <a:pt x="5736" y="3696"/>
                  </a:lnTo>
                  <a:lnTo>
                    <a:pt x="5772" y="3737"/>
                  </a:lnTo>
                  <a:lnTo>
                    <a:pt x="5795" y="3862"/>
                  </a:lnTo>
                  <a:lnTo>
                    <a:pt x="5795" y="3903"/>
                  </a:lnTo>
                  <a:lnTo>
                    <a:pt x="5795" y="3931"/>
                  </a:lnTo>
                  <a:lnTo>
                    <a:pt x="5831" y="3958"/>
                  </a:lnTo>
                  <a:lnTo>
                    <a:pt x="5854" y="3993"/>
                  </a:lnTo>
                  <a:lnTo>
                    <a:pt x="5890" y="4027"/>
                  </a:lnTo>
                  <a:lnTo>
                    <a:pt x="5925" y="4055"/>
                  </a:lnTo>
                  <a:lnTo>
                    <a:pt x="5937" y="4096"/>
                  </a:lnTo>
                  <a:lnTo>
                    <a:pt x="5973" y="4152"/>
                  </a:lnTo>
                  <a:lnTo>
                    <a:pt x="5996" y="4193"/>
                  </a:lnTo>
                  <a:lnTo>
                    <a:pt x="5996" y="4269"/>
                  </a:lnTo>
                  <a:lnTo>
                    <a:pt x="6008" y="4324"/>
                  </a:lnTo>
                  <a:lnTo>
                    <a:pt x="6055" y="4379"/>
                  </a:lnTo>
                  <a:lnTo>
                    <a:pt x="6020" y="4435"/>
                  </a:lnTo>
                  <a:lnTo>
                    <a:pt x="5984" y="4455"/>
                  </a:lnTo>
                  <a:lnTo>
                    <a:pt x="5973" y="4483"/>
                  </a:lnTo>
                  <a:lnTo>
                    <a:pt x="5996" y="4497"/>
                  </a:lnTo>
                  <a:lnTo>
                    <a:pt x="6020" y="4504"/>
                  </a:lnTo>
                  <a:lnTo>
                    <a:pt x="6044" y="4525"/>
                  </a:lnTo>
                  <a:lnTo>
                    <a:pt x="6055" y="4552"/>
                  </a:lnTo>
                  <a:lnTo>
                    <a:pt x="6067" y="4676"/>
                  </a:lnTo>
                  <a:lnTo>
                    <a:pt x="6103" y="4704"/>
                  </a:lnTo>
                  <a:lnTo>
                    <a:pt x="6162" y="4725"/>
                  </a:lnTo>
                  <a:lnTo>
                    <a:pt x="6174" y="4780"/>
                  </a:lnTo>
                  <a:lnTo>
                    <a:pt x="6162" y="4815"/>
                  </a:lnTo>
                  <a:lnTo>
                    <a:pt x="6186" y="4877"/>
                  </a:lnTo>
                  <a:lnTo>
                    <a:pt x="6221" y="4897"/>
                  </a:lnTo>
                  <a:lnTo>
                    <a:pt x="6233" y="4918"/>
                  </a:lnTo>
                  <a:lnTo>
                    <a:pt x="6245" y="4946"/>
                  </a:lnTo>
                  <a:lnTo>
                    <a:pt x="6245" y="4967"/>
                  </a:lnTo>
                  <a:lnTo>
                    <a:pt x="6174" y="5008"/>
                  </a:lnTo>
                  <a:lnTo>
                    <a:pt x="6115" y="5015"/>
                  </a:lnTo>
                  <a:lnTo>
                    <a:pt x="6067" y="5063"/>
                  </a:lnTo>
                  <a:lnTo>
                    <a:pt x="5984" y="5105"/>
                  </a:lnTo>
                  <a:lnTo>
                    <a:pt x="5925" y="5194"/>
                  </a:lnTo>
                  <a:lnTo>
                    <a:pt x="5925" y="5339"/>
                  </a:lnTo>
                  <a:lnTo>
                    <a:pt x="5819" y="5291"/>
                  </a:lnTo>
                  <a:lnTo>
                    <a:pt x="5772" y="5291"/>
                  </a:lnTo>
                  <a:lnTo>
                    <a:pt x="5712" y="5298"/>
                  </a:lnTo>
                  <a:lnTo>
                    <a:pt x="5677" y="5319"/>
                  </a:lnTo>
                  <a:lnTo>
                    <a:pt x="5630" y="5339"/>
                  </a:lnTo>
                  <a:lnTo>
                    <a:pt x="5559" y="5360"/>
                  </a:lnTo>
                  <a:lnTo>
                    <a:pt x="5251" y="5422"/>
                  </a:lnTo>
                  <a:lnTo>
                    <a:pt x="5145" y="5429"/>
                  </a:lnTo>
                  <a:lnTo>
                    <a:pt x="5097" y="5422"/>
                  </a:lnTo>
                  <a:lnTo>
                    <a:pt x="5062" y="5395"/>
                  </a:lnTo>
                  <a:lnTo>
                    <a:pt x="4979" y="5298"/>
                  </a:lnTo>
                  <a:lnTo>
                    <a:pt x="4837" y="5208"/>
                  </a:lnTo>
                  <a:lnTo>
                    <a:pt x="4459" y="5029"/>
                  </a:lnTo>
                  <a:lnTo>
                    <a:pt x="4388" y="4980"/>
                  </a:lnTo>
                  <a:lnTo>
                    <a:pt x="4364" y="4904"/>
                  </a:lnTo>
                  <a:lnTo>
                    <a:pt x="4270" y="4849"/>
                  </a:lnTo>
                  <a:lnTo>
                    <a:pt x="4246" y="4766"/>
                  </a:lnTo>
                  <a:lnTo>
                    <a:pt x="4163" y="4663"/>
                  </a:lnTo>
                  <a:lnTo>
                    <a:pt x="4057" y="4559"/>
                  </a:lnTo>
                  <a:lnTo>
                    <a:pt x="3950" y="4476"/>
                  </a:lnTo>
                  <a:lnTo>
                    <a:pt x="3867" y="4407"/>
                  </a:lnTo>
                  <a:lnTo>
                    <a:pt x="3820" y="4379"/>
                  </a:lnTo>
                  <a:lnTo>
                    <a:pt x="3773" y="4373"/>
                  </a:lnTo>
                  <a:lnTo>
                    <a:pt x="3726" y="4373"/>
                  </a:lnTo>
                  <a:lnTo>
                    <a:pt x="3690" y="4379"/>
                  </a:lnTo>
                  <a:lnTo>
                    <a:pt x="3655" y="4379"/>
                  </a:lnTo>
                  <a:lnTo>
                    <a:pt x="3619" y="4373"/>
                  </a:lnTo>
                  <a:lnTo>
                    <a:pt x="3584" y="4359"/>
                  </a:lnTo>
                  <a:lnTo>
                    <a:pt x="3548" y="4345"/>
                  </a:lnTo>
                  <a:lnTo>
                    <a:pt x="3465" y="4338"/>
                  </a:lnTo>
                  <a:lnTo>
                    <a:pt x="3442" y="4324"/>
                  </a:lnTo>
                  <a:lnTo>
                    <a:pt x="3418" y="4310"/>
                  </a:lnTo>
                  <a:lnTo>
                    <a:pt x="3394" y="4283"/>
                  </a:lnTo>
                  <a:lnTo>
                    <a:pt x="3371" y="4276"/>
                  </a:lnTo>
                  <a:lnTo>
                    <a:pt x="3347" y="4269"/>
                  </a:lnTo>
                  <a:lnTo>
                    <a:pt x="3241" y="4255"/>
                  </a:lnTo>
                  <a:lnTo>
                    <a:pt x="3193" y="4262"/>
                  </a:lnTo>
                  <a:lnTo>
                    <a:pt x="3158" y="4276"/>
                  </a:lnTo>
                  <a:lnTo>
                    <a:pt x="3087" y="4304"/>
                  </a:lnTo>
                  <a:lnTo>
                    <a:pt x="3028" y="4324"/>
                  </a:lnTo>
                  <a:lnTo>
                    <a:pt x="2980" y="4345"/>
                  </a:lnTo>
                  <a:lnTo>
                    <a:pt x="2957" y="4338"/>
                  </a:lnTo>
                  <a:lnTo>
                    <a:pt x="2933" y="4324"/>
                  </a:lnTo>
                  <a:lnTo>
                    <a:pt x="2898" y="4304"/>
                  </a:lnTo>
                  <a:lnTo>
                    <a:pt x="2850" y="4269"/>
                  </a:lnTo>
                  <a:lnTo>
                    <a:pt x="2803" y="4262"/>
                  </a:lnTo>
                  <a:lnTo>
                    <a:pt x="2768" y="4269"/>
                  </a:lnTo>
                  <a:lnTo>
                    <a:pt x="2756" y="4283"/>
                  </a:lnTo>
                  <a:lnTo>
                    <a:pt x="2744" y="4297"/>
                  </a:lnTo>
                  <a:lnTo>
                    <a:pt x="2673" y="4310"/>
                  </a:lnTo>
                  <a:lnTo>
                    <a:pt x="2673" y="4276"/>
                  </a:lnTo>
                  <a:lnTo>
                    <a:pt x="2626" y="4248"/>
                  </a:lnTo>
                  <a:lnTo>
                    <a:pt x="2590" y="4241"/>
                  </a:lnTo>
                  <a:lnTo>
                    <a:pt x="2567" y="4221"/>
                  </a:lnTo>
                  <a:lnTo>
                    <a:pt x="2531" y="4214"/>
                  </a:lnTo>
                  <a:lnTo>
                    <a:pt x="2507" y="4214"/>
                  </a:lnTo>
                  <a:lnTo>
                    <a:pt x="2129" y="4214"/>
                  </a:lnTo>
                  <a:lnTo>
                    <a:pt x="2153" y="4234"/>
                  </a:lnTo>
                  <a:lnTo>
                    <a:pt x="2164" y="4283"/>
                  </a:lnTo>
                  <a:lnTo>
                    <a:pt x="2176" y="4310"/>
                  </a:lnTo>
                  <a:lnTo>
                    <a:pt x="2188" y="4331"/>
                  </a:lnTo>
                  <a:lnTo>
                    <a:pt x="2212" y="4352"/>
                  </a:lnTo>
                  <a:lnTo>
                    <a:pt x="2224" y="4366"/>
                  </a:lnTo>
                  <a:lnTo>
                    <a:pt x="2235" y="4407"/>
                  </a:lnTo>
                  <a:lnTo>
                    <a:pt x="2235" y="4435"/>
                  </a:lnTo>
                  <a:lnTo>
                    <a:pt x="2259" y="4462"/>
                  </a:lnTo>
                  <a:lnTo>
                    <a:pt x="2271" y="4490"/>
                  </a:lnTo>
                  <a:lnTo>
                    <a:pt x="2247" y="4511"/>
                  </a:lnTo>
                  <a:lnTo>
                    <a:pt x="2224" y="4525"/>
                  </a:lnTo>
                  <a:lnTo>
                    <a:pt x="2046" y="4552"/>
                  </a:lnTo>
                  <a:lnTo>
                    <a:pt x="1857" y="4559"/>
                  </a:lnTo>
                  <a:lnTo>
                    <a:pt x="1644" y="4531"/>
                  </a:lnTo>
                  <a:lnTo>
                    <a:pt x="1443" y="4414"/>
                  </a:lnTo>
                  <a:lnTo>
                    <a:pt x="1289" y="4290"/>
                  </a:lnTo>
                  <a:lnTo>
                    <a:pt x="1218" y="4234"/>
                  </a:lnTo>
                  <a:lnTo>
                    <a:pt x="1135" y="4193"/>
                  </a:lnTo>
                  <a:lnTo>
                    <a:pt x="1112" y="4165"/>
                  </a:lnTo>
                  <a:lnTo>
                    <a:pt x="1124" y="4145"/>
                  </a:lnTo>
                  <a:lnTo>
                    <a:pt x="1135" y="4117"/>
                  </a:lnTo>
                  <a:lnTo>
                    <a:pt x="1147" y="4083"/>
                  </a:lnTo>
                  <a:lnTo>
                    <a:pt x="1124" y="4034"/>
                  </a:lnTo>
                  <a:lnTo>
                    <a:pt x="1100" y="4007"/>
                  </a:lnTo>
                  <a:lnTo>
                    <a:pt x="1076" y="3986"/>
                  </a:lnTo>
                  <a:lnTo>
                    <a:pt x="1029" y="3979"/>
                  </a:lnTo>
                  <a:lnTo>
                    <a:pt x="994" y="3944"/>
                  </a:lnTo>
                  <a:lnTo>
                    <a:pt x="970" y="3931"/>
                  </a:lnTo>
                  <a:lnTo>
                    <a:pt x="970" y="3910"/>
                  </a:lnTo>
                  <a:lnTo>
                    <a:pt x="982" y="3889"/>
                  </a:lnTo>
                  <a:lnTo>
                    <a:pt x="994" y="3862"/>
                  </a:lnTo>
                  <a:lnTo>
                    <a:pt x="970" y="3841"/>
                  </a:lnTo>
                  <a:lnTo>
                    <a:pt x="946" y="3820"/>
                  </a:lnTo>
                  <a:lnTo>
                    <a:pt x="934" y="3813"/>
                  </a:lnTo>
                  <a:lnTo>
                    <a:pt x="911" y="3806"/>
                  </a:lnTo>
                  <a:lnTo>
                    <a:pt x="887" y="3799"/>
                  </a:lnTo>
                  <a:lnTo>
                    <a:pt x="852" y="3779"/>
                  </a:lnTo>
                  <a:lnTo>
                    <a:pt x="816" y="3730"/>
                  </a:lnTo>
                  <a:lnTo>
                    <a:pt x="781" y="3703"/>
                  </a:lnTo>
                  <a:lnTo>
                    <a:pt x="733" y="3675"/>
                  </a:lnTo>
                  <a:lnTo>
                    <a:pt x="580" y="3613"/>
                  </a:lnTo>
                  <a:lnTo>
                    <a:pt x="343" y="3489"/>
                  </a:lnTo>
                  <a:lnTo>
                    <a:pt x="319" y="3454"/>
                  </a:lnTo>
                  <a:lnTo>
                    <a:pt x="272" y="3288"/>
                  </a:lnTo>
                  <a:lnTo>
                    <a:pt x="177" y="3185"/>
                  </a:lnTo>
                  <a:lnTo>
                    <a:pt x="142" y="3129"/>
                  </a:lnTo>
                  <a:lnTo>
                    <a:pt x="118" y="3088"/>
                  </a:lnTo>
                  <a:lnTo>
                    <a:pt x="130" y="3060"/>
                  </a:lnTo>
                  <a:lnTo>
                    <a:pt x="201" y="2984"/>
                  </a:lnTo>
                  <a:lnTo>
                    <a:pt x="154" y="2895"/>
                  </a:lnTo>
                  <a:lnTo>
                    <a:pt x="177" y="2860"/>
                  </a:lnTo>
                  <a:lnTo>
                    <a:pt x="177" y="2832"/>
                  </a:lnTo>
                  <a:lnTo>
                    <a:pt x="154" y="2805"/>
                  </a:lnTo>
                  <a:lnTo>
                    <a:pt x="130" y="2777"/>
                  </a:lnTo>
                  <a:lnTo>
                    <a:pt x="83" y="2743"/>
                  </a:lnTo>
                  <a:lnTo>
                    <a:pt x="59" y="2729"/>
                  </a:lnTo>
                  <a:lnTo>
                    <a:pt x="12" y="2701"/>
                  </a:lnTo>
                  <a:lnTo>
                    <a:pt x="0" y="2646"/>
                  </a:lnTo>
                  <a:lnTo>
                    <a:pt x="24" y="2591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57" name="Google Shape;603;p22">
              <a:extLst>
                <a:ext uri="{FF2B5EF4-FFF2-40B4-BE49-F238E27FC236}">
                  <a16:creationId xmlns:a16="http://schemas.microsoft.com/office/drawing/2014/main" id="{BDBB6E14-A167-3E93-2572-46E3B4E3A05A}"/>
                </a:ext>
              </a:extLst>
            </p:cNvPr>
            <p:cNvSpPr/>
            <p:nvPr/>
          </p:nvSpPr>
          <p:spPr>
            <a:xfrm flipH="1">
              <a:off x="3930455" y="1661583"/>
              <a:ext cx="270783" cy="401668"/>
            </a:xfrm>
            <a:custGeom>
              <a:avLst/>
              <a:gdLst/>
              <a:ahLst/>
              <a:cxnLst/>
              <a:rect l="l" t="t" r="r" b="b"/>
              <a:pathLst>
                <a:path w="4448" h="4214" extrusionOk="0">
                  <a:moveTo>
                    <a:pt x="107" y="3108"/>
                  </a:moveTo>
                  <a:lnTo>
                    <a:pt x="60" y="3053"/>
                  </a:lnTo>
                  <a:lnTo>
                    <a:pt x="24" y="3032"/>
                  </a:lnTo>
                  <a:lnTo>
                    <a:pt x="1" y="3018"/>
                  </a:lnTo>
                  <a:lnTo>
                    <a:pt x="1" y="3005"/>
                  </a:lnTo>
                  <a:lnTo>
                    <a:pt x="24" y="2984"/>
                  </a:lnTo>
                  <a:lnTo>
                    <a:pt x="83" y="2949"/>
                  </a:lnTo>
                  <a:lnTo>
                    <a:pt x="273" y="2777"/>
                  </a:lnTo>
                  <a:lnTo>
                    <a:pt x="450" y="2659"/>
                  </a:lnTo>
                  <a:lnTo>
                    <a:pt x="817" y="2500"/>
                  </a:lnTo>
                  <a:lnTo>
                    <a:pt x="923" y="2473"/>
                  </a:lnTo>
                  <a:lnTo>
                    <a:pt x="1089" y="2411"/>
                  </a:lnTo>
                  <a:lnTo>
                    <a:pt x="1160" y="2328"/>
                  </a:lnTo>
                  <a:lnTo>
                    <a:pt x="1231" y="2245"/>
                  </a:lnTo>
                  <a:lnTo>
                    <a:pt x="1302" y="2210"/>
                  </a:lnTo>
                  <a:lnTo>
                    <a:pt x="1337" y="2203"/>
                  </a:lnTo>
                  <a:lnTo>
                    <a:pt x="1373" y="2183"/>
                  </a:lnTo>
                  <a:lnTo>
                    <a:pt x="1396" y="2162"/>
                  </a:lnTo>
                  <a:lnTo>
                    <a:pt x="1396" y="2134"/>
                  </a:lnTo>
                  <a:lnTo>
                    <a:pt x="1408" y="2100"/>
                  </a:lnTo>
                  <a:lnTo>
                    <a:pt x="1443" y="2003"/>
                  </a:lnTo>
                  <a:lnTo>
                    <a:pt x="1491" y="1941"/>
                  </a:lnTo>
                  <a:lnTo>
                    <a:pt x="1503" y="1900"/>
                  </a:lnTo>
                  <a:lnTo>
                    <a:pt x="1514" y="1872"/>
                  </a:lnTo>
                  <a:lnTo>
                    <a:pt x="1491" y="1830"/>
                  </a:lnTo>
                  <a:lnTo>
                    <a:pt x="1526" y="1803"/>
                  </a:lnTo>
                  <a:lnTo>
                    <a:pt x="1514" y="1775"/>
                  </a:lnTo>
                  <a:lnTo>
                    <a:pt x="1432" y="1679"/>
                  </a:lnTo>
                  <a:lnTo>
                    <a:pt x="1384" y="1623"/>
                  </a:lnTo>
                  <a:lnTo>
                    <a:pt x="1373" y="1609"/>
                  </a:lnTo>
                  <a:lnTo>
                    <a:pt x="1384" y="1596"/>
                  </a:lnTo>
                  <a:lnTo>
                    <a:pt x="1420" y="1589"/>
                  </a:lnTo>
                  <a:lnTo>
                    <a:pt x="1503" y="1554"/>
                  </a:lnTo>
                  <a:lnTo>
                    <a:pt x="1526" y="1534"/>
                  </a:lnTo>
                  <a:lnTo>
                    <a:pt x="1538" y="1527"/>
                  </a:lnTo>
                  <a:lnTo>
                    <a:pt x="1562" y="1527"/>
                  </a:lnTo>
                  <a:lnTo>
                    <a:pt x="1609" y="1540"/>
                  </a:lnTo>
                  <a:lnTo>
                    <a:pt x="1692" y="1547"/>
                  </a:lnTo>
                  <a:lnTo>
                    <a:pt x="1775" y="1540"/>
                  </a:lnTo>
                  <a:lnTo>
                    <a:pt x="1834" y="1527"/>
                  </a:lnTo>
                  <a:lnTo>
                    <a:pt x="1857" y="1513"/>
                  </a:lnTo>
                  <a:lnTo>
                    <a:pt x="1869" y="1492"/>
                  </a:lnTo>
                  <a:lnTo>
                    <a:pt x="1786" y="1382"/>
                  </a:lnTo>
                  <a:lnTo>
                    <a:pt x="1905" y="1368"/>
                  </a:lnTo>
                  <a:lnTo>
                    <a:pt x="2011" y="1368"/>
                  </a:lnTo>
                  <a:lnTo>
                    <a:pt x="2058" y="1347"/>
                  </a:lnTo>
                  <a:lnTo>
                    <a:pt x="2224" y="1264"/>
                  </a:lnTo>
                  <a:lnTo>
                    <a:pt x="2295" y="1202"/>
                  </a:lnTo>
                  <a:lnTo>
                    <a:pt x="2449" y="1133"/>
                  </a:lnTo>
                  <a:lnTo>
                    <a:pt x="2508" y="1119"/>
                  </a:lnTo>
                  <a:lnTo>
                    <a:pt x="2555" y="1112"/>
                  </a:lnTo>
                  <a:lnTo>
                    <a:pt x="2603" y="1119"/>
                  </a:lnTo>
                  <a:lnTo>
                    <a:pt x="2650" y="1119"/>
                  </a:lnTo>
                  <a:lnTo>
                    <a:pt x="2768" y="1071"/>
                  </a:lnTo>
                  <a:lnTo>
                    <a:pt x="2839" y="1057"/>
                  </a:lnTo>
                  <a:lnTo>
                    <a:pt x="2898" y="1050"/>
                  </a:lnTo>
                  <a:lnTo>
                    <a:pt x="2946" y="1064"/>
                  </a:lnTo>
                  <a:lnTo>
                    <a:pt x="2969" y="1085"/>
                  </a:lnTo>
                  <a:lnTo>
                    <a:pt x="3040" y="1119"/>
                  </a:lnTo>
                  <a:lnTo>
                    <a:pt x="3111" y="1098"/>
                  </a:lnTo>
                  <a:lnTo>
                    <a:pt x="3182" y="1140"/>
                  </a:lnTo>
                  <a:lnTo>
                    <a:pt x="3147" y="1036"/>
                  </a:lnTo>
                  <a:lnTo>
                    <a:pt x="3123" y="1009"/>
                  </a:lnTo>
                  <a:lnTo>
                    <a:pt x="3111" y="974"/>
                  </a:lnTo>
                  <a:lnTo>
                    <a:pt x="3111" y="933"/>
                  </a:lnTo>
                  <a:lnTo>
                    <a:pt x="3087" y="898"/>
                  </a:lnTo>
                  <a:lnTo>
                    <a:pt x="3052" y="822"/>
                  </a:lnTo>
                  <a:lnTo>
                    <a:pt x="3040" y="788"/>
                  </a:lnTo>
                  <a:lnTo>
                    <a:pt x="3064" y="732"/>
                  </a:lnTo>
                  <a:lnTo>
                    <a:pt x="3028" y="663"/>
                  </a:lnTo>
                  <a:lnTo>
                    <a:pt x="3005" y="629"/>
                  </a:lnTo>
                  <a:lnTo>
                    <a:pt x="3005" y="594"/>
                  </a:lnTo>
                  <a:lnTo>
                    <a:pt x="3087" y="587"/>
                  </a:lnTo>
                  <a:lnTo>
                    <a:pt x="3135" y="608"/>
                  </a:lnTo>
                  <a:lnTo>
                    <a:pt x="3182" y="601"/>
                  </a:lnTo>
                  <a:lnTo>
                    <a:pt x="3490" y="539"/>
                  </a:lnTo>
                  <a:lnTo>
                    <a:pt x="3584" y="511"/>
                  </a:lnTo>
                  <a:lnTo>
                    <a:pt x="3608" y="491"/>
                  </a:lnTo>
                  <a:lnTo>
                    <a:pt x="3596" y="470"/>
                  </a:lnTo>
                  <a:lnTo>
                    <a:pt x="3537" y="422"/>
                  </a:lnTo>
                  <a:lnTo>
                    <a:pt x="3525" y="401"/>
                  </a:lnTo>
                  <a:lnTo>
                    <a:pt x="3525" y="380"/>
                  </a:lnTo>
                  <a:lnTo>
                    <a:pt x="3561" y="339"/>
                  </a:lnTo>
                  <a:lnTo>
                    <a:pt x="3572" y="311"/>
                  </a:lnTo>
                  <a:lnTo>
                    <a:pt x="3572" y="235"/>
                  </a:lnTo>
                  <a:lnTo>
                    <a:pt x="3643" y="235"/>
                  </a:lnTo>
                  <a:lnTo>
                    <a:pt x="3702" y="249"/>
                  </a:lnTo>
                  <a:lnTo>
                    <a:pt x="3762" y="249"/>
                  </a:lnTo>
                  <a:lnTo>
                    <a:pt x="3797" y="235"/>
                  </a:lnTo>
                  <a:lnTo>
                    <a:pt x="3809" y="214"/>
                  </a:lnTo>
                  <a:lnTo>
                    <a:pt x="3785" y="180"/>
                  </a:lnTo>
                  <a:lnTo>
                    <a:pt x="3608" y="0"/>
                  </a:lnTo>
                  <a:lnTo>
                    <a:pt x="3974" y="111"/>
                  </a:lnTo>
                  <a:lnTo>
                    <a:pt x="3951" y="152"/>
                  </a:lnTo>
                  <a:lnTo>
                    <a:pt x="3951" y="228"/>
                  </a:lnTo>
                  <a:lnTo>
                    <a:pt x="4010" y="359"/>
                  </a:lnTo>
                  <a:lnTo>
                    <a:pt x="4010" y="401"/>
                  </a:lnTo>
                  <a:lnTo>
                    <a:pt x="4022" y="449"/>
                  </a:lnTo>
                  <a:lnTo>
                    <a:pt x="4069" y="525"/>
                  </a:lnTo>
                  <a:lnTo>
                    <a:pt x="4116" y="587"/>
                  </a:lnTo>
                  <a:lnTo>
                    <a:pt x="4140" y="636"/>
                  </a:lnTo>
                  <a:lnTo>
                    <a:pt x="4128" y="691"/>
                  </a:lnTo>
                  <a:lnTo>
                    <a:pt x="4199" y="815"/>
                  </a:lnTo>
                  <a:lnTo>
                    <a:pt x="4235" y="877"/>
                  </a:lnTo>
                  <a:lnTo>
                    <a:pt x="4448" y="1002"/>
                  </a:lnTo>
                  <a:lnTo>
                    <a:pt x="4436" y="1022"/>
                  </a:lnTo>
                  <a:lnTo>
                    <a:pt x="4400" y="1002"/>
                  </a:lnTo>
                  <a:lnTo>
                    <a:pt x="4341" y="995"/>
                  </a:lnTo>
                  <a:lnTo>
                    <a:pt x="4270" y="988"/>
                  </a:lnTo>
                  <a:lnTo>
                    <a:pt x="4223" y="1002"/>
                  </a:lnTo>
                  <a:lnTo>
                    <a:pt x="4176" y="1029"/>
                  </a:lnTo>
                  <a:lnTo>
                    <a:pt x="4116" y="1029"/>
                  </a:lnTo>
                  <a:lnTo>
                    <a:pt x="4069" y="1071"/>
                  </a:lnTo>
                  <a:lnTo>
                    <a:pt x="4045" y="1085"/>
                  </a:lnTo>
                  <a:lnTo>
                    <a:pt x="3998" y="1119"/>
                  </a:lnTo>
                  <a:lnTo>
                    <a:pt x="3951" y="1181"/>
                  </a:lnTo>
                  <a:lnTo>
                    <a:pt x="3963" y="1312"/>
                  </a:lnTo>
                  <a:lnTo>
                    <a:pt x="4034" y="1458"/>
                  </a:lnTo>
                  <a:lnTo>
                    <a:pt x="4128" y="1561"/>
                  </a:lnTo>
                  <a:lnTo>
                    <a:pt x="4270" y="1637"/>
                  </a:lnTo>
                  <a:lnTo>
                    <a:pt x="4329" y="1658"/>
                  </a:lnTo>
                  <a:lnTo>
                    <a:pt x="4424" y="1644"/>
                  </a:lnTo>
                  <a:lnTo>
                    <a:pt x="4424" y="1644"/>
                  </a:lnTo>
                  <a:lnTo>
                    <a:pt x="4424" y="1651"/>
                  </a:lnTo>
                  <a:lnTo>
                    <a:pt x="4424" y="1782"/>
                  </a:lnTo>
                  <a:lnTo>
                    <a:pt x="4329" y="1803"/>
                  </a:lnTo>
                  <a:lnTo>
                    <a:pt x="4294" y="1817"/>
                  </a:lnTo>
                  <a:lnTo>
                    <a:pt x="4176" y="1837"/>
                  </a:lnTo>
                  <a:lnTo>
                    <a:pt x="3974" y="1893"/>
                  </a:lnTo>
                  <a:lnTo>
                    <a:pt x="3915" y="1934"/>
                  </a:lnTo>
                  <a:lnTo>
                    <a:pt x="3844" y="1982"/>
                  </a:lnTo>
                  <a:lnTo>
                    <a:pt x="3702" y="1996"/>
                  </a:lnTo>
                  <a:lnTo>
                    <a:pt x="3691" y="2017"/>
                  </a:lnTo>
                  <a:lnTo>
                    <a:pt x="3679" y="2024"/>
                  </a:lnTo>
                  <a:lnTo>
                    <a:pt x="3643" y="2024"/>
                  </a:lnTo>
                  <a:lnTo>
                    <a:pt x="3596" y="2024"/>
                  </a:lnTo>
                  <a:lnTo>
                    <a:pt x="3537" y="2045"/>
                  </a:lnTo>
                  <a:lnTo>
                    <a:pt x="3501" y="2141"/>
                  </a:lnTo>
                  <a:lnTo>
                    <a:pt x="3395" y="2238"/>
                  </a:lnTo>
                  <a:lnTo>
                    <a:pt x="2733" y="2424"/>
                  </a:lnTo>
                  <a:lnTo>
                    <a:pt x="2567" y="2493"/>
                  </a:lnTo>
                  <a:lnTo>
                    <a:pt x="2603" y="2535"/>
                  </a:lnTo>
                  <a:lnTo>
                    <a:pt x="2591" y="2549"/>
                  </a:lnTo>
                  <a:lnTo>
                    <a:pt x="2520" y="2611"/>
                  </a:lnTo>
                  <a:lnTo>
                    <a:pt x="2508" y="2625"/>
                  </a:lnTo>
                  <a:lnTo>
                    <a:pt x="2520" y="2639"/>
                  </a:lnTo>
                  <a:lnTo>
                    <a:pt x="2543" y="2645"/>
                  </a:lnTo>
                  <a:lnTo>
                    <a:pt x="2555" y="2756"/>
                  </a:lnTo>
                  <a:lnTo>
                    <a:pt x="2591" y="2777"/>
                  </a:lnTo>
                  <a:lnTo>
                    <a:pt x="2792" y="2804"/>
                  </a:lnTo>
                  <a:lnTo>
                    <a:pt x="2839" y="2811"/>
                  </a:lnTo>
                  <a:lnTo>
                    <a:pt x="2886" y="2818"/>
                  </a:lnTo>
                  <a:lnTo>
                    <a:pt x="2946" y="2839"/>
                  </a:lnTo>
                  <a:lnTo>
                    <a:pt x="3016" y="2887"/>
                  </a:lnTo>
                  <a:lnTo>
                    <a:pt x="3064" y="2901"/>
                  </a:lnTo>
                  <a:lnTo>
                    <a:pt x="3087" y="2922"/>
                  </a:lnTo>
                  <a:lnTo>
                    <a:pt x="3111" y="2942"/>
                  </a:lnTo>
                  <a:lnTo>
                    <a:pt x="3135" y="3032"/>
                  </a:lnTo>
                  <a:lnTo>
                    <a:pt x="3052" y="3170"/>
                  </a:lnTo>
                  <a:lnTo>
                    <a:pt x="3076" y="3226"/>
                  </a:lnTo>
                  <a:lnTo>
                    <a:pt x="3076" y="3260"/>
                  </a:lnTo>
                  <a:lnTo>
                    <a:pt x="3076" y="3308"/>
                  </a:lnTo>
                  <a:lnTo>
                    <a:pt x="2993" y="3453"/>
                  </a:lnTo>
                  <a:lnTo>
                    <a:pt x="2993" y="3550"/>
                  </a:lnTo>
                  <a:lnTo>
                    <a:pt x="2969" y="3668"/>
                  </a:lnTo>
                  <a:lnTo>
                    <a:pt x="2946" y="3702"/>
                  </a:lnTo>
                  <a:lnTo>
                    <a:pt x="2922" y="3737"/>
                  </a:lnTo>
                  <a:lnTo>
                    <a:pt x="2886" y="3757"/>
                  </a:lnTo>
                  <a:lnTo>
                    <a:pt x="2721" y="3799"/>
                  </a:lnTo>
                  <a:lnTo>
                    <a:pt x="2603" y="3847"/>
                  </a:lnTo>
                  <a:lnTo>
                    <a:pt x="2461" y="3937"/>
                  </a:lnTo>
                  <a:lnTo>
                    <a:pt x="2047" y="3820"/>
                  </a:lnTo>
                  <a:lnTo>
                    <a:pt x="1881" y="3792"/>
                  </a:lnTo>
                  <a:lnTo>
                    <a:pt x="1680" y="3744"/>
                  </a:lnTo>
                  <a:lnTo>
                    <a:pt x="1585" y="3744"/>
                  </a:lnTo>
                  <a:lnTo>
                    <a:pt x="1538" y="3744"/>
                  </a:lnTo>
                  <a:lnTo>
                    <a:pt x="1455" y="3785"/>
                  </a:lnTo>
                  <a:lnTo>
                    <a:pt x="1313" y="3847"/>
                  </a:lnTo>
                  <a:lnTo>
                    <a:pt x="1207" y="3951"/>
                  </a:lnTo>
                  <a:lnTo>
                    <a:pt x="1124" y="3999"/>
                  </a:lnTo>
                  <a:lnTo>
                    <a:pt x="1077" y="4020"/>
                  </a:lnTo>
                  <a:lnTo>
                    <a:pt x="1030" y="4047"/>
                  </a:lnTo>
                  <a:lnTo>
                    <a:pt x="1006" y="4082"/>
                  </a:lnTo>
                  <a:lnTo>
                    <a:pt x="1006" y="4213"/>
                  </a:lnTo>
                  <a:lnTo>
                    <a:pt x="911" y="4199"/>
                  </a:lnTo>
                  <a:lnTo>
                    <a:pt x="876" y="4186"/>
                  </a:lnTo>
                  <a:lnTo>
                    <a:pt x="805" y="4144"/>
                  </a:lnTo>
                  <a:lnTo>
                    <a:pt x="758" y="4137"/>
                  </a:lnTo>
                  <a:lnTo>
                    <a:pt x="627" y="4144"/>
                  </a:lnTo>
                  <a:lnTo>
                    <a:pt x="533" y="4144"/>
                  </a:lnTo>
                  <a:lnTo>
                    <a:pt x="438" y="4123"/>
                  </a:lnTo>
                  <a:lnTo>
                    <a:pt x="367" y="4096"/>
                  </a:lnTo>
                  <a:lnTo>
                    <a:pt x="308" y="4054"/>
                  </a:lnTo>
                  <a:lnTo>
                    <a:pt x="261" y="3999"/>
                  </a:lnTo>
                  <a:lnTo>
                    <a:pt x="249" y="3944"/>
                  </a:lnTo>
                  <a:lnTo>
                    <a:pt x="237" y="3930"/>
                  </a:lnTo>
                  <a:lnTo>
                    <a:pt x="225" y="3923"/>
                  </a:lnTo>
                  <a:lnTo>
                    <a:pt x="190" y="3930"/>
                  </a:lnTo>
                  <a:lnTo>
                    <a:pt x="131" y="3937"/>
                  </a:lnTo>
                  <a:lnTo>
                    <a:pt x="107" y="3909"/>
                  </a:lnTo>
                  <a:lnTo>
                    <a:pt x="48" y="3826"/>
                  </a:lnTo>
                  <a:lnTo>
                    <a:pt x="36" y="3799"/>
                  </a:lnTo>
                  <a:lnTo>
                    <a:pt x="48" y="3757"/>
                  </a:lnTo>
                  <a:lnTo>
                    <a:pt x="83" y="3681"/>
                  </a:lnTo>
                  <a:lnTo>
                    <a:pt x="95" y="3612"/>
                  </a:lnTo>
                  <a:lnTo>
                    <a:pt x="83" y="3564"/>
                  </a:lnTo>
                  <a:lnTo>
                    <a:pt x="83" y="3557"/>
                  </a:lnTo>
                  <a:lnTo>
                    <a:pt x="131" y="3529"/>
                  </a:lnTo>
                  <a:lnTo>
                    <a:pt x="166" y="3460"/>
                  </a:lnTo>
                  <a:lnTo>
                    <a:pt x="237" y="3198"/>
                  </a:lnTo>
                  <a:lnTo>
                    <a:pt x="202" y="3156"/>
                  </a:lnTo>
                  <a:lnTo>
                    <a:pt x="107" y="3108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58" name="Google Shape;604;p22">
              <a:extLst>
                <a:ext uri="{FF2B5EF4-FFF2-40B4-BE49-F238E27FC236}">
                  <a16:creationId xmlns:a16="http://schemas.microsoft.com/office/drawing/2014/main" id="{C68CFFB6-63A0-A74A-FF37-5F01FC66E62E}"/>
                </a:ext>
              </a:extLst>
            </p:cNvPr>
            <p:cNvSpPr/>
            <p:nvPr/>
          </p:nvSpPr>
          <p:spPr>
            <a:xfrm flipH="1">
              <a:off x="4206243" y="2088130"/>
              <a:ext cx="475210" cy="525390"/>
            </a:xfrm>
            <a:custGeom>
              <a:avLst/>
              <a:gdLst/>
              <a:ahLst/>
              <a:cxnLst/>
              <a:rect l="l" t="t" r="r" b="b"/>
              <a:pathLst>
                <a:path w="7806" h="5512" extrusionOk="0">
                  <a:moveTo>
                    <a:pt x="36" y="3081"/>
                  </a:moveTo>
                  <a:lnTo>
                    <a:pt x="47" y="3046"/>
                  </a:lnTo>
                  <a:lnTo>
                    <a:pt x="36" y="3019"/>
                  </a:lnTo>
                  <a:lnTo>
                    <a:pt x="12" y="2963"/>
                  </a:lnTo>
                  <a:lnTo>
                    <a:pt x="106" y="2805"/>
                  </a:lnTo>
                  <a:lnTo>
                    <a:pt x="142" y="2839"/>
                  </a:lnTo>
                  <a:lnTo>
                    <a:pt x="154" y="2846"/>
                  </a:lnTo>
                  <a:lnTo>
                    <a:pt x="177" y="2860"/>
                  </a:lnTo>
                  <a:lnTo>
                    <a:pt x="189" y="2874"/>
                  </a:lnTo>
                  <a:lnTo>
                    <a:pt x="272" y="2874"/>
                  </a:lnTo>
                  <a:lnTo>
                    <a:pt x="284" y="2818"/>
                  </a:lnTo>
                  <a:lnTo>
                    <a:pt x="272" y="2749"/>
                  </a:lnTo>
                  <a:lnTo>
                    <a:pt x="272" y="2715"/>
                  </a:lnTo>
                  <a:lnTo>
                    <a:pt x="284" y="2660"/>
                  </a:lnTo>
                  <a:lnTo>
                    <a:pt x="296" y="2632"/>
                  </a:lnTo>
                  <a:lnTo>
                    <a:pt x="319" y="2618"/>
                  </a:lnTo>
                  <a:lnTo>
                    <a:pt x="343" y="2611"/>
                  </a:lnTo>
                  <a:lnTo>
                    <a:pt x="379" y="2611"/>
                  </a:lnTo>
                  <a:lnTo>
                    <a:pt x="414" y="2611"/>
                  </a:lnTo>
                  <a:lnTo>
                    <a:pt x="438" y="2611"/>
                  </a:lnTo>
                  <a:lnTo>
                    <a:pt x="473" y="2625"/>
                  </a:lnTo>
                  <a:lnTo>
                    <a:pt x="580" y="2639"/>
                  </a:lnTo>
                  <a:lnTo>
                    <a:pt x="615" y="2632"/>
                  </a:lnTo>
                  <a:lnTo>
                    <a:pt x="651" y="2632"/>
                  </a:lnTo>
                  <a:lnTo>
                    <a:pt x="662" y="2625"/>
                  </a:lnTo>
                  <a:lnTo>
                    <a:pt x="686" y="2632"/>
                  </a:lnTo>
                  <a:lnTo>
                    <a:pt x="698" y="2639"/>
                  </a:lnTo>
                  <a:lnTo>
                    <a:pt x="710" y="2660"/>
                  </a:lnTo>
                  <a:lnTo>
                    <a:pt x="721" y="2666"/>
                  </a:lnTo>
                  <a:lnTo>
                    <a:pt x="745" y="2673"/>
                  </a:lnTo>
                  <a:lnTo>
                    <a:pt x="745" y="2666"/>
                  </a:lnTo>
                  <a:lnTo>
                    <a:pt x="769" y="2632"/>
                  </a:lnTo>
                  <a:lnTo>
                    <a:pt x="781" y="2611"/>
                  </a:lnTo>
                  <a:lnTo>
                    <a:pt x="816" y="2604"/>
                  </a:lnTo>
                  <a:lnTo>
                    <a:pt x="840" y="2604"/>
                  </a:lnTo>
                  <a:lnTo>
                    <a:pt x="863" y="2611"/>
                  </a:lnTo>
                  <a:lnTo>
                    <a:pt x="911" y="2611"/>
                  </a:lnTo>
                  <a:lnTo>
                    <a:pt x="934" y="2611"/>
                  </a:lnTo>
                  <a:lnTo>
                    <a:pt x="958" y="2618"/>
                  </a:lnTo>
                  <a:lnTo>
                    <a:pt x="1029" y="2639"/>
                  </a:lnTo>
                  <a:lnTo>
                    <a:pt x="1124" y="2590"/>
                  </a:lnTo>
                  <a:lnTo>
                    <a:pt x="1171" y="2570"/>
                  </a:lnTo>
                  <a:lnTo>
                    <a:pt x="1206" y="2549"/>
                  </a:lnTo>
                  <a:lnTo>
                    <a:pt x="1242" y="2535"/>
                  </a:lnTo>
                  <a:lnTo>
                    <a:pt x="1336" y="2521"/>
                  </a:lnTo>
                  <a:lnTo>
                    <a:pt x="1419" y="2515"/>
                  </a:lnTo>
                  <a:lnTo>
                    <a:pt x="1526" y="2487"/>
                  </a:lnTo>
                  <a:lnTo>
                    <a:pt x="1538" y="2480"/>
                  </a:lnTo>
                  <a:lnTo>
                    <a:pt x="1561" y="2452"/>
                  </a:lnTo>
                  <a:lnTo>
                    <a:pt x="1419" y="2321"/>
                  </a:lnTo>
                  <a:lnTo>
                    <a:pt x="1372" y="2280"/>
                  </a:lnTo>
                  <a:lnTo>
                    <a:pt x="1348" y="2252"/>
                  </a:lnTo>
                  <a:lnTo>
                    <a:pt x="1348" y="2238"/>
                  </a:lnTo>
                  <a:lnTo>
                    <a:pt x="1360" y="2224"/>
                  </a:lnTo>
                  <a:lnTo>
                    <a:pt x="1372" y="2211"/>
                  </a:lnTo>
                  <a:lnTo>
                    <a:pt x="1372" y="2176"/>
                  </a:lnTo>
                  <a:lnTo>
                    <a:pt x="1372" y="2162"/>
                  </a:lnTo>
                  <a:lnTo>
                    <a:pt x="1384" y="2148"/>
                  </a:lnTo>
                  <a:lnTo>
                    <a:pt x="1419" y="2142"/>
                  </a:lnTo>
                  <a:lnTo>
                    <a:pt x="1443" y="2128"/>
                  </a:lnTo>
                  <a:lnTo>
                    <a:pt x="1455" y="2121"/>
                  </a:lnTo>
                  <a:lnTo>
                    <a:pt x="1478" y="2093"/>
                  </a:lnTo>
                  <a:lnTo>
                    <a:pt x="1490" y="2079"/>
                  </a:lnTo>
                  <a:lnTo>
                    <a:pt x="1549" y="2038"/>
                  </a:lnTo>
                  <a:lnTo>
                    <a:pt x="1407" y="1941"/>
                  </a:lnTo>
                  <a:lnTo>
                    <a:pt x="1396" y="1810"/>
                  </a:lnTo>
                  <a:lnTo>
                    <a:pt x="1455" y="1803"/>
                  </a:lnTo>
                  <a:lnTo>
                    <a:pt x="1455" y="1796"/>
                  </a:lnTo>
                  <a:lnTo>
                    <a:pt x="1455" y="1782"/>
                  </a:lnTo>
                  <a:lnTo>
                    <a:pt x="1502" y="1755"/>
                  </a:lnTo>
                  <a:lnTo>
                    <a:pt x="1609" y="1651"/>
                  </a:lnTo>
                  <a:lnTo>
                    <a:pt x="1632" y="1603"/>
                  </a:lnTo>
                  <a:lnTo>
                    <a:pt x="1620" y="1575"/>
                  </a:lnTo>
                  <a:lnTo>
                    <a:pt x="1632" y="1548"/>
                  </a:lnTo>
                  <a:lnTo>
                    <a:pt x="1904" y="1416"/>
                  </a:lnTo>
                  <a:lnTo>
                    <a:pt x="1940" y="1389"/>
                  </a:lnTo>
                  <a:lnTo>
                    <a:pt x="1963" y="1354"/>
                  </a:lnTo>
                  <a:lnTo>
                    <a:pt x="1987" y="1285"/>
                  </a:lnTo>
                  <a:lnTo>
                    <a:pt x="1987" y="1271"/>
                  </a:lnTo>
                  <a:lnTo>
                    <a:pt x="1975" y="1258"/>
                  </a:lnTo>
                  <a:lnTo>
                    <a:pt x="1963" y="1237"/>
                  </a:lnTo>
                  <a:lnTo>
                    <a:pt x="2105" y="1216"/>
                  </a:lnTo>
                  <a:lnTo>
                    <a:pt x="2176" y="1230"/>
                  </a:lnTo>
                  <a:lnTo>
                    <a:pt x="2212" y="1251"/>
                  </a:lnTo>
                  <a:lnTo>
                    <a:pt x="2283" y="1237"/>
                  </a:lnTo>
                  <a:lnTo>
                    <a:pt x="2306" y="1237"/>
                  </a:lnTo>
                  <a:lnTo>
                    <a:pt x="2354" y="1237"/>
                  </a:lnTo>
                  <a:lnTo>
                    <a:pt x="2365" y="1237"/>
                  </a:lnTo>
                  <a:lnTo>
                    <a:pt x="2377" y="1230"/>
                  </a:lnTo>
                  <a:lnTo>
                    <a:pt x="2401" y="1223"/>
                  </a:lnTo>
                  <a:lnTo>
                    <a:pt x="2448" y="1223"/>
                  </a:lnTo>
                  <a:lnTo>
                    <a:pt x="2531" y="1223"/>
                  </a:lnTo>
                  <a:lnTo>
                    <a:pt x="2649" y="1216"/>
                  </a:lnTo>
                  <a:lnTo>
                    <a:pt x="2720" y="1216"/>
                  </a:lnTo>
                  <a:lnTo>
                    <a:pt x="2744" y="1209"/>
                  </a:lnTo>
                  <a:lnTo>
                    <a:pt x="2768" y="1209"/>
                  </a:lnTo>
                  <a:lnTo>
                    <a:pt x="2779" y="1202"/>
                  </a:lnTo>
                  <a:lnTo>
                    <a:pt x="2827" y="1202"/>
                  </a:lnTo>
                  <a:lnTo>
                    <a:pt x="2850" y="1202"/>
                  </a:lnTo>
                  <a:lnTo>
                    <a:pt x="2886" y="1223"/>
                  </a:lnTo>
                  <a:lnTo>
                    <a:pt x="2945" y="1271"/>
                  </a:lnTo>
                  <a:lnTo>
                    <a:pt x="2980" y="1375"/>
                  </a:lnTo>
                  <a:lnTo>
                    <a:pt x="2992" y="1389"/>
                  </a:lnTo>
                  <a:lnTo>
                    <a:pt x="3063" y="1389"/>
                  </a:lnTo>
                  <a:lnTo>
                    <a:pt x="3181" y="1382"/>
                  </a:lnTo>
                  <a:lnTo>
                    <a:pt x="3312" y="1389"/>
                  </a:lnTo>
                  <a:lnTo>
                    <a:pt x="3383" y="1382"/>
                  </a:lnTo>
                  <a:lnTo>
                    <a:pt x="3418" y="1375"/>
                  </a:lnTo>
                  <a:lnTo>
                    <a:pt x="3442" y="1347"/>
                  </a:lnTo>
                  <a:lnTo>
                    <a:pt x="3501" y="1327"/>
                  </a:lnTo>
                  <a:lnTo>
                    <a:pt x="3714" y="1313"/>
                  </a:lnTo>
                  <a:lnTo>
                    <a:pt x="3785" y="1299"/>
                  </a:lnTo>
                  <a:lnTo>
                    <a:pt x="3844" y="1285"/>
                  </a:lnTo>
                  <a:lnTo>
                    <a:pt x="3903" y="1264"/>
                  </a:lnTo>
                  <a:lnTo>
                    <a:pt x="3927" y="1251"/>
                  </a:lnTo>
                  <a:lnTo>
                    <a:pt x="3962" y="1216"/>
                  </a:lnTo>
                  <a:lnTo>
                    <a:pt x="3974" y="1202"/>
                  </a:lnTo>
                  <a:lnTo>
                    <a:pt x="3974" y="1195"/>
                  </a:lnTo>
                  <a:lnTo>
                    <a:pt x="3974" y="1188"/>
                  </a:lnTo>
                  <a:lnTo>
                    <a:pt x="3986" y="1175"/>
                  </a:lnTo>
                  <a:lnTo>
                    <a:pt x="4080" y="1113"/>
                  </a:lnTo>
                  <a:lnTo>
                    <a:pt x="4175" y="1064"/>
                  </a:lnTo>
                  <a:lnTo>
                    <a:pt x="4270" y="1037"/>
                  </a:lnTo>
                  <a:lnTo>
                    <a:pt x="4305" y="1016"/>
                  </a:lnTo>
                  <a:lnTo>
                    <a:pt x="4329" y="1002"/>
                  </a:lnTo>
                  <a:lnTo>
                    <a:pt x="4388" y="961"/>
                  </a:lnTo>
                  <a:lnTo>
                    <a:pt x="4873" y="947"/>
                  </a:lnTo>
                  <a:lnTo>
                    <a:pt x="4873" y="885"/>
                  </a:lnTo>
                  <a:lnTo>
                    <a:pt x="4849" y="871"/>
                  </a:lnTo>
                  <a:lnTo>
                    <a:pt x="4825" y="843"/>
                  </a:lnTo>
                  <a:lnTo>
                    <a:pt x="4825" y="822"/>
                  </a:lnTo>
                  <a:lnTo>
                    <a:pt x="4837" y="802"/>
                  </a:lnTo>
                  <a:lnTo>
                    <a:pt x="4849" y="767"/>
                  </a:lnTo>
                  <a:lnTo>
                    <a:pt x="4849" y="746"/>
                  </a:lnTo>
                  <a:lnTo>
                    <a:pt x="4825" y="726"/>
                  </a:lnTo>
                  <a:lnTo>
                    <a:pt x="4766" y="684"/>
                  </a:lnTo>
                  <a:lnTo>
                    <a:pt x="4743" y="677"/>
                  </a:lnTo>
                  <a:lnTo>
                    <a:pt x="4695" y="657"/>
                  </a:lnTo>
                  <a:lnTo>
                    <a:pt x="4589" y="608"/>
                  </a:lnTo>
                  <a:lnTo>
                    <a:pt x="4565" y="567"/>
                  </a:lnTo>
                  <a:lnTo>
                    <a:pt x="4565" y="525"/>
                  </a:lnTo>
                  <a:lnTo>
                    <a:pt x="4589" y="484"/>
                  </a:lnTo>
                  <a:lnTo>
                    <a:pt x="4601" y="477"/>
                  </a:lnTo>
                  <a:lnTo>
                    <a:pt x="4613" y="470"/>
                  </a:lnTo>
                  <a:lnTo>
                    <a:pt x="4636" y="456"/>
                  </a:lnTo>
                  <a:lnTo>
                    <a:pt x="4648" y="450"/>
                  </a:lnTo>
                  <a:lnTo>
                    <a:pt x="4684" y="429"/>
                  </a:lnTo>
                  <a:lnTo>
                    <a:pt x="4684" y="429"/>
                  </a:lnTo>
                  <a:lnTo>
                    <a:pt x="4707" y="422"/>
                  </a:lnTo>
                  <a:lnTo>
                    <a:pt x="4731" y="422"/>
                  </a:lnTo>
                  <a:lnTo>
                    <a:pt x="4754" y="415"/>
                  </a:lnTo>
                  <a:lnTo>
                    <a:pt x="4766" y="408"/>
                  </a:lnTo>
                  <a:lnTo>
                    <a:pt x="4790" y="394"/>
                  </a:lnTo>
                  <a:lnTo>
                    <a:pt x="4790" y="353"/>
                  </a:lnTo>
                  <a:lnTo>
                    <a:pt x="4944" y="194"/>
                  </a:lnTo>
                  <a:lnTo>
                    <a:pt x="4979" y="146"/>
                  </a:lnTo>
                  <a:lnTo>
                    <a:pt x="4979" y="111"/>
                  </a:lnTo>
                  <a:lnTo>
                    <a:pt x="5003" y="1"/>
                  </a:lnTo>
                  <a:lnTo>
                    <a:pt x="5038" y="28"/>
                  </a:lnTo>
                  <a:lnTo>
                    <a:pt x="5086" y="35"/>
                  </a:lnTo>
                  <a:lnTo>
                    <a:pt x="5121" y="56"/>
                  </a:lnTo>
                  <a:lnTo>
                    <a:pt x="5145" y="77"/>
                  </a:lnTo>
                  <a:lnTo>
                    <a:pt x="5180" y="104"/>
                  </a:lnTo>
                  <a:lnTo>
                    <a:pt x="5192" y="104"/>
                  </a:lnTo>
                  <a:lnTo>
                    <a:pt x="5263" y="125"/>
                  </a:lnTo>
                  <a:lnTo>
                    <a:pt x="5263" y="132"/>
                  </a:lnTo>
                  <a:lnTo>
                    <a:pt x="5310" y="194"/>
                  </a:lnTo>
                  <a:lnTo>
                    <a:pt x="5334" y="263"/>
                  </a:lnTo>
                  <a:lnTo>
                    <a:pt x="5334" y="304"/>
                  </a:lnTo>
                  <a:lnTo>
                    <a:pt x="5334" y="353"/>
                  </a:lnTo>
                  <a:lnTo>
                    <a:pt x="5263" y="477"/>
                  </a:lnTo>
                  <a:lnTo>
                    <a:pt x="5275" y="505"/>
                  </a:lnTo>
                  <a:lnTo>
                    <a:pt x="5228" y="636"/>
                  </a:lnTo>
                  <a:lnTo>
                    <a:pt x="5192" y="657"/>
                  </a:lnTo>
                  <a:lnTo>
                    <a:pt x="5168" y="677"/>
                  </a:lnTo>
                  <a:lnTo>
                    <a:pt x="5121" y="816"/>
                  </a:lnTo>
                  <a:lnTo>
                    <a:pt x="5121" y="864"/>
                  </a:lnTo>
                  <a:lnTo>
                    <a:pt x="5145" y="988"/>
                  </a:lnTo>
                  <a:lnTo>
                    <a:pt x="5168" y="1016"/>
                  </a:lnTo>
                  <a:lnTo>
                    <a:pt x="5192" y="1037"/>
                  </a:lnTo>
                  <a:lnTo>
                    <a:pt x="5192" y="1050"/>
                  </a:lnTo>
                  <a:lnTo>
                    <a:pt x="5168" y="1085"/>
                  </a:lnTo>
                  <a:lnTo>
                    <a:pt x="5145" y="1106"/>
                  </a:lnTo>
                  <a:lnTo>
                    <a:pt x="5157" y="1126"/>
                  </a:lnTo>
                  <a:lnTo>
                    <a:pt x="5168" y="1147"/>
                  </a:lnTo>
                  <a:lnTo>
                    <a:pt x="5180" y="1168"/>
                  </a:lnTo>
                  <a:lnTo>
                    <a:pt x="5168" y="1244"/>
                  </a:lnTo>
                  <a:lnTo>
                    <a:pt x="5192" y="1278"/>
                  </a:lnTo>
                  <a:lnTo>
                    <a:pt x="5239" y="1292"/>
                  </a:lnTo>
                  <a:lnTo>
                    <a:pt x="5251" y="1313"/>
                  </a:lnTo>
                  <a:lnTo>
                    <a:pt x="5464" y="1472"/>
                  </a:lnTo>
                  <a:lnTo>
                    <a:pt x="5488" y="1506"/>
                  </a:lnTo>
                  <a:lnTo>
                    <a:pt x="5488" y="1589"/>
                  </a:lnTo>
                  <a:lnTo>
                    <a:pt x="5476" y="1610"/>
                  </a:lnTo>
                  <a:lnTo>
                    <a:pt x="5440" y="1644"/>
                  </a:lnTo>
                  <a:lnTo>
                    <a:pt x="5440" y="1672"/>
                  </a:lnTo>
                  <a:lnTo>
                    <a:pt x="5440" y="1693"/>
                  </a:lnTo>
                  <a:lnTo>
                    <a:pt x="5488" y="1755"/>
                  </a:lnTo>
                  <a:lnTo>
                    <a:pt x="5535" y="1845"/>
                  </a:lnTo>
                  <a:lnTo>
                    <a:pt x="5559" y="1941"/>
                  </a:lnTo>
                  <a:lnTo>
                    <a:pt x="5559" y="1948"/>
                  </a:lnTo>
                  <a:lnTo>
                    <a:pt x="5582" y="2045"/>
                  </a:lnTo>
                  <a:lnTo>
                    <a:pt x="5547" y="2335"/>
                  </a:lnTo>
                  <a:lnTo>
                    <a:pt x="5523" y="2376"/>
                  </a:lnTo>
                  <a:lnTo>
                    <a:pt x="5488" y="2411"/>
                  </a:lnTo>
                  <a:lnTo>
                    <a:pt x="5440" y="2445"/>
                  </a:lnTo>
                  <a:lnTo>
                    <a:pt x="5405" y="2480"/>
                  </a:lnTo>
                  <a:lnTo>
                    <a:pt x="5393" y="2570"/>
                  </a:lnTo>
                  <a:lnTo>
                    <a:pt x="5440" y="2632"/>
                  </a:lnTo>
                  <a:lnTo>
                    <a:pt x="5535" y="2673"/>
                  </a:lnTo>
                  <a:lnTo>
                    <a:pt x="5843" y="2763"/>
                  </a:lnTo>
                  <a:lnTo>
                    <a:pt x="5878" y="2777"/>
                  </a:lnTo>
                  <a:lnTo>
                    <a:pt x="5902" y="2811"/>
                  </a:lnTo>
                  <a:lnTo>
                    <a:pt x="6067" y="2908"/>
                  </a:lnTo>
                  <a:lnTo>
                    <a:pt x="6186" y="3046"/>
                  </a:lnTo>
                  <a:lnTo>
                    <a:pt x="6233" y="3088"/>
                  </a:lnTo>
                  <a:lnTo>
                    <a:pt x="6942" y="3392"/>
                  </a:lnTo>
                  <a:lnTo>
                    <a:pt x="7084" y="3433"/>
                  </a:lnTo>
                  <a:lnTo>
                    <a:pt x="7238" y="3447"/>
                  </a:lnTo>
                  <a:lnTo>
                    <a:pt x="7297" y="3454"/>
                  </a:lnTo>
                  <a:lnTo>
                    <a:pt x="7321" y="3488"/>
                  </a:lnTo>
                  <a:lnTo>
                    <a:pt x="7333" y="3509"/>
                  </a:lnTo>
                  <a:lnTo>
                    <a:pt x="7380" y="3571"/>
                  </a:lnTo>
                  <a:lnTo>
                    <a:pt x="7380" y="3592"/>
                  </a:lnTo>
                  <a:lnTo>
                    <a:pt x="7368" y="3792"/>
                  </a:lnTo>
                  <a:lnTo>
                    <a:pt x="7368" y="3827"/>
                  </a:lnTo>
                  <a:lnTo>
                    <a:pt x="7297" y="3861"/>
                  </a:lnTo>
                  <a:lnTo>
                    <a:pt x="7274" y="3889"/>
                  </a:lnTo>
                  <a:lnTo>
                    <a:pt x="7274" y="3910"/>
                  </a:lnTo>
                  <a:lnTo>
                    <a:pt x="7285" y="3937"/>
                  </a:lnTo>
                  <a:lnTo>
                    <a:pt x="7321" y="3958"/>
                  </a:lnTo>
                  <a:lnTo>
                    <a:pt x="7356" y="3965"/>
                  </a:lnTo>
                  <a:lnTo>
                    <a:pt x="7404" y="3958"/>
                  </a:lnTo>
                  <a:lnTo>
                    <a:pt x="7581" y="4117"/>
                  </a:lnTo>
                  <a:lnTo>
                    <a:pt x="7676" y="4172"/>
                  </a:lnTo>
                  <a:lnTo>
                    <a:pt x="7806" y="4227"/>
                  </a:lnTo>
                  <a:lnTo>
                    <a:pt x="7782" y="4276"/>
                  </a:lnTo>
                  <a:lnTo>
                    <a:pt x="7782" y="4296"/>
                  </a:lnTo>
                  <a:lnTo>
                    <a:pt x="7747" y="4365"/>
                  </a:lnTo>
                  <a:lnTo>
                    <a:pt x="7711" y="4407"/>
                  </a:lnTo>
                  <a:lnTo>
                    <a:pt x="7652" y="4510"/>
                  </a:lnTo>
                  <a:lnTo>
                    <a:pt x="7510" y="4649"/>
                  </a:lnTo>
                  <a:lnTo>
                    <a:pt x="7427" y="4697"/>
                  </a:lnTo>
                  <a:lnTo>
                    <a:pt x="7368" y="4725"/>
                  </a:lnTo>
                  <a:lnTo>
                    <a:pt x="7321" y="4738"/>
                  </a:lnTo>
                  <a:lnTo>
                    <a:pt x="7285" y="4752"/>
                  </a:lnTo>
                  <a:lnTo>
                    <a:pt x="7262" y="4759"/>
                  </a:lnTo>
                  <a:lnTo>
                    <a:pt x="7226" y="4773"/>
                  </a:lnTo>
                  <a:lnTo>
                    <a:pt x="7179" y="4773"/>
                  </a:lnTo>
                  <a:lnTo>
                    <a:pt x="7132" y="4766"/>
                  </a:lnTo>
                  <a:lnTo>
                    <a:pt x="7037" y="4725"/>
                  </a:lnTo>
                  <a:lnTo>
                    <a:pt x="6978" y="4704"/>
                  </a:lnTo>
                  <a:lnTo>
                    <a:pt x="6931" y="4704"/>
                  </a:lnTo>
                  <a:lnTo>
                    <a:pt x="6883" y="4718"/>
                  </a:lnTo>
                  <a:lnTo>
                    <a:pt x="6848" y="4752"/>
                  </a:lnTo>
                  <a:lnTo>
                    <a:pt x="6812" y="4814"/>
                  </a:lnTo>
                  <a:lnTo>
                    <a:pt x="6765" y="4856"/>
                  </a:lnTo>
                  <a:lnTo>
                    <a:pt x="6730" y="4904"/>
                  </a:lnTo>
                  <a:lnTo>
                    <a:pt x="6741" y="4946"/>
                  </a:lnTo>
                  <a:lnTo>
                    <a:pt x="6824" y="5042"/>
                  </a:lnTo>
                  <a:lnTo>
                    <a:pt x="6848" y="5091"/>
                  </a:lnTo>
                  <a:lnTo>
                    <a:pt x="6860" y="5125"/>
                  </a:lnTo>
                  <a:lnTo>
                    <a:pt x="6801" y="5201"/>
                  </a:lnTo>
                  <a:lnTo>
                    <a:pt x="6741" y="5208"/>
                  </a:lnTo>
                  <a:lnTo>
                    <a:pt x="6718" y="5208"/>
                  </a:lnTo>
                  <a:lnTo>
                    <a:pt x="6670" y="5187"/>
                  </a:lnTo>
                  <a:lnTo>
                    <a:pt x="6611" y="5160"/>
                  </a:lnTo>
                  <a:lnTo>
                    <a:pt x="6564" y="5111"/>
                  </a:lnTo>
                  <a:lnTo>
                    <a:pt x="6493" y="5084"/>
                  </a:lnTo>
                  <a:lnTo>
                    <a:pt x="6410" y="5125"/>
                  </a:lnTo>
                  <a:lnTo>
                    <a:pt x="6245" y="5153"/>
                  </a:lnTo>
                  <a:lnTo>
                    <a:pt x="6197" y="5187"/>
                  </a:lnTo>
                  <a:lnTo>
                    <a:pt x="6162" y="5256"/>
                  </a:lnTo>
                  <a:lnTo>
                    <a:pt x="6091" y="5256"/>
                  </a:lnTo>
                  <a:lnTo>
                    <a:pt x="6044" y="5263"/>
                  </a:lnTo>
                  <a:lnTo>
                    <a:pt x="6008" y="5277"/>
                  </a:lnTo>
                  <a:lnTo>
                    <a:pt x="5937" y="5353"/>
                  </a:lnTo>
                  <a:lnTo>
                    <a:pt x="5854" y="5415"/>
                  </a:lnTo>
                  <a:lnTo>
                    <a:pt x="5724" y="5464"/>
                  </a:lnTo>
                  <a:lnTo>
                    <a:pt x="5677" y="5457"/>
                  </a:lnTo>
                  <a:lnTo>
                    <a:pt x="5630" y="5450"/>
                  </a:lnTo>
                  <a:lnTo>
                    <a:pt x="5594" y="5443"/>
                  </a:lnTo>
                  <a:lnTo>
                    <a:pt x="5523" y="5429"/>
                  </a:lnTo>
                  <a:lnTo>
                    <a:pt x="5452" y="5422"/>
                  </a:lnTo>
                  <a:lnTo>
                    <a:pt x="5417" y="5429"/>
                  </a:lnTo>
                  <a:lnTo>
                    <a:pt x="5381" y="5436"/>
                  </a:lnTo>
                  <a:lnTo>
                    <a:pt x="5358" y="5450"/>
                  </a:lnTo>
                  <a:lnTo>
                    <a:pt x="5358" y="5512"/>
                  </a:lnTo>
                  <a:lnTo>
                    <a:pt x="5192" y="5450"/>
                  </a:lnTo>
                  <a:lnTo>
                    <a:pt x="4932" y="5408"/>
                  </a:lnTo>
                  <a:lnTo>
                    <a:pt x="4814" y="5394"/>
                  </a:lnTo>
                  <a:lnTo>
                    <a:pt x="4731" y="5401"/>
                  </a:lnTo>
                  <a:lnTo>
                    <a:pt x="4648" y="5415"/>
                  </a:lnTo>
                  <a:lnTo>
                    <a:pt x="4589" y="5443"/>
                  </a:lnTo>
                  <a:lnTo>
                    <a:pt x="4506" y="5477"/>
                  </a:lnTo>
                  <a:lnTo>
                    <a:pt x="4482" y="5498"/>
                  </a:lnTo>
                  <a:lnTo>
                    <a:pt x="4435" y="5484"/>
                  </a:lnTo>
                  <a:lnTo>
                    <a:pt x="4423" y="5464"/>
                  </a:lnTo>
                  <a:lnTo>
                    <a:pt x="4423" y="5436"/>
                  </a:lnTo>
                  <a:lnTo>
                    <a:pt x="4423" y="5388"/>
                  </a:lnTo>
                  <a:lnTo>
                    <a:pt x="4388" y="5277"/>
                  </a:lnTo>
                  <a:lnTo>
                    <a:pt x="4341" y="5208"/>
                  </a:lnTo>
                  <a:lnTo>
                    <a:pt x="4341" y="5160"/>
                  </a:lnTo>
                  <a:lnTo>
                    <a:pt x="4352" y="5111"/>
                  </a:lnTo>
                  <a:lnTo>
                    <a:pt x="4364" y="5077"/>
                  </a:lnTo>
                  <a:lnTo>
                    <a:pt x="4341" y="5035"/>
                  </a:lnTo>
                  <a:lnTo>
                    <a:pt x="4270" y="4966"/>
                  </a:lnTo>
                  <a:lnTo>
                    <a:pt x="4258" y="4890"/>
                  </a:lnTo>
                  <a:lnTo>
                    <a:pt x="4210" y="4849"/>
                  </a:lnTo>
                  <a:lnTo>
                    <a:pt x="4045" y="4766"/>
                  </a:lnTo>
                  <a:lnTo>
                    <a:pt x="4033" y="4745"/>
                  </a:lnTo>
                  <a:lnTo>
                    <a:pt x="3903" y="4621"/>
                  </a:lnTo>
                  <a:lnTo>
                    <a:pt x="3844" y="4655"/>
                  </a:lnTo>
                  <a:lnTo>
                    <a:pt x="3678" y="4704"/>
                  </a:lnTo>
                  <a:lnTo>
                    <a:pt x="3524" y="4794"/>
                  </a:lnTo>
                  <a:lnTo>
                    <a:pt x="3477" y="4835"/>
                  </a:lnTo>
                  <a:lnTo>
                    <a:pt x="3465" y="4863"/>
                  </a:lnTo>
                  <a:lnTo>
                    <a:pt x="3454" y="4897"/>
                  </a:lnTo>
                  <a:lnTo>
                    <a:pt x="3477" y="4946"/>
                  </a:lnTo>
                  <a:lnTo>
                    <a:pt x="3536" y="5035"/>
                  </a:lnTo>
                  <a:lnTo>
                    <a:pt x="3584" y="5091"/>
                  </a:lnTo>
                  <a:lnTo>
                    <a:pt x="3678" y="5111"/>
                  </a:lnTo>
                  <a:lnTo>
                    <a:pt x="3690" y="5153"/>
                  </a:lnTo>
                  <a:lnTo>
                    <a:pt x="3690" y="5160"/>
                  </a:lnTo>
                  <a:lnTo>
                    <a:pt x="3773" y="5194"/>
                  </a:lnTo>
                  <a:lnTo>
                    <a:pt x="3796" y="5201"/>
                  </a:lnTo>
                  <a:lnTo>
                    <a:pt x="3785" y="5277"/>
                  </a:lnTo>
                  <a:lnTo>
                    <a:pt x="3643" y="5394"/>
                  </a:lnTo>
                  <a:lnTo>
                    <a:pt x="3584" y="5408"/>
                  </a:lnTo>
                  <a:lnTo>
                    <a:pt x="3536" y="5408"/>
                  </a:lnTo>
                  <a:lnTo>
                    <a:pt x="3489" y="5332"/>
                  </a:lnTo>
                  <a:lnTo>
                    <a:pt x="3406" y="5284"/>
                  </a:lnTo>
                  <a:lnTo>
                    <a:pt x="3371" y="5229"/>
                  </a:lnTo>
                  <a:lnTo>
                    <a:pt x="3359" y="5180"/>
                  </a:lnTo>
                  <a:lnTo>
                    <a:pt x="3347" y="5173"/>
                  </a:lnTo>
                  <a:lnTo>
                    <a:pt x="3323" y="5167"/>
                  </a:lnTo>
                  <a:lnTo>
                    <a:pt x="3193" y="5194"/>
                  </a:lnTo>
                  <a:lnTo>
                    <a:pt x="3099" y="5187"/>
                  </a:lnTo>
                  <a:lnTo>
                    <a:pt x="2909" y="5015"/>
                  </a:lnTo>
                  <a:lnTo>
                    <a:pt x="2839" y="4904"/>
                  </a:lnTo>
                  <a:lnTo>
                    <a:pt x="2768" y="4883"/>
                  </a:lnTo>
                  <a:lnTo>
                    <a:pt x="2744" y="4883"/>
                  </a:lnTo>
                  <a:lnTo>
                    <a:pt x="2708" y="4890"/>
                  </a:lnTo>
                  <a:lnTo>
                    <a:pt x="2614" y="4925"/>
                  </a:lnTo>
                  <a:lnTo>
                    <a:pt x="2484" y="4959"/>
                  </a:lnTo>
                  <a:lnTo>
                    <a:pt x="2129" y="4994"/>
                  </a:lnTo>
                  <a:lnTo>
                    <a:pt x="2070" y="4994"/>
                  </a:lnTo>
                  <a:lnTo>
                    <a:pt x="2022" y="4973"/>
                  </a:lnTo>
                  <a:lnTo>
                    <a:pt x="1975" y="4863"/>
                  </a:lnTo>
                  <a:lnTo>
                    <a:pt x="1679" y="4662"/>
                  </a:lnTo>
                  <a:lnTo>
                    <a:pt x="1644" y="4621"/>
                  </a:lnTo>
                  <a:lnTo>
                    <a:pt x="1597" y="4586"/>
                  </a:lnTo>
                  <a:lnTo>
                    <a:pt x="1490" y="4559"/>
                  </a:lnTo>
                  <a:lnTo>
                    <a:pt x="1372" y="4545"/>
                  </a:lnTo>
                  <a:lnTo>
                    <a:pt x="1301" y="4517"/>
                  </a:lnTo>
                  <a:lnTo>
                    <a:pt x="1230" y="4407"/>
                  </a:lnTo>
                  <a:lnTo>
                    <a:pt x="1171" y="4386"/>
                  </a:lnTo>
                  <a:lnTo>
                    <a:pt x="1124" y="4372"/>
                  </a:lnTo>
                  <a:lnTo>
                    <a:pt x="1064" y="4345"/>
                  </a:lnTo>
                  <a:lnTo>
                    <a:pt x="1041" y="4317"/>
                  </a:lnTo>
                  <a:lnTo>
                    <a:pt x="1029" y="4296"/>
                  </a:lnTo>
                  <a:lnTo>
                    <a:pt x="1029" y="4255"/>
                  </a:lnTo>
                  <a:lnTo>
                    <a:pt x="1017" y="4213"/>
                  </a:lnTo>
                  <a:lnTo>
                    <a:pt x="1064" y="4144"/>
                  </a:lnTo>
                  <a:lnTo>
                    <a:pt x="994" y="4020"/>
                  </a:lnTo>
                  <a:lnTo>
                    <a:pt x="1005" y="3923"/>
                  </a:lnTo>
                  <a:lnTo>
                    <a:pt x="982" y="3834"/>
                  </a:lnTo>
                  <a:lnTo>
                    <a:pt x="994" y="3806"/>
                  </a:lnTo>
                  <a:lnTo>
                    <a:pt x="1029" y="3771"/>
                  </a:lnTo>
                  <a:lnTo>
                    <a:pt x="1053" y="3751"/>
                  </a:lnTo>
                  <a:lnTo>
                    <a:pt x="1100" y="3730"/>
                  </a:lnTo>
                  <a:lnTo>
                    <a:pt x="1218" y="3668"/>
                  </a:lnTo>
                  <a:lnTo>
                    <a:pt x="1242" y="3626"/>
                  </a:lnTo>
                  <a:lnTo>
                    <a:pt x="1206" y="3592"/>
                  </a:lnTo>
                  <a:lnTo>
                    <a:pt x="1135" y="3571"/>
                  </a:lnTo>
                  <a:lnTo>
                    <a:pt x="1088" y="3571"/>
                  </a:lnTo>
                  <a:lnTo>
                    <a:pt x="1017" y="3613"/>
                  </a:lnTo>
                  <a:lnTo>
                    <a:pt x="887" y="3675"/>
                  </a:lnTo>
                  <a:lnTo>
                    <a:pt x="828" y="3723"/>
                  </a:lnTo>
                  <a:lnTo>
                    <a:pt x="781" y="3771"/>
                  </a:lnTo>
                  <a:lnTo>
                    <a:pt x="710" y="3889"/>
                  </a:lnTo>
                  <a:lnTo>
                    <a:pt x="639" y="3896"/>
                  </a:lnTo>
                  <a:lnTo>
                    <a:pt x="532" y="3882"/>
                  </a:lnTo>
                  <a:lnTo>
                    <a:pt x="402" y="3799"/>
                  </a:lnTo>
                  <a:lnTo>
                    <a:pt x="319" y="3778"/>
                  </a:lnTo>
                  <a:lnTo>
                    <a:pt x="284" y="3765"/>
                  </a:lnTo>
                  <a:lnTo>
                    <a:pt x="248" y="3737"/>
                  </a:lnTo>
                  <a:lnTo>
                    <a:pt x="248" y="3599"/>
                  </a:lnTo>
                  <a:lnTo>
                    <a:pt x="225" y="3564"/>
                  </a:lnTo>
                  <a:lnTo>
                    <a:pt x="83" y="3412"/>
                  </a:lnTo>
                  <a:lnTo>
                    <a:pt x="24" y="3240"/>
                  </a:lnTo>
                  <a:lnTo>
                    <a:pt x="0" y="3157"/>
                  </a:lnTo>
                  <a:lnTo>
                    <a:pt x="36" y="3081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60" name="Google Shape;605;p22">
              <a:extLst>
                <a:ext uri="{FF2B5EF4-FFF2-40B4-BE49-F238E27FC236}">
                  <a16:creationId xmlns:a16="http://schemas.microsoft.com/office/drawing/2014/main" id="{3E67B702-8420-B192-296D-ED9815A5E422}"/>
                </a:ext>
              </a:extLst>
            </p:cNvPr>
            <p:cNvSpPr/>
            <p:nvPr/>
          </p:nvSpPr>
          <p:spPr>
            <a:xfrm flipH="1">
              <a:off x="3819591" y="2641736"/>
              <a:ext cx="187259" cy="193685"/>
            </a:xfrm>
            <a:custGeom>
              <a:avLst/>
              <a:gdLst/>
              <a:ahLst/>
              <a:cxnLst/>
              <a:rect l="l" t="t" r="r" b="b"/>
              <a:pathLst>
                <a:path w="3076" h="2032" extrusionOk="0">
                  <a:moveTo>
                    <a:pt x="95" y="1686"/>
                  </a:moveTo>
                  <a:lnTo>
                    <a:pt x="214" y="1631"/>
                  </a:lnTo>
                  <a:lnTo>
                    <a:pt x="285" y="1596"/>
                  </a:lnTo>
                  <a:lnTo>
                    <a:pt x="332" y="1555"/>
                  </a:lnTo>
                  <a:lnTo>
                    <a:pt x="403" y="1493"/>
                  </a:lnTo>
                  <a:lnTo>
                    <a:pt x="438" y="1479"/>
                  </a:lnTo>
                  <a:lnTo>
                    <a:pt x="486" y="1472"/>
                  </a:lnTo>
                  <a:lnTo>
                    <a:pt x="569" y="1465"/>
                  </a:lnTo>
                  <a:lnTo>
                    <a:pt x="663" y="1451"/>
                  </a:lnTo>
                  <a:lnTo>
                    <a:pt x="710" y="1444"/>
                  </a:lnTo>
                  <a:lnTo>
                    <a:pt x="793" y="1451"/>
                  </a:lnTo>
                  <a:lnTo>
                    <a:pt x="900" y="1444"/>
                  </a:lnTo>
                  <a:lnTo>
                    <a:pt x="912" y="1430"/>
                  </a:lnTo>
                  <a:lnTo>
                    <a:pt x="912" y="1417"/>
                  </a:lnTo>
                  <a:lnTo>
                    <a:pt x="912" y="1403"/>
                  </a:lnTo>
                  <a:lnTo>
                    <a:pt x="959" y="1368"/>
                  </a:lnTo>
                  <a:lnTo>
                    <a:pt x="983" y="1361"/>
                  </a:lnTo>
                  <a:lnTo>
                    <a:pt x="994" y="1354"/>
                  </a:lnTo>
                  <a:lnTo>
                    <a:pt x="1006" y="1354"/>
                  </a:lnTo>
                  <a:lnTo>
                    <a:pt x="1006" y="1361"/>
                  </a:lnTo>
                  <a:lnTo>
                    <a:pt x="1006" y="1368"/>
                  </a:lnTo>
                  <a:lnTo>
                    <a:pt x="1089" y="1410"/>
                  </a:lnTo>
                  <a:lnTo>
                    <a:pt x="1113" y="1417"/>
                  </a:lnTo>
                  <a:lnTo>
                    <a:pt x="1136" y="1417"/>
                  </a:lnTo>
                  <a:lnTo>
                    <a:pt x="1195" y="1424"/>
                  </a:lnTo>
                  <a:lnTo>
                    <a:pt x="1231" y="1417"/>
                  </a:lnTo>
                  <a:lnTo>
                    <a:pt x="1255" y="1410"/>
                  </a:lnTo>
                  <a:lnTo>
                    <a:pt x="1266" y="1403"/>
                  </a:lnTo>
                  <a:lnTo>
                    <a:pt x="1290" y="1382"/>
                  </a:lnTo>
                  <a:lnTo>
                    <a:pt x="1420" y="1196"/>
                  </a:lnTo>
                  <a:lnTo>
                    <a:pt x="1444" y="1196"/>
                  </a:lnTo>
                  <a:lnTo>
                    <a:pt x="1550" y="1292"/>
                  </a:lnTo>
                  <a:lnTo>
                    <a:pt x="1562" y="1313"/>
                  </a:lnTo>
                  <a:lnTo>
                    <a:pt x="1574" y="1389"/>
                  </a:lnTo>
                  <a:lnTo>
                    <a:pt x="1586" y="1410"/>
                  </a:lnTo>
                  <a:lnTo>
                    <a:pt x="1598" y="1430"/>
                  </a:lnTo>
                  <a:lnTo>
                    <a:pt x="1657" y="1465"/>
                  </a:lnTo>
                  <a:lnTo>
                    <a:pt x="1692" y="1472"/>
                  </a:lnTo>
                  <a:lnTo>
                    <a:pt x="1775" y="1465"/>
                  </a:lnTo>
                  <a:lnTo>
                    <a:pt x="1846" y="1444"/>
                  </a:lnTo>
                  <a:lnTo>
                    <a:pt x="1858" y="1430"/>
                  </a:lnTo>
                  <a:lnTo>
                    <a:pt x="1940" y="1389"/>
                  </a:lnTo>
                  <a:lnTo>
                    <a:pt x="1988" y="1354"/>
                  </a:lnTo>
                  <a:lnTo>
                    <a:pt x="2011" y="1320"/>
                  </a:lnTo>
                  <a:lnTo>
                    <a:pt x="2011" y="1306"/>
                  </a:lnTo>
                  <a:lnTo>
                    <a:pt x="2023" y="1292"/>
                  </a:lnTo>
                  <a:lnTo>
                    <a:pt x="2023" y="1258"/>
                  </a:lnTo>
                  <a:lnTo>
                    <a:pt x="2059" y="1223"/>
                  </a:lnTo>
                  <a:lnTo>
                    <a:pt x="2106" y="1196"/>
                  </a:lnTo>
                  <a:lnTo>
                    <a:pt x="2011" y="1071"/>
                  </a:lnTo>
                  <a:lnTo>
                    <a:pt x="1964" y="1023"/>
                  </a:lnTo>
                  <a:lnTo>
                    <a:pt x="1952" y="1016"/>
                  </a:lnTo>
                  <a:lnTo>
                    <a:pt x="1917" y="1016"/>
                  </a:lnTo>
                  <a:lnTo>
                    <a:pt x="1858" y="1016"/>
                  </a:lnTo>
                  <a:lnTo>
                    <a:pt x="1834" y="1023"/>
                  </a:lnTo>
                  <a:lnTo>
                    <a:pt x="1763" y="1044"/>
                  </a:lnTo>
                  <a:lnTo>
                    <a:pt x="1728" y="961"/>
                  </a:lnTo>
                  <a:lnTo>
                    <a:pt x="1645" y="864"/>
                  </a:lnTo>
                  <a:lnTo>
                    <a:pt x="1633" y="843"/>
                  </a:lnTo>
                  <a:lnTo>
                    <a:pt x="1633" y="830"/>
                  </a:lnTo>
                  <a:lnTo>
                    <a:pt x="1633" y="781"/>
                  </a:lnTo>
                  <a:lnTo>
                    <a:pt x="1645" y="774"/>
                  </a:lnTo>
                  <a:lnTo>
                    <a:pt x="1668" y="761"/>
                  </a:lnTo>
                  <a:lnTo>
                    <a:pt x="1692" y="754"/>
                  </a:lnTo>
                  <a:lnTo>
                    <a:pt x="1692" y="733"/>
                  </a:lnTo>
                  <a:lnTo>
                    <a:pt x="1704" y="712"/>
                  </a:lnTo>
                  <a:lnTo>
                    <a:pt x="1680" y="685"/>
                  </a:lnTo>
                  <a:lnTo>
                    <a:pt x="1609" y="650"/>
                  </a:lnTo>
                  <a:lnTo>
                    <a:pt x="1598" y="650"/>
                  </a:lnTo>
                  <a:lnTo>
                    <a:pt x="1562" y="650"/>
                  </a:lnTo>
                  <a:lnTo>
                    <a:pt x="1503" y="671"/>
                  </a:lnTo>
                  <a:lnTo>
                    <a:pt x="1432" y="657"/>
                  </a:lnTo>
                  <a:lnTo>
                    <a:pt x="1385" y="691"/>
                  </a:lnTo>
                  <a:lnTo>
                    <a:pt x="1361" y="698"/>
                  </a:lnTo>
                  <a:lnTo>
                    <a:pt x="1325" y="705"/>
                  </a:lnTo>
                  <a:lnTo>
                    <a:pt x="1207" y="719"/>
                  </a:lnTo>
                  <a:lnTo>
                    <a:pt x="1136" y="705"/>
                  </a:lnTo>
                  <a:lnTo>
                    <a:pt x="1113" y="698"/>
                  </a:lnTo>
                  <a:lnTo>
                    <a:pt x="1042" y="636"/>
                  </a:lnTo>
                  <a:lnTo>
                    <a:pt x="1018" y="615"/>
                  </a:lnTo>
                  <a:lnTo>
                    <a:pt x="1065" y="588"/>
                  </a:lnTo>
                  <a:lnTo>
                    <a:pt x="1089" y="567"/>
                  </a:lnTo>
                  <a:lnTo>
                    <a:pt x="1101" y="540"/>
                  </a:lnTo>
                  <a:lnTo>
                    <a:pt x="1101" y="526"/>
                  </a:lnTo>
                  <a:lnTo>
                    <a:pt x="1113" y="505"/>
                  </a:lnTo>
                  <a:lnTo>
                    <a:pt x="1231" y="436"/>
                  </a:lnTo>
                  <a:lnTo>
                    <a:pt x="1278" y="415"/>
                  </a:lnTo>
                  <a:lnTo>
                    <a:pt x="1302" y="408"/>
                  </a:lnTo>
                  <a:lnTo>
                    <a:pt x="1325" y="408"/>
                  </a:lnTo>
                  <a:lnTo>
                    <a:pt x="1349" y="408"/>
                  </a:lnTo>
                  <a:lnTo>
                    <a:pt x="1385" y="429"/>
                  </a:lnTo>
                  <a:lnTo>
                    <a:pt x="1408" y="436"/>
                  </a:lnTo>
                  <a:lnTo>
                    <a:pt x="1444" y="436"/>
                  </a:lnTo>
                  <a:lnTo>
                    <a:pt x="1598" y="477"/>
                  </a:lnTo>
                  <a:lnTo>
                    <a:pt x="1633" y="477"/>
                  </a:lnTo>
                  <a:lnTo>
                    <a:pt x="1763" y="484"/>
                  </a:lnTo>
                  <a:lnTo>
                    <a:pt x="1834" y="457"/>
                  </a:lnTo>
                  <a:lnTo>
                    <a:pt x="1834" y="450"/>
                  </a:lnTo>
                  <a:lnTo>
                    <a:pt x="1834" y="429"/>
                  </a:lnTo>
                  <a:lnTo>
                    <a:pt x="1834" y="401"/>
                  </a:lnTo>
                  <a:lnTo>
                    <a:pt x="1834" y="201"/>
                  </a:lnTo>
                  <a:lnTo>
                    <a:pt x="1917" y="201"/>
                  </a:lnTo>
                  <a:lnTo>
                    <a:pt x="2094" y="187"/>
                  </a:lnTo>
                  <a:lnTo>
                    <a:pt x="2236" y="160"/>
                  </a:lnTo>
                  <a:lnTo>
                    <a:pt x="2319" y="125"/>
                  </a:lnTo>
                  <a:lnTo>
                    <a:pt x="2390" y="84"/>
                  </a:lnTo>
                  <a:lnTo>
                    <a:pt x="2437" y="35"/>
                  </a:lnTo>
                  <a:lnTo>
                    <a:pt x="2544" y="1"/>
                  </a:lnTo>
                  <a:lnTo>
                    <a:pt x="2686" y="91"/>
                  </a:lnTo>
                  <a:lnTo>
                    <a:pt x="2697" y="153"/>
                  </a:lnTo>
                  <a:lnTo>
                    <a:pt x="2733" y="277"/>
                  </a:lnTo>
                  <a:lnTo>
                    <a:pt x="2934" y="346"/>
                  </a:lnTo>
                  <a:lnTo>
                    <a:pt x="3017" y="381"/>
                  </a:lnTo>
                  <a:lnTo>
                    <a:pt x="3076" y="505"/>
                  </a:lnTo>
                  <a:lnTo>
                    <a:pt x="3064" y="602"/>
                  </a:lnTo>
                  <a:lnTo>
                    <a:pt x="2757" y="906"/>
                  </a:lnTo>
                  <a:lnTo>
                    <a:pt x="2721" y="982"/>
                  </a:lnTo>
                  <a:lnTo>
                    <a:pt x="2721" y="1051"/>
                  </a:lnTo>
                  <a:lnTo>
                    <a:pt x="2674" y="1106"/>
                  </a:lnTo>
                  <a:lnTo>
                    <a:pt x="2674" y="1216"/>
                  </a:lnTo>
                  <a:lnTo>
                    <a:pt x="2638" y="1230"/>
                  </a:lnTo>
                  <a:lnTo>
                    <a:pt x="2532" y="1354"/>
                  </a:lnTo>
                  <a:lnTo>
                    <a:pt x="2508" y="1382"/>
                  </a:lnTo>
                  <a:lnTo>
                    <a:pt x="2473" y="1424"/>
                  </a:lnTo>
                  <a:lnTo>
                    <a:pt x="2354" y="1479"/>
                  </a:lnTo>
                  <a:lnTo>
                    <a:pt x="2331" y="1493"/>
                  </a:lnTo>
                  <a:lnTo>
                    <a:pt x="2331" y="1562"/>
                  </a:lnTo>
                  <a:lnTo>
                    <a:pt x="2307" y="1582"/>
                  </a:lnTo>
                  <a:lnTo>
                    <a:pt x="2283" y="1589"/>
                  </a:lnTo>
                  <a:lnTo>
                    <a:pt x="2248" y="1596"/>
                  </a:lnTo>
                  <a:lnTo>
                    <a:pt x="2142" y="1596"/>
                  </a:lnTo>
                  <a:lnTo>
                    <a:pt x="2094" y="1582"/>
                  </a:lnTo>
                  <a:lnTo>
                    <a:pt x="2082" y="1582"/>
                  </a:lnTo>
                  <a:lnTo>
                    <a:pt x="2082" y="1596"/>
                  </a:lnTo>
                  <a:lnTo>
                    <a:pt x="2094" y="1645"/>
                  </a:lnTo>
                  <a:lnTo>
                    <a:pt x="2118" y="1679"/>
                  </a:lnTo>
                  <a:lnTo>
                    <a:pt x="2153" y="1693"/>
                  </a:lnTo>
                  <a:lnTo>
                    <a:pt x="2118" y="1727"/>
                  </a:lnTo>
                  <a:lnTo>
                    <a:pt x="2094" y="1762"/>
                  </a:lnTo>
                  <a:lnTo>
                    <a:pt x="2094" y="1776"/>
                  </a:lnTo>
                  <a:lnTo>
                    <a:pt x="2094" y="1783"/>
                  </a:lnTo>
                  <a:lnTo>
                    <a:pt x="2094" y="1790"/>
                  </a:lnTo>
                  <a:lnTo>
                    <a:pt x="2094" y="1796"/>
                  </a:lnTo>
                  <a:lnTo>
                    <a:pt x="2071" y="1810"/>
                  </a:lnTo>
                  <a:lnTo>
                    <a:pt x="2035" y="1824"/>
                  </a:lnTo>
                  <a:lnTo>
                    <a:pt x="1976" y="1831"/>
                  </a:lnTo>
                  <a:lnTo>
                    <a:pt x="1940" y="1831"/>
                  </a:lnTo>
                  <a:lnTo>
                    <a:pt x="1917" y="1817"/>
                  </a:lnTo>
                  <a:lnTo>
                    <a:pt x="1905" y="1810"/>
                  </a:lnTo>
                  <a:lnTo>
                    <a:pt x="1881" y="1796"/>
                  </a:lnTo>
                  <a:lnTo>
                    <a:pt x="1870" y="1796"/>
                  </a:lnTo>
                  <a:lnTo>
                    <a:pt x="1834" y="1790"/>
                  </a:lnTo>
                  <a:lnTo>
                    <a:pt x="1810" y="1796"/>
                  </a:lnTo>
                  <a:lnTo>
                    <a:pt x="1799" y="1803"/>
                  </a:lnTo>
                  <a:lnTo>
                    <a:pt x="1787" y="1831"/>
                  </a:lnTo>
                  <a:lnTo>
                    <a:pt x="1787" y="1852"/>
                  </a:lnTo>
                  <a:lnTo>
                    <a:pt x="1822" y="1893"/>
                  </a:lnTo>
                  <a:lnTo>
                    <a:pt x="1739" y="1886"/>
                  </a:lnTo>
                  <a:lnTo>
                    <a:pt x="1704" y="1893"/>
                  </a:lnTo>
                  <a:lnTo>
                    <a:pt x="1550" y="1914"/>
                  </a:lnTo>
                  <a:lnTo>
                    <a:pt x="1290" y="1942"/>
                  </a:lnTo>
                  <a:lnTo>
                    <a:pt x="1243" y="1921"/>
                  </a:lnTo>
                  <a:lnTo>
                    <a:pt x="1219" y="1921"/>
                  </a:lnTo>
                  <a:lnTo>
                    <a:pt x="1195" y="1928"/>
                  </a:lnTo>
                  <a:lnTo>
                    <a:pt x="1113" y="1955"/>
                  </a:lnTo>
                  <a:lnTo>
                    <a:pt x="1077" y="1962"/>
                  </a:lnTo>
                  <a:lnTo>
                    <a:pt x="746" y="1955"/>
                  </a:lnTo>
                  <a:lnTo>
                    <a:pt x="592" y="1969"/>
                  </a:lnTo>
                  <a:lnTo>
                    <a:pt x="462" y="2031"/>
                  </a:lnTo>
                  <a:lnTo>
                    <a:pt x="438" y="2031"/>
                  </a:lnTo>
                  <a:lnTo>
                    <a:pt x="415" y="2031"/>
                  </a:lnTo>
                  <a:lnTo>
                    <a:pt x="391" y="2024"/>
                  </a:lnTo>
                  <a:lnTo>
                    <a:pt x="356" y="2017"/>
                  </a:lnTo>
                  <a:lnTo>
                    <a:pt x="297" y="2011"/>
                  </a:lnTo>
                  <a:lnTo>
                    <a:pt x="273" y="2004"/>
                  </a:lnTo>
                  <a:lnTo>
                    <a:pt x="249" y="2004"/>
                  </a:lnTo>
                  <a:lnTo>
                    <a:pt x="226" y="1990"/>
                  </a:lnTo>
                  <a:lnTo>
                    <a:pt x="214" y="1983"/>
                  </a:lnTo>
                  <a:lnTo>
                    <a:pt x="178" y="1976"/>
                  </a:lnTo>
                  <a:lnTo>
                    <a:pt x="155" y="1969"/>
                  </a:lnTo>
                  <a:lnTo>
                    <a:pt x="131" y="1962"/>
                  </a:lnTo>
                  <a:lnTo>
                    <a:pt x="48" y="1928"/>
                  </a:lnTo>
                  <a:lnTo>
                    <a:pt x="1" y="1741"/>
                  </a:lnTo>
                  <a:lnTo>
                    <a:pt x="95" y="1686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64" name="Google Shape;606;p22">
              <a:extLst>
                <a:ext uri="{FF2B5EF4-FFF2-40B4-BE49-F238E27FC236}">
                  <a16:creationId xmlns:a16="http://schemas.microsoft.com/office/drawing/2014/main" id="{4E9A5C37-A54F-376A-C825-A491147A38BB}"/>
                </a:ext>
              </a:extLst>
            </p:cNvPr>
            <p:cNvSpPr/>
            <p:nvPr/>
          </p:nvSpPr>
          <p:spPr>
            <a:xfrm flipH="1">
              <a:off x="3887226" y="2824746"/>
              <a:ext cx="116702" cy="137067"/>
            </a:xfrm>
            <a:custGeom>
              <a:avLst/>
              <a:gdLst/>
              <a:ahLst/>
              <a:cxnLst/>
              <a:rect l="l" t="t" r="r" b="b"/>
              <a:pathLst>
                <a:path w="1917" h="1438" extrusionOk="0">
                  <a:moveTo>
                    <a:pt x="0" y="8"/>
                  </a:moveTo>
                  <a:lnTo>
                    <a:pt x="83" y="42"/>
                  </a:lnTo>
                  <a:lnTo>
                    <a:pt x="107" y="49"/>
                  </a:lnTo>
                  <a:lnTo>
                    <a:pt x="130" y="56"/>
                  </a:lnTo>
                  <a:lnTo>
                    <a:pt x="166" y="63"/>
                  </a:lnTo>
                  <a:lnTo>
                    <a:pt x="178" y="70"/>
                  </a:lnTo>
                  <a:lnTo>
                    <a:pt x="201" y="84"/>
                  </a:lnTo>
                  <a:lnTo>
                    <a:pt x="225" y="84"/>
                  </a:lnTo>
                  <a:lnTo>
                    <a:pt x="249" y="91"/>
                  </a:lnTo>
                  <a:lnTo>
                    <a:pt x="308" y="97"/>
                  </a:lnTo>
                  <a:lnTo>
                    <a:pt x="343" y="104"/>
                  </a:lnTo>
                  <a:lnTo>
                    <a:pt x="367" y="111"/>
                  </a:lnTo>
                  <a:lnTo>
                    <a:pt x="390" y="111"/>
                  </a:lnTo>
                  <a:lnTo>
                    <a:pt x="414" y="111"/>
                  </a:lnTo>
                  <a:lnTo>
                    <a:pt x="544" y="49"/>
                  </a:lnTo>
                  <a:lnTo>
                    <a:pt x="698" y="35"/>
                  </a:lnTo>
                  <a:lnTo>
                    <a:pt x="1029" y="42"/>
                  </a:lnTo>
                  <a:lnTo>
                    <a:pt x="1065" y="35"/>
                  </a:lnTo>
                  <a:lnTo>
                    <a:pt x="1147" y="8"/>
                  </a:lnTo>
                  <a:lnTo>
                    <a:pt x="1171" y="1"/>
                  </a:lnTo>
                  <a:lnTo>
                    <a:pt x="1195" y="1"/>
                  </a:lnTo>
                  <a:lnTo>
                    <a:pt x="1242" y="22"/>
                  </a:lnTo>
                  <a:lnTo>
                    <a:pt x="1218" y="84"/>
                  </a:lnTo>
                  <a:lnTo>
                    <a:pt x="1218" y="118"/>
                  </a:lnTo>
                  <a:lnTo>
                    <a:pt x="1230" y="132"/>
                  </a:lnTo>
                  <a:lnTo>
                    <a:pt x="1254" y="139"/>
                  </a:lnTo>
                  <a:lnTo>
                    <a:pt x="1360" y="139"/>
                  </a:lnTo>
                  <a:lnTo>
                    <a:pt x="1396" y="153"/>
                  </a:lnTo>
                  <a:lnTo>
                    <a:pt x="1668" y="125"/>
                  </a:lnTo>
                  <a:lnTo>
                    <a:pt x="1810" y="243"/>
                  </a:lnTo>
                  <a:lnTo>
                    <a:pt x="1798" y="270"/>
                  </a:lnTo>
                  <a:lnTo>
                    <a:pt x="1810" y="284"/>
                  </a:lnTo>
                  <a:lnTo>
                    <a:pt x="1833" y="305"/>
                  </a:lnTo>
                  <a:lnTo>
                    <a:pt x="1833" y="318"/>
                  </a:lnTo>
                  <a:lnTo>
                    <a:pt x="1869" y="374"/>
                  </a:lnTo>
                  <a:lnTo>
                    <a:pt x="1857" y="546"/>
                  </a:lnTo>
                  <a:lnTo>
                    <a:pt x="1822" y="588"/>
                  </a:lnTo>
                  <a:lnTo>
                    <a:pt x="1869" y="602"/>
                  </a:lnTo>
                  <a:lnTo>
                    <a:pt x="1881" y="609"/>
                  </a:lnTo>
                  <a:lnTo>
                    <a:pt x="1892" y="622"/>
                  </a:lnTo>
                  <a:lnTo>
                    <a:pt x="1916" y="664"/>
                  </a:lnTo>
                  <a:lnTo>
                    <a:pt x="1845" y="685"/>
                  </a:lnTo>
                  <a:lnTo>
                    <a:pt x="1774" y="685"/>
                  </a:lnTo>
                  <a:lnTo>
                    <a:pt x="1609" y="726"/>
                  </a:lnTo>
                  <a:lnTo>
                    <a:pt x="1526" y="830"/>
                  </a:lnTo>
                  <a:lnTo>
                    <a:pt x="1526" y="836"/>
                  </a:lnTo>
                  <a:lnTo>
                    <a:pt x="1538" y="926"/>
                  </a:lnTo>
                  <a:lnTo>
                    <a:pt x="1526" y="954"/>
                  </a:lnTo>
                  <a:lnTo>
                    <a:pt x="1538" y="968"/>
                  </a:lnTo>
                  <a:lnTo>
                    <a:pt x="1597" y="1051"/>
                  </a:lnTo>
                  <a:lnTo>
                    <a:pt x="1644" y="1099"/>
                  </a:lnTo>
                  <a:lnTo>
                    <a:pt x="1668" y="1120"/>
                  </a:lnTo>
                  <a:lnTo>
                    <a:pt x="1680" y="1140"/>
                  </a:lnTo>
                  <a:lnTo>
                    <a:pt x="1680" y="1161"/>
                  </a:lnTo>
                  <a:lnTo>
                    <a:pt x="1680" y="1203"/>
                  </a:lnTo>
                  <a:lnTo>
                    <a:pt x="1680" y="1223"/>
                  </a:lnTo>
                  <a:lnTo>
                    <a:pt x="1691" y="1237"/>
                  </a:lnTo>
                  <a:lnTo>
                    <a:pt x="1715" y="1272"/>
                  </a:lnTo>
                  <a:lnTo>
                    <a:pt x="1715" y="1306"/>
                  </a:lnTo>
                  <a:lnTo>
                    <a:pt x="1715" y="1341"/>
                  </a:lnTo>
                  <a:lnTo>
                    <a:pt x="1703" y="1361"/>
                  </a:lnTo>
                  <a:lnTo>
                    <a:pt x="1680" y="1368"/>
                  </a:lnTo>
                  <a:lnTo>
                    <a:pt x="1573" y="1396"/>
                  </a:lnTo>
                  <a:lnTo>
                    <a:pt x="1490" y="1424"/>
                  </a:lnTo>
                  <a:lnTo>
                    <a:pt x="1431" y="1437"/>
                  </a:lnTo>
                  <a:lnTo>
                    <a:pt x="1230" y="1306"/>
                  </a:lnTo>
                  <a:lnTo>
                    <a:pt x="1159" y="1244"/>
                  </a:lnTo>
                  <a:lnTo>
                    <a:pt x="1136" y="1209"/>
                  </a:lnTo>
                  <a:lnTo>
                    <a:pt x="1053" y="1147"/>
                  </a:lnTo>
                  <a:lnTo>
                    <a:pt x="1029" y="1106"/>
                  </a:lnTo>
                  <a:lnTo>
                    <a:pt x="946" y="1071"/>
                  </a:lnTo>
                  <a:lnTo>
                    <a:pt x="852" y="988"/>
                  </a:lnTo>
                  <a:lnTo>
                    <a:pt x="816" y="947"/>
                  </a:lnTo>
                  <a:lnTo>
                    <a:pt x="769" y="809"/>
                  </a:lnTo>
                  <a:lnTo>
                    <a:pt x="733" y="657"/>
                  </a:lnTo>
                  <a:lnTo>
                    <a:pt x="651" y="546"/>
                  </a:lnTo>
                  <a:lnTo>
                    <a:pt x="532" y="470"/>
                  </a:lnTo>
                  <a:lnTo>
                    <a:pt x="473" y="360"/>
                  </a:lnTo>
                  <a:lnTo>
                    <a:pt x="438" y="339"/>
                  </a:lnTo>
                  <a:lnTo>
                    <a:pt x="355" y="284"/>
                  </a:lnTo>
                  <a:lnTo>
                    <a:pt x="178" y="229"/>
                  </a:lnTo>
                  <a:lnTo>
                    <a:pt x="154" y="208"/>
                  </a:lnTo>
                  <a:lnTo>
                    <a:pt x="130" y="187"/>
                  </a:lnTo>
                  <a:lnTo>
                    <a:pt x="107" y="132"/>
                  </a:lnTo>
                  <a:lnTo>
                    <a:pt x="0" y="2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68" name="Google Shape;607;p22">
              <a:extLst>
                <a:ext uri="{FF2B5EF4-FFF2-40B4-BE49-F238E27FC236}">
                  <a16:creationId xmlns:a16="http://schemas.microsoft.com/office/drawing/2014/main" id="{636D6921-7026-8661-9AAD-FA269FC5FFD0}"/>
                </a:ext>
              </a:extLst>
            </p:cNvPr>
            <p:cNvSpPr/>
            <p:nvPr/>
          </p:nvSpPr>
          <p:spPr>
            <a:xfrm flipH="1">
              <a:off x="3574082" y="3523902"/>
              <a:ext cx="784833" cy="425974"/>
            </a:xfrm>
            <a:custGeom>
              <a:avLst/>
              <a:gdLst/>
              <a:ahLst/>
              <a:cxnLst/>
              <a:rect l="l" t="t" r="r" b="b"/>
              <a:pathLst>
                <a:path w="12892" h="4469" extrusionOk="0">
                  <a:moveTo>
                    <a:pt x="12" y="4089"/>
                  </a:moveTo>
                  <a:lnTo>
                    <a:pt x="296" y="4034"/>
                  </a:lnTo>
                  <a:lnTo>
                    <a:pt x="485" y="3992"/>
                  </a:lnTo>
                  <a:lnTo>
                    <a:pt x="568" y="3958"/>
                  </a:lnTo>
                  <a:lnTo>
                    <a:pt x="686" y="3875"/>
                  </a:lnTo>
                  <a:lnTo>
                    <a:pt x="899" y="3778"/>
                  </a:lnTo>
                  <a:lnTo>
                    <a:pt x="970" y="3757"/>
                  </a:lnTo>
                  <a:lnTo>
                    <a:pt x="1029" y="3771"/>
                  </a:lnTo>
                  <a:lnTo>
                    <a:pt x="1100" y="3785"/>
                  </a:lnTo>
                  <a:lnTo>
                    <a:pt x="1171" y="3785"/>
                  </a:lnTo>
                  <a:lnTo>
                    <a:pt x="1195" y="3771"/>
                  </a:lnTo>
                  <a:lnTo>
                    <a:pt x="1207" y="3730"/>
                  </a:lnTo>
                  <a:lnTo>
                    <a:pt x="1231" y="3709"/>
                  </a:lnTo>
                  <a:lnTo>
                    <a:pt x="1266" y="3702"/>
                  </a:lnTo>
                  <a:lnTo>
                    <a:pt x="1290" y="3702"/>
                  </a:lnTo>
                  <a:lnTo>
                    <a:pt x="1313" y="3702"/>
                  </a:lnTo>
                  <a:lnTo>
                    <a:pt x="1349" y="3702"/>
                  </a:lnTo>
                  <a:lnTo>
                    <a:pt x="1384" y="3709"/>
                  </a:lnTo>
                  <a:lnTo>
                    <a:pt x="1408" y="3716"/>
                  </a:lnTo>
                  <a:lnTo>
                    <a:pt x="1443" y="3716"/>
                  </a:lnTo>
                  <a:lnTo>
                    <a:pt x="1479" y="3702"/>
                  </a:lnTo>
                  <a:lnTo>
                    <a:pt x="1514" y="3688"/>
                  </a:lnTo>
                  <a:lnTo>
                    <a:pt x="1526" y="3668"/>
                  </a:lnTo>
                  <a:lnTo>
                    <a:pt x="1562" y="3599"/>
                  </a:lnTo>
                  <a:lnTo>
                    <a:pt x="1573" y="3585"/>
                  </a:lnTo>
                  <a:lnTo>
                    <a:pt x="1573" y="3564"/>
                  </a:lnTo>
                  <a:lnTo>
                    <a:pt x="1597" y="3543"/>
                  </a:lnTo>
                  <a:lnTo>
                    <a:pt x="1633" y="3523"/>
                  </a:lnTo>
                  <a:lnTo>
                    <a:pt x="1775" y="3481"/>
                  </a:lnTo>
                  <a:lnTo>
                    <a:pt x="1857" y="3474"/>
                  </a:lnTo>
                  <a:lnTo>
                    <a:pt x="1987" y="3509"/>
                  </a:lnTo>
                  <a:lnTo>
                    <a:pt x="2047" y="3509"/>
                  </a:lnTo>
                  <a:lnTo>
                    <a:pt x="2082" y="3481"/>
                  </a:lnTo>
                  <a:lnTo>
                    <a:pt x="2082" y="3447"/>
                  </a:lnTo>
                  <a:lnTo>
                    <a:pt x="2106" y="3412"/>
                  </a:lnTo>
                  <a:lnTo>
                    <a:pt x="2165" y="3398"/>
                  </a:lnTo>
                  <a:lnTo>
                    <a:pt x="2224" y="3405"/>
                  </a:lnTo>
                  <a:lnTo>
                    <a:pt x="2259" y="3474"/>
                  </a:lnTo>
                  <a:lnTo>
                    <a:pt x="2319" y="3488"/>
                  </a:lnTo>
                  <a:lnTo>
                    <a:pt x="2378" y="3481"/>
                  </a:lnTo>
                  <a:lnTo>
                    <a:pt x="2413" y="3467"/>
                  </a:lnTo>
                  <a:lnTo>
                    <a:pt x="2449" y="3460"/>
                  </a:lnTo>
                  <a:lnTo>
                    <a:pt x="2520" y="3474"/>
                  </a:lnTo>
                  <a:lnTo>
                    <a:pt x="2579" y="3474"/>
                  </a:lnTo>
                  <a:lnTo>
                    <a:pt x="2662" y="3467"/>
                  </a:lnTo>
                  <a:lnTo>
                    <a:pt x="2733" y="3454"/>
                  </a:lnTo>
                  <a:lnTo>
                    <a:pt x="2792" y="3440"/>
                  </a:lnTo>
                  <a:lnTo>
                    <a:pt x="2803" y="3419"/>
                  </a:lnTo>
                  <a:lnTo>
                    <a:pt x="2839" y="3371"/>
                  </a:lnTo>
                  <a:lnTo>
                    <a:pt x="2851" y="3350"/>
                  </a:lnTo>
                  <a:lnTo>
                    <a:pt x="2886" y="3343"/>
                  </a:lnTo>
                  <a:lnTo>
                    <a:pt x="2910" y="3343"/>
                  </a:lnTo>
                  <a:lnTo>
                    <a:pt x="2945" y="3343"/>
                  </a:lnTo>
                  <a:lnTo>
                    <a:pt x="3005" y="3336"/>
                  </a:lnTo>
                  <a:lnTo>
                    <a:pt x="3040" y="3336"/>
                  </a:lnTo>
                  <a:lnTo>
                    <a:pt x="3064" y="3329"/>
                  </a:lnTo>
                  <a:lnTo>
                    <a:pt x="3076" y="3302"/>
                  </a:lnTo>
                  <a:lnTo>
                    <a:pt x="3087" y="3260"/>
                  </a:lnTo>
                  <a:lnTo>
                    <a:pt x="3099" y="3239"/>
                  </a:lnTo>
                  <a:lnTo>
                    <a:pt x="3135" y="3198"/>
                  </a:lnTo>
                  <a:lnTo>
                    <a:pt x="3135" y="3177"/>
                  </a:lnTo>
                  <a:lnTo>
                    <a:pt x="3111" y="3163"/>
                  </a:lnTo>
                  <a:lnTo>
                    <a:pt x="3064" y="3108"/>
                  </a:lnTo>
                  <a:lnTo>
                    <a:pt x="3040" y="3087"/>
                  </a:lnTo>
                  <a:lnTo>
                    <a:pt x="3052" y="3081"/>
                  </a:lnTo>
                  <a:lnTo>
                    <a:pt x="3123" y="3067"/>
                  </a:lnTo>
                  <a:lnTo>
                    <a:pt x="3182" y="3046"/>
                  </a:lnTo>
                  <a:lnTo>
                    <a:pt x="3170" y="3018"/>
                  </a:lnTo>
                  <a:lnTo>
                    <a:pt x="3135" y="2991"/>
                  </a:lnTo>
                  <a:lnTo>
                    <a:pt x="3111" y="2963"/>
                  </a:lnTo>
                  <a:lnTo>
                    <a:pt x="3135" y="2873"/>
                  </a:lnTo>
                  <a:lnTo>
                    <a:pt x="3229" y="2804"/>
                  </a:lnTo>
                  <a:lnTo>
                    <a:pt x="3359" y="2763"/>
                  </a:lnTo>
                  <a:lnTo>
                    <a:pt x="3797" y="2715"/>
                  </a:lnTo>
                  <a:lnTo>
                    <a:pt x="4033" y="2639"/>
                  </a:lnTo>
                  <a:lnTo>
                    <a:pt x="4199" y="2604"/>
                  </a:lnTo>
                  <a:lnTo>
                    <a:pt x="4235" y="2583"/>
                  </a:lnTo>
                  <a:lnTo>
                    <a:pt x="4246" y="2507"/>
                  </a:lnTo>
                  <a:lnTo>
                    <a:pt x="4306" y="2404"/>
                  </a:lnTo>
                  <a:lnTo>
                    <a:pt x="4306" y="2376"/>
                  </a:lnTo>
                  <a:lnTo>
                    <a:pt x="4282" y="2224"/>
                  </a:lnTo>
                  <a:lnTo>
                    <a:pt x="4329" y="2162"/>
                  </a:lnTo>
                  <a:lnTo>
                    <a:pt x="4471" y="2148"/>
                  </a:lnTo>
                  <a:lnTo>
                    <a:pt x="4554" y="2155"/>
                  </a:lnTo>
                  <a:lnTo>
                    <a:pt x="4589" y="2162"/>
                  </a:lnTo>
                  <a:lnTo>
                    <a:pt x="4625" y="2155"/>
                  </a:lnTo>
                  <a:lnTo>
                    <a:pt x="4637" y="2141"/>
                  </a:lnTo>
                  <a:lnTo>
                    <a:pt x="4648" y="2107"/>
                  </a:lnTo>
                  <a:lnTo>
                    <a:pt x="4660" y="2093"/>
                  </a:lnTo>
                  <a:lnTo>
                    <a:pt x="4708" y="2079"/>
                  </a:lnTo>
                  <a:lnTo>
                    <a:pt x="4755" y="2079"/>
                  </a:lnTo>
                  <a:lnTo>
                    <a:pt x="4850" y="2100"/>
                  </a:lnTo>
                  <a:lnTo>
                    <a:pt x="4980" y="2121"/>
                  </a:lnTo>
                  <a:lnTo>
                    <a:pt x="5062" y="2100"/>
                  </a:lnTo>
                  <a:lnTo>
                    <a:pt x="5122" y="2052"/>
                  </a:lnTo>
                  <a:lnTo>
                    <a:pt x="5169" y="1976"/>
                  </a:lnTo>
                  <a:lnTo>
                    <a:pt x="5181" y="1941"/>
                  </a:lnTo>
                  <a:lnTo>
                    <a:pt x="5157" y="1865"/>
                  </a:lnTo>
                  <a:lnTo>
                    <a:pt x="5157" y="1831"/>
                  </a:lnTo>
                  <a:lnTo>
                    <a:pt x="5181" y="1789"/>
                  </a:lnTo>
                  <a:lnTo>
                    <a:pt x="5275" y="1727"/>
                  </a:lnTo>
                  <a:lnTo>
                    <a:pt x="5299" y="1692"/>
                  </a:lnTo>
                  <a:lnTo>
                    <a:pt x="5311" y="1672"/>
                  </a:lnTo>
                  <a:lnTo>
                    <a:pt x="5299" y="1630"/>
                  </a:lnTo>
                  <a:lnTo>
                    <a:pt x="5311" y="1603"/>
                  </a:lnTo>
                  <a:lnTo>
                    <a:pt x="5346" y="1582"/>
                  </a:lnTo>
                  <a:lnTo>
                    <a:pt x="5394" y="1568"/>
                  </a:lnTo>
                  <a:lnTo>
                    <a:pt x="5488" y="1540"/>
                  </a:lnTo>
                  <a:lnTo>
                    <a:pt x="5559" y="1534"/>
                  </a:lnTo>
                  <a:lnTo>
                    <a:pt x="5772" y="1547"/>
                  </a:lnTo>
                  <a:lnTo>
                    <a:pt x="6103" y="1540"/>
                  </a:lnTo>
                  <a:lnTo>
                    <a:pt x="6245" y="1506"/>
                  </a:lnTo>
                  <a:lnTo>
                    <a:pt x="6482" y="1361"/>
                  </a:lnTo>
                  <a:lnTo>
                    <a:pt x="6635" y="1319"/>
                  </a:lnTo>
                  <a:lnTo>
                    <a:pt x="6813" y="1306"/>
                  </a:lnTo>
                  <a:lnTo>
                    <a:pt x="7073" y="1319"/>
                  </a:lnTo>
                  <a:lnTo>
                    <a:pt x="7144" y="1319"/>
                  </a:lnTo>
                  <a:lnTo>
                    <a:pt x="7203" y="1306"/>
                  </a:lnTo>
                  <a:lnTo>
                    <a:pt x="7274" y="1278"/>
                  </a:lnTo>
                  <a:lnTo>
                    <a:pt x="7357" y="1257"/>
                  </a:lnTo>
                  <a:lnTo>
                    <a:pt x="7511" y="1250"/>
                  </a:lnTo>
                  <a:lnTo>
                    <a:pt x="7570" y="1223"/>
                  </a:lnTo>
                  <a:lnTo>
                    <a:pt x="7783" y="1085"/>
                  </a:lnTo>
                  <a:lnTo>
                    <a:pt x="7830" y="1029"/>
                  </a:lnTo>
                  <a:lnTo>
                    <a:pt x="7842" y="995"/>
                  </a:lnTo>
                  <a:lnTo>
                    <a:pt x="7842" y="960"/>
                  </a:lnTo>
                  <a:lnTo>
                    <a:pt x="7854" y="940"/>
                  </a:lnTo>
                  <a:lnTo>
                    <a:pt x="7913" y="912"/>
                  </a:lnTo>
                  <a:lnTo>
                    <a:pt x="7972" y="898"/>
                  </a:lnTo>
                  <a:lnTo>
                    <a:pt x="8114" y="912"/>
                  </a:lnTo>
                  <a:lnTo>
                    <a:pt x="8185" y="905"/>
                  </a:lnTo>
                  <a:lnTo>
                    <a:pt x="8291" y="884"/>
                  </a:lnTo>
                  <a:lnTo>
                    <a:pt x="8338" y="877"/>
                  </a:lnTo>
                  <a:lnTo>
                    <a:pt x="8398" y="884"/>
                  </a:lnTo>
                  <a:lnTo>
                    <a:pt x="8398" y="884"/>
                  </a:lnTo>
                  <a:lnTo>
                    <a:pt x="8445" y="905"/>
                  </a:lnTo>
                  <a:lnTo>
                    <a:pt x="8469" y="933"/>
                  </a:lnTo>
                  <a:lnTo>
                    <a:pt x="8492" y="953"/>
                  </a:lnTo>
                  <a:lnTo>
                    <a:pt x="8563" y="960"/>
                  </a:lnTo>
                  <a:lnTo>
                    <a:pt x="8681" y="960"/>
                  </a:lnTo>
                  <a:lnTo>
                    <a:pt x="8729" y="960"/>
                  </a:lnTo>
                  <a:lnTo>
                    <a:pt x="8788" y="981"/>
                  </a:lnTo>
                  <a:lnTo>
                    <a:pt x="8835" y="1002"/>
                  </a:lnTo>
                  <a:lnTo>
                    <a:pt x="8871" y="1016"/>
                  </a:lnTo>
                  <a:lnTo>
                    <a:pt x="8906" y="1029"/>
                  </a:lnTo>
                  <a:lnTo>
                    <a:pt x="8965" y="1043"/>
                  </a:lnTo>
                  <a:lnTo>
                    <a:pt x="9509" y="1029"/>
                  </a:lnTo>
                  <a:lnTo>
                    <a:pt x="9628" y="1016"/>
                  </a:lnTo>
                  <a:lnTo>
                    <a:pt x="9770" y="974"/>
                  </a:lnTo>
                  <a:lnTo>
                    <a:pt x="10042" y="926"/>
                  </a:lnTo>
                  <a:lnTo>
                    <a:pt x="10124" y="891"/>
                  </a:lnTo>
                  <a:lnTo>
                    <a:pt x="10219" y="808"/>
                  </a:lnTo>
                  <a:lnTo>
                    <a:pt x="10254" y="719"/>
                  </a:lnTo>
                  <a:lnTo>
                    <a:pt x="10243" y="518"/>
                  </a:lnTo>
                  <a:lnTo>
                    <a:pt x="10219" y="477"/>
                  </a:lnTo>
                  <a:lnTo>
                    <a:pt x="10148" y="408"/>
                  </a:lnTo>
                  <a:lnTo>
                    <a:pt x="10136" y="366"/>
                  </a:lnTo>
                  <a:lnTo>
                    <a:pt x="10136" y="339"/>
                  </a:lnTo>
                  <a:lnTo>
                    <a:pt x="10148" y="304"/>
                  </a:lnTo>
                  <a:lnTo>
                    <a:pt x="10207" y="242"/>
                  </a:lnTo>
                  <a:lnTo>
                    <a:pt x="10266" y="208"/>
                  </a:lnTo>
                  <a:lnTo>
                    <a:pt x="10278" y="187"/>
                  </a:lnTo>
                  <a:lnTo>
                    <a:pt x="10349" y="118"/>
                  </a:lnTo>
                  <a:lnTo>
                    <a:pt x="10408" y="69"/>
                  </a:lnTo>
                  <a:lnTo>
                    <a:pt x="10538" y="42"/>
                  </a:lnTo>
                  <a:lnTo>
                    <a:pt x="10597" y="14"/>
                  </a:lnTo>
                  <a:lnTo>
                    <a:pt x="10668" y="0"/>
                  </a:lnTo>
                  <a:lnTo>
                    <a:pt x="10728" y="14"/>
                  </a:lnTo>
                  <a:lnTo>
                    <a:pt x="10929" y="187"/>
                  </a:lnTo>
                  <a:lnTo>
                    <a:pt x="11011" y="242"/>
                  </a:lnTo>
                  <a:lnTo>
                    <a:pt x="11118" y="277"/>
                  </a:lnTo>
                  <a:lnTo>
                    <a:pt x="11224" y="290"/>
                  </a:lnTo>
                  <a:lnTo>
                    <a:pt x="11520" y="277"/>
                  </a:lnTo>
                  <a:lnTo>
                    <a:pt x="11650" y="277"/>
                  </a:lnTo>
                  <a:lnTo>
                    <a:pt x="11768" y="339"/>
                  </a:lnTo>
                  <a:lnTo>
                    <a:pt x="11839" y="339"/>
                  </a:lnTo>
                  <a:lnTo>
                    <a:pt x="11851" y="325"/>
                  </a:lnTo>
                  <a:lnTo>
                    <a:pt x="11863" y="318"/>
                  </a:lnTo>
                  <a:lnTo>
                    <a:pt x="11875" y="318"/>
                  </a:lnTo>
                  <a:lnTo>
                    <a:pt x="11887" y="325"/>
                  </a:lnTo>
                  <a:lnTo>
                    <a:pt x="11887" y="353"/>
                  </a:lnTo>
                  <a:lnTo>
                    <a:pt x="11875" y="401"/>
                  </a:lnTo>
                  <a:lnTo>
                    <a:pt x="11887" y="429"/>
                  </a:lnTo>
                  <a:lnTo>
                    <a:pt x="11898" y="449"/>
                  </a:lnTo>
                  <a:lnTo>
                    <a:pt x="11946" y="477"/>
                  </a:lnTo>
                  <a:lnTo>
                    <a:pt x="11993" y="491"/>
                  </a:lnTo>
                  <a:lnTo>
                    <a:pt x="12265" y="553"/>
                  </a:lnTo>
                  <a:lnTo>
                    <a:pt x="12324" y="567"/>
                  </a:lnTo>
                  <a:lnTo>
                    <a:pt x="12336" y="594"/>
                  </a:lnTo>
                  <a:lnTo>
                    <a:pt x="12336" y="691"/>
                  </a:lnTo>
                  <a:lnTo>
                    <a:pt x="12312" y="815"/>
                  </a:lnTo>
                  <a:lnTo>
                    <a:pt x="12312" y="829"/>
                  </a:lnTo>
                  <a:lnTo>
                    <a:pt x="12289" y="829"/>
                  </a:lnTo>
                  <a:lnTo>
                    <a:pt x="12277" y="829"/>
                  </a:lnTo>
                  <a:lnTo>
                    <a:pt x="12253" y="836"/>
                  </a:lnTo>
                  <a:lnTo>
                    <a:pt x="12170" y="871"/>
                  </a:lnTo>
                  <a:lnTo>
                    <a:pt x="12123" y="877"/>
                  </a:lnTo>
                  <a:lnTo>
                    <a:pt x="12111" y="884"/>
                  </a:lnTo>
                  <a:lnTo>
                    <a:pt x="12099" y="905"/>
                  </a:lnTo>
                  <a:lnTo>
                    <a:pt x="12099" y="926"/>
                  </a:lnTo>
                  <a:lnTo>
                    <a:pt x="12135" y="988"/>
                  </a:lnTo>
                  <a:lnTo>
                    <a:pt x="12147" y="1009"/>
                  </a:lnTo>
                  <a:lnTo>
                    <a:pt x="12324" y="1237"/>
                  </a:lnTo>
                  <a:lnTo>
                    <a:pt x="12442" y="1347"/>
                  </a:lnTo>
                  <a:lnTo>
                    <a:pt x="12513" y="1375"/>
                  </a:lnTo>
                  <a:lnTo>
                    <a:pt x="12584" y="1430"/>
                  </a:lnTo>
                  <a:lnTo>
                    <a:pt x="12821" y="1603"/>
                  </a:lnTo>
                  <a:lnTo>
                    <a:pt x="12892" y="1658"/>
                  </a:lnTo>
                  <a:lnTo>
                    <a:pt x="12750" y="1741"/>
                  </a:lnTo>
                  <a:lnTo>
                    <a:pt x="12573" y="1831"/>
                  </a:lnTo>
                  <a:lnTo>
                    <a:pt x="12502" y="1851"/>
                  </a:lnTo>
                  <a:lnTo>
                    <a:pt x="12442" y="1872"/>
                  </a:lnTo>
                  <a:lnTo>
                    <a:pt x="12419" y="1886"/>
                  </a:lnTo>
                  <a:lnTo>
                    <a:pt x="12407" y="1906"/>
                  </a:lnTo>
                  <a:lnTo>
                    <a:pt x="12407" y="1941"/>
                  </a:lnTo>
                  <a:lnTo>
                    <a:pt x="12419" y="1955"/>
                  </a:lnTo>
                  <a:lnTo>
                    <a:pt x="12431" y="1962"/>
                  </a:lnTo>
                  <a:lnTo>
                    <a:pt x="12442" y="1969"/>
                  </a:lnTo>
                  <a:lnTo>
                    <a:pt x="12454" y="1982"/>
                  </a:lnTo>
                  <a:lnTo>
                    <a:pt x="12466" y="2003"/>
                  </a:lnTo>
                  <a:lnTo>
                    <a:pt x="12454" y="2031"/>
                  </a:lnTo>
                  <a:lnTo>
                    <a:pt x="12371" y="2134"/>
                  </a:lnTo>
                  <a:lnTo>
                    <a:pt x="12360" y="2169"/>
                  </a:lnTo>
                  <a:lnTo>
                    <a:pt x="12360" y="2238"/>
                  </a:lnTo>
                  <a:lnTo>
                    <a:pt x="12324" y="2279"/>
                  </a:lnTo>
                  <a:lnTo>
                    <a:pt x="12312" y="2328"/>
                  </a:lnTo>
                  <a:lnTo>
                    <a:pt x="12312" y="2342"/>
                  </a:lnTo>
                  <a:lnTo>
                    <a:pt x="12324" y="2355"/>
                  </a:lnTo>
                  <a:lnTo>
                    <a:pt x="12348" y="2362"/>
                  </a:lnTo>
                  <a:lnTo>
                    <a:pt x="12360" y="2369"/>
                  </a:lnTo>
                  <a:lnTo>
                    <a:pt x="12371" y="2404"/>
                  </a:lnTo>
                  <a:lnTo>
                    <a:pt x="12383" y="2418"/>
                  </a:lnTo>
                  <a:lnTo>
                    <a:pt x="12383" y="2418"/>
                  </a:lnTo>
                  <a:lnTo>
                    <a:pt x="12300" y="2431"/>
                  </a:lnTo>
                  <a:lnTo>
                    <a:pt x="12159" y="2528"/>
                  </a:lnTo>
                  <a:lnTo>
                    <a:pt x="12040" y="2549"/>
                  </a:lnTo>
                  <a:lnTo>
                    <a:pt x="11887" y="2556"/>
                  </a:lnTo>
                  <a:lnTo>
                    <a:pt x="11839" y="2556"/>
                  </a:lnTo>
                  <a:lnTo>
                    <a:pt x="11780" y="2569"/>
                  </a:lnTo>
                  <a:lnTo>
                    <a:pt x="11745" y="2583"/>
                  </a:lnTo>
                  <a:lnTo>
                    <a:pt x="11662" y="2632"/>
                  </a:lnTo>
                  <a:lnTo>
                    <a:pt x="11591" y="2666"/>
                  </a:lnTo>
                  <a:lnTo>
                    <a:pt x="11532" y="2673"/>
                  </a:lnTo>
                  <a:lnTo>
                    <a:pt x="11484" y="2673"/>
                  </a:lnTo>
                  <a:lnTo>
                    <a:pt x="11212" y="2652"/>
                  </a:lnTo>
                  <a:lnTo>
                    <a:pt x="11165" y="2652"/>
                  </a:lnTo>
                  <a:lnTo>
                    <a:pt x="11023" y="2694"/>
                  </a:lnTo>
                  <a:lnTo>
                    <a:pt x="10976" y="2687"/>
                  </a:lnTo>
                  <a:lnTo>
                    <a:pt x="10976" y="2604"/>
                  </a:lnTo>
                  <a:lnTo>
                    <a:pt x="10929" y="2590"/>
                  </a:lnTo>
                  <a:lnTo>
                    <a:pt x="10798" y="2611"/>
                  </a:lnTo>
                  <a:lnTo>
                    <a:pt x="10609" y="2625"/>
                  </a:lnTo>
                  <a:lnTo>
                    <a:pt x="10562" y="2632"/>
                  </a:lnTo>
                  <a:lnTo>
                    <a:pt x="10503" y="2659"/>
                  </a:lnTo>
                  <a:lnTo>
                    <a:pt x="10396" y="2715"/>
                  </a:lnTo>
                  <a:lnTo>
                    <a:pt x="10325" y="2728"/>
                  </a:lnTo>
                  <a:lnTo>
                    <a:pt x="10266" y="2721"/>
                  </a:lnTo>
                  <a:lnTo>
                    <a:pt x="10172" y="2694"/>
                  </a:lnTo>
                  <a:lnTo>
                    <a:pt x="9793" y="2666"/>
                  </a:lnTo>
                  <a:lnTo>
                    <a:pt x="9722" y="2645"/>
                  </a:lnTo>
                  <a:lnTo>
                    <a:pt x="9758" y="2494"/>
                  </a:lnTo>
                  <a:lnTo>
                    <a:pt x="9758" y="2328"/>
                  </a:lnTo>
                  <a:lnTo>
                    <a:pt x="9758" y="2314"/>
                  </a:lnTo>
                  <a:lnTo>
                    <a:pt x="9722" y="2321"/>
                  </a:lnTo>
                  <a:lnTo>
                    <a:pt x="9639" y="2314"/>
                  </a:lnTo>
                  <a:lnTo>
                    <a:pt x="9592" y="2307"/>
                  </a:lnTo>
                  <a:lnTo>
                    <a:pt x="9557" y="2300"/>
                  </a:lnTo>
                  <a:lnTo>
                    <a:pt x="9462" y="2238"/>
                  </a:lnTo>
                  <a:lnTo>
                    <a:pt x="9450" y="2224"/>
                  </a:lnTo>
                  <a:lnTo>
                    <a:pt x="9427" y="2217"/>
                  </a:lnTo>
                  <a:lnTo>
                    <a:pt x="9356" y="2190"/>
                  </a:lnTo>
                  <a:lnTo>
                    <a:pt x="9308" y="2183"/>
                  </a:lnTo>
                  <a:lnTo>
                    <a:pt x="9273" y="2190"/>
                  </a:lnTo>
                  <a:lnTo>
                    <a:pt x="9166" y="2252"/>
                  </a:lnTo>
                  <a:lnTo>
                    <a:pt x="9095" y="2286"/>
                  </a:lnTo>
                  <a:lnTo>
                    <a:pt x="9024" y="2300"/>
                  </a:lnTo>
                  <a:lnTo>
                    <a:pt x="8942" y="2314"/>
                  </a:lnTo>
                  <a:lnTo>
                    <a:pt x="8847" y="2321"/>
                  </a:lnTo>
                  <a:lnTo>
                    <a:pt x="8764" y="2314"/>
                  </a:lnTo>
                  <a:lnTo>
                    <a:pt x="8717" y="2314"/>
                  </a:lnTo>
                  <a:lnTo>
                    <a:pt x="8681" y="2328"/>
                  </a:lnTo>
                  <a:lnTo>
                    <a:pt x="8658" y="2348"/>
                  </a:lnTo>
                  <a:lnTo>
                    <a:pt x="8646" y="2411"/>
                  </a:lnTo>
                  <a:lnTo>
                    <a:pt x="8622" y="2424"/>
                  </a:lnTo>
                  <a:lnTo>
                    <a:pt x="8551" y="2424"/>
                  </a:lnTo>
                  <a:lnTo>
                    <a:pt x="8457" y="2404"/>
                  </a:lnTo>
                  <a:lnTo>
                    <a:pt x="8374" y="2397"/>
                  </a:lnTo>
                  <a:lnTo>
                    <a:pt x="8327" y="2431"/>
                  </a:lnTo>
                  <a:lnTo>
                    <a:pt x="8315" y="2459"/>
                  </a:lnTo>
                  <a:lnTo>
                    <a:pt x="8055" y="2645"/>
                  </a:lnTo>
                  <a:lnTo>
                    <a:pt x="8043" y="2673"/>
                  </a:lnTo>
                  <a:lnTo>
                    <a:pt x="8019" y="2721"/>
                  </a:lnTo>
                  <a:lnTo>
                    <a:pt x="7984" y="2756"/>
                  </a:lnTo>
                  <a:lnTo>
                    <a:pt x="7889" y="2804"/>
                  </a:lnTo>
                  <a:lnTo>
                    <a:pt x="7653" y="2887"/>
                  </a:lnTo>
                  <a:lnTo>
                    <a:pt x="7617" y="2922"/>
                  </a:lnTo>
                  <a:lnTo>
                    <a:pt x="7463" y="2984"/>
                  </a:lnTo>
                  <a:lnTo>
                    <a:pt x="7357" y="3025"/>
                  </a:lnTo>
                  <a:lnTo>
                    <a:pt x="7298" y="3039"/>
                  </a:lnTo>
                  <a:lnTo>
                    <a:pt x="7227" y="3046"/>
                  </a:lnTo>
                  <a:lnTo>
                    <a:pt x="7144" y="3053"/>
                  </a:lnTo>
                  <a:lnTo>
                    <a:pt x="7049" y="3046"/>
                  </a:lnTo>
                  <a:lnTo>
                    <a:pt x="6884" y="3025"/>
                  </a:lnTo>
                  <a:lnTo>
                    <a:pt x="6813" y="3018"/>
                  </a:lnTo>
                  <a:lnTo>
                    <a:pt x="6742" y="3032"/>
                  </a:lnTo>
                  <a:lnTo>
                    <a:pt x="6683" y="3067"/>
                  </a:lnTo>
                  <a:lnTo>
                    <a:pt x="6635" y="3094"/>
                  </a:lnTo>
                  <a:lnTo>
                    <a:pt x="6588" y="3115"/>
                  </a:lnTo>
                  <a:lnTo>
                    <a:pt x="6517" y="3129"/>
                  </a:lnTo>
                  <a:lnTo>
                    <a:pt x="6340" y="3219"/>
                  </a:lnTo>
                  <a:lnTo>
                    <a:pt x="6115" y="3302"/>
                  </a:lnTo>
                  <a:lnTo>
                    <a:pt x="6032" y="3315"/>
                  </a:lnTo>
                  <a:lnTo>
                    <a:pt x="5949" y="3350"/>
                  </a:lnTo>
                  <a:lnTo>
                    <a:pt x="5737" y="3371"/>
                  </a:lnTo>
                  <a:lnTo>
                    <a:pt x="5500" y="3426"/>
                  </a:lnTo>
                  <a:lnTo>
                    <a:pt x="5429" y="3447"/>
                  </a:lnTo>
                  <a:lnTo>
                    <a:pt x="5370" y="3440"/>
                  </a:lnTo>
                  <a:lnTo>
                    <a:pt x="5311" y="3412"/>
                  </a:lnTo>
                  <a:lnTo>
                    <a:pt x="5263" y="3378"/>
                  </a:lnTo>
                  <a:lnTo>
                    <a:pt x="5240" y="3350"/>
                  </a:lnTo>
                  <a:lnTo>
                    <a:pt x="5228" y="3308"/>
                  </a:lnTo>
                  <a:lnTo>
                    <a:pt x="5193" y="3281"/>
                  </a:lnTo>
                  <a:lnTo>
                    <a:pt x="5133" y="3274"/>
                  </a:lnTo>
                  <a:lnTo>
                    <a:pt x="5062" y="3281"/>
                  </a:lnTo>
                  <a:lnTo>
                    <a:pt x="4885" y="3308"/>
                  </a:lnTo>
                  <a:lnTo>
                    <a:pt x="4802" y="3329"/>
                  </a:lnTo>
                  <a:lnTo>
                    <a:pt x="4731" y="3364"/>
                  </a:lnTo>
                  <a:lnTo>
                    <a:pt x="4578" y="3488"/>
                  </a:lnTo>
                  <a:lnTo>
                    <a:pt x="4542" y="3509"/>
                  </a:lnTo>
                  <a:lnTo>
                    <a:pt x="4507" y="3516"/>
                  </a:lnTo>
                  <a:lnTo>
                    <a:pt x="4436" y="3516"/>
                  </a:lnTo>
                  <a:lnTo>
                    <a:pt x="4400" y="3523"/>
                  </a:lnTo>
                  <a:lnTo>
                    <a:pt x="4376" y="3536"/>
                  </a:lnTo>
                  <a:lnTo>
                    <a:pt x="4223" y="3633"/>
                  </a:lnTo>
                  <a:lnTo>
                    <a:pt x="4175" y="3654"/>
                  </a:lnTo>
                  <a:lnTo>
                    <a:pt x="4093" y="3675"/>
                  </a:lnTo>
                  <a:lnTo>
                    <a:pt x="3963" y="3695"/>
                  </a:lnTo>
                  <a:lnTo>
                    <a:pt x="3892" y="3709"/>
                  </a:lnTo>
                  <a:lnTo>
                    <a:pt x="3856" y="3702"/>
                  </a:lnTo>
                  <a:lnTo>
                    <a:pt x="3821" y="3688"/>
                  </a:lnTo>
                  <a:lnTo>
                    <a:pt x="3714" y="3599"/>
                  </a:lnTo>
                  <a:lnTo>
                    <a:pt x="3679" y="3592"/>
                  </a:lnTo>
                  <a:lnTo>
                    <a:pt x="3596" y="3633"/>
                  </a:lnTo>
                  <a:lnTo>
                    <a:pt x="3537" y="3675"/>
                  </a:lnTo>
                  <a:lnTo>
                    <a:pt x="3407" y="3833"/>
                  </a:lnTo>
                  <a:lnTo>
                    <a:pt x="3513" y="3875"/>
                  </a:lnTo>
                  <a:lnTo>
                    <a:pt x="3549" y="3909"/>
                  </a:lnTo>
                  <a:lnTo>
                    <a:pt x="3478" y="3923"/>
                  </a:lnTo>
                  <a:lnTo>
                    <a:pt x="3442" y="3923"/>
                  </a:lnTo>
                  <a:lnTo>
                    <a:pt x="3359" y="3937"/>
                  </a:lnTo>
                  <a:lnTo>
                    <a:pt x="3265" y="3944"/>
                  </a:lnTo>
                  <a:lnTo>
                    <a:pt x="3241" y="3944"/>
                  </a:lnTo>
                  <a:lnTo>
                    <a:pt x="3229" y="3958"/>
                  </a:lnTo>
                  <a:lnTo>
                    <a:pt x="3206" y="3971"/>
                  </a:lnTo>
                  <a:lnTo>
                    <a:pt x="3182" y="3978"/>
                  </a:lnTo>
                  <a:lnTo>
                    <a:pt x="3170" y="3992"/>
                  </a:lnTo>
                  <a:lnTo>
                    <a:pt x="3146" y="3999"/>
                  </a:lnTo>
                  <a:lnTo>
                    <a:pt x="3099" y="3999"/>
                  </a:lnTo>
                  <a:lnTo>
                    <a:pt x="3076" y="3992"/>
                  </a:lnTo>
                  <a:lnTo>
                    <a:pt x="3052" y="3985"/>
                  </a:lnTo>
                  <a:lnTo>
                    <a:pt x="3016" y="3971"/>
                  </a:lnTo>
                  <a:lnTo>
                    <a:pt x="2981" y="3971"/>
                  </a:lnTo>
                  <a:lnTo>
                    <a:pt x="2945" y="3985"/>
                  </a:lnTo>
                  <a:lnTo>
                    <a:pt x="2827" y="4089"/>
                  </a:lnTo>
                  <a:lnTo>
                    <a:pt x="2673" y="4192"/>
                  </a:lnTo>
                  <a:lnTo>
                    <a:pt x="2567" y="4234"/>
                  </a:lnTo>
                  <a:lnTo>
                    <a:pt x="2342" y="4317"/>
                  </a:lnTo>
                  <a:lnTo>
                    <a:pt x="2295" y="4344"/>
                  </a:lnTo>
                  <a:lnTo>
                    <a:pt x="2248" y="4372"/>
                  </a:lnTo>
                  <a:lnTo>
                    <a:pt x="2212" y="4407"/>
                  </a:lnTo>
                  <a:lnTo>
                    <a:pt x="2188" y="4413"/>
                  </a:lnTo>
                  <a:lnTo>
                    <a:pt x="2141" y="4413"/>
                  </a:lnTo>
                  <a:lnTo>
                    <a:pt x="2118" y="4420"/>
                  </a:lnTo>
                  <a:lnTo>
                    <a:pt x="2118" y="4441"/>
                  </a:lnTo>
                  <a:lnTo>
                    <a:pt x="2106" y="4469"/>
                  </a:lnTo>
                  <a:lnTo>
                    <a:pt x="1" y="4089"/>
                  </a:lnTo>
                  <a:lnTo>
                    <a:pt x="12" y="4089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71" name="Google Shape;608;p22">
              <a:extLst>
                <a:ext uri="{FF2B5EF4-FFF2-40B4-BE49-F238E27FC236}">
                  <a16:creationId xmlns:a16="http://schemas.microsoft.com/office/drawing/2014/main" id="{E5ECB632-7202-4022-95E3-D96A156F2BB2}"/>
                </a:ext>
              </a:extLst>
            </p:cNvPr>
            <p:cNvSpPr/>
            <p:nvPr/>
          </p:nvSpPr>
          <p:spPr>
            <a:xfrm flipH="1">
              <a:off x="4410734" y="1844593"/>
              <a:ext cx="383041" cy="519480"/>
            </a:xfrm>
            <a:custGeom>
              <a:avLst/>
              <a:gdLst/>
              <a:ahLst/>
              <a:cxnLst/>
              <a:rect l="l" t="t" r="r" b="b"/>
              <a:pathLst>
                <a:path w="6292" h="5450" extrusionOk="0">
                  <a:moveTo>
                    <a:pt x="0" y="5145"/>
                  </a:moveTo>
                  <a:lnTo>
                    <a:pt x="47" y="5132"/>
                  </a:lnTo>
                  <a:lnTo>
                    <a:pt x="130" y="5083"/>
                  </a:lnTo>
                  <a:lnTo>
                    <a:pt x="189" y="5063"/>
                  </a:lnTo>
                  <a:lnTo>
                    <a:pt x="296" y="5035"/>
                  </a:lnTo>
                  <a:lnTo>
                    <a:pt x="331" y="5021"/>
                  </a:lnTo>
                  <a:lnTo>
                    <a:pt x="402" y="4973"/>
                  </a:lnTo>
                  <a:lnTo>
                    <a:pt x="615" y="4738"/>
                  </a:lnTo>
                  <a:lnTo>
                    <a:pt x="651" y="4676"/>
                  </a:lnTo>
                  <a:lnTo>
                    <a:pt x="674" y="4607"/>
                  </a:lnTo>
                  <a:lnTo>
                    <a:pt x="686" y="4545"/>
                  </a:lnTo>
                  <a:lnTo>
                    <a:pt x="686" y="4524"/>
                  </a:lnTo>
                  <a:lnTo>
                    <a:pt x="651" y="4434"/>
                  </a:lnTo>
                  <a:lnTo>
                    <a:pt x="662" y="4420"/>
                  </a:lnTo>
                  <a:lnTo>
                    <a:pt x="686" y="4413"/>
                  </a:lnTo>
                  <a:lnTo>
                    <a:pt x="816" y="4310"/>
                  </a:lnTo>
                  <a:lnTo>
                    <a:pt x="946" y="4289"/>
                  </a:lnTo>
                  <a:lnTo>
                    <a:pt x="1254" y="4296"/>
                  </a:lnTo>
                  <a:lnTo>
                    <a:pt x="1443" y="4275"/>
                  </a:lnTo>
                  <a:lnTo>
                    <a:pt x="1538" y="4255"/>
                  </a:lnTo>
                  <a:lnTo>
                    <a:pt x="1609" y="4241"/>
                  </a:lnTo>
                  <a:lnTo>
                    <a:pt x="1750" y="4179"/>
                  </a:lnTo>
                  <a:lnTo>
                    <a:pt x="1857" y="4082"/>
                  </a:lnTo>
                  <a:lnTo>
                    <a:pt x="1869" y="4027"/>
                  </a:lnTo>
                  <a:lnTo>
                    <a:pt x="1845" y="3985"/>
                  </a:lnTo>
                  <a:lnTo>
                    <a:pt x="1810" y="3937"/>
                  </a:lnTo>
                  <a:lnTo>
                    <a:pt x="1798" y="3889"/>
                  </a:lnTo>
                  <a:lnTo>
                    <a:pt x="1810" y="3847"/>
                  </a:lnTo>
                  <a:lnTo>
                    <a:pt x="1857" y="3757"/>
                  </a:lnTo>
                  <a:lnTo>
                    <a:pt x="1869" y="3709"/>
                  </a:lnTo>
                  <a:lnTo>
                    <a:pt x="1833" y="3474"/>
                  </a:lnTo>
                  <a:lnTo>
                    <a:pt x="1762" y="3336"/>
                  </a:lnTo>
                  <a:lnTo>
                    <a:pt x="1750" y="3295"/>
                  </a:lnTo>
                  <a:lnTo>
                    <a:pt x="1762" y="3198"/>
                  </a:lnTo>
                  <a:lnTo>
                    <a:pt x="1774" y="3163"/>
                  </a:lnTo>
                  <a:lnTo>
                    <a:pt x="1810" y="3136"/>
                  </a:lnTo>
                  <a:lnTo>
                    <a:pt x="1881" y="3080"/>
                  </a:lnTo>
                  <a:lnTo>
                    <a:pt x="1904" y="3060"/>
                  </a:lnTo>
                  <a:lnTo>
                    <a:pt x="1892" y="3032"/>
                  </a:lnTo>
                  <a:lnTo>
                    <a:pt x="1857" y="3018"/>
                  </a:lnTo>
                  <a:lnTo>
                    <a:pt x="1810" y="3011"/>
                  </a:lnTo>
                  <a:lnTo>
                    <a:pt x="1774" y="2998"/>
                  </a:lnTo>
                  <a:lnTo>
                    <a:pt x="1715" y="2970"/>
                  </a:lnTo>
                  <a:lnTo>
                    <a:pt x="1668" y="2942"/>
                  </a:lnTo>
                  <a:lnTo>
                    <a:pt x="1632" y="2908"/>
                  </a:lnTo>
                  <a:lnTo>
                    <a:pt x="1620" y="2859"/>
                  </a:lnTo>
                  <a:lnTo>
                    <a:pt x="1585" y="2825"/>
                  </a:lnTo>
                  <a:lnTo>
                    <a:pt x="1514" y="2818"/>
                  </a:lnTo>
                  <a:lnTo>
                    <a:pt x="1431" y="2825"/>
                  </a:lnTo>
                  <a:lnTo>
                    <a:pt x="1360" y="2825"/>
                  </a:lnTo>
                  <a:lnTo>
                    <a:pt x="1301" y="2777"/>
                  </a:lnTo>
                  <a:lnTo>
                    <a:pt x="1313" y="2687"/>
                  </a:lnTo>
                  <a:lnTo>
                    <a:pt x="1396" y="2535"/>
                  </a:lnTo>
                  <a:lnTo>
                    <a:pt x="1514" y="2390"/>
                  </a:lnTo>
                  <a:lnTo>
                    <a:pt x="1538" y="2342"/>
                  </a:lnTo>
                  <a:lnTo>
                    <a:pt x="1538" y="2307"/>
                  </a:lnTo>
                  <a:lnTo>
                    <a:pt x="1502" y="2231"/>
                  </a:lnTo>
                  <a:lnTo>
                    <a:pt x="1490" y="2196"/>
                  </a:lnTo>
                  <a:lnTo>
                    <a:pt x="1502" y="2155"/>
                  </a:lnTo>
                  <a:lnTo>
                    <a:pt x="1526" y="2121"/>
                  </a:lnTo>
                  <a:lnTo>
                    <a:pt x="1561" y="2086"/>
                  </a:lnTo>
                  <a:lnTo>
                    <a:pt x="1609" y="2058"/>
                  </a:lnTo>
                  <a:lnTo>
                    <a:pt x="1609" y="2058"/>
                  </a:lnTo>
                  <a:lnTo>
                    <a:pt x="1644" y="2045"/>
                  </a:lnTo>
                  <a:lnTo>
                    <a:pt x="1679" y="2045"/>
                  </a:lnTo>
                  <a:lnTo>
                    <a:pt x="1727" y="2031"/>
                  </a:lnTo>
                  <a:lnTo>
                    <a:pt x="1762" y="2010"/>
                  </a:lnTo>
                  <a:lnTo>
                    <a:pt x="1857" y="1955"/>
                  </a:lnTo>
                  <a:lnTo>
                    <a:pt x="1928" y="1906"/>
                  </a:lnTo>
                  <a:lnTo>
                    <a:pt x="2011" y="1858"/>
                  </a:lnTo>
                  <a:lnTo>
                    <a:pt x="2082" y="1810"/>
                  </a:lnTo>
                  <a:lnTo>
                    <a:pt x="2164" y="1761"/>
                  </a:lnTo>
                  <a:lnTo>
                    <a:pt x="2235" y="1713"/>
                  </a:lnTo>
                  <a:lnTo>
                    <a:pt x="2306" y="1665"/>
                  </a:lnTo>
                  <a:lnTo>
                    <a:pt x="2389" y="1616"/>
                  </a:lnTo>
                  <a:lnTo>
                    <a:pt x="2460" y="1575"/>
                  </a:lnTo>
                  <a:lnTo>
                    <a:pt x="2531" y="1527"/>
                  </a:lnTo>
                  <a:lnTo>
                    <a:pt x="2602" y="1451"/>
                  </a:lnTo>
                  <a:lnTo>
                    <a:pt x="2649" y="1361"/>
                  </a:lnTo>
                  <a:lnTo>
                    <a:pt x="2685" y="1264"/>
                  </a:lnTo>
                  <a:lnTo>
                    <a:pt x="2732" y="1161"/>
                  </a:lnTo>
                  <a:lnTo>
                    <a:pt x="2779" y="1064"/>
                  </a:lnTo>
                  <a:lnTo>
                    <a:pt x="2827" y="967"/>
                  </a:lnTo>
                  <a:lnTo>
                    <a:pt x="2862" y="870"/>
                  </a:lnTo>
                  <a:lnTo>
                    <a:pt x="2909" y="767"/>
                  </a:lnTo>
                  <a:lnTo>
                    <a:pt x="2957" y="670"/>
                  </a:lnTo>
                  <a:lnTo>
                    <a:pt x="2992" y="573"/>
                  </a:lnTo>
                  <a:lnTo>
                    <a:pt x="3016" y="532"/>
                  </a:lnTo>
                  <a:lnTo>
                    <a:pt x="3087" y="484"/>
                  </a:lnTo>
                  <a:lnTo>
                    <a:pt x="3028" y="435"/>
                  </a:lnTo>
                  <a:lnTo>
                    <a:pt x="3051" y="408"/>
                  </a:lnTo>
                  <a:lnTo>
                    <a:pt x="3111" y="387"/>
                  </a:lnTo>
                  <a:lnTo>
                    <a:pt x="3181" y="346"/>
                  </a:lnTo>
                  <a:lnTo>
                    <a:pt x="3217" y="366"/>
                  </a:lnTo>
                  <a:lnTo>
                    <a:pt x="3241" y="359"/>
                  </a:lnTo>
                  <a:lnTo>
                    <a:pt x="3276" y="359"/>
                  </a:lnTo>
                  <a:lnTo>
                    <a:pt x="3312" y="352"/>
                  </a:lnTo>
                  <a:lnTo>
                    <a:pt x="3359" y="366"/>
                  </a:lnTo>
                  <a:lnTo>
                    <a:pt x="3394" y="373"/>
                  </a:lnTo>
                  <a:lnTo>
                    <a:pt x="3524" y="422"/>
                  </a:lnTo>
                  <a:lnTo>
                    <a:pt x="3607" y="442"/>
                  </a:lnTo>
                  <a:lnTo>
                    <a:pt x="3678" y="428"/>
                  </a:lnTo>
                  <a:lnTo>
                    <a:pt x="3737" y="373"/>
                  </a:lnTo>
                  <a:lnTo>
                    <a:pt x="3761" y="325"/>
                  </a:lnTo>
                  <a:lnTo>
                    <a:pt x="3749" y="228"/>
                  </a:lnTo>
                  <a:lnTo>
                    <a:pt x="3773" y="173"/>
                  </a:lnTo>
                  <a:lnTo>
                    <a:pt x="3785" y="166"/>
                  </a:lnTo>
                  <a:lnTo>
                    <a:pt x="3820" y="145"/>
                  </a:lnTo>
                  <a:lnTo>
                    <a:pt x="3832" y="131"/>
                  </a:lnTo>
                  <a:lnTo>
                    <a:pt x="3832" y="125"/>
                  </a:lnTo>
                  <a:lnTo>
                    <a:pt x="3808" y="104"/>
                  </a:lnTo>
                  <a:lnTo>
                    <a:pt x="3808" y="97"/>
                  </a:lnTo>
                  <a:lnTo>
                    <a:pt x="3856" y="14"/>
                  </a:lnTo>
                  <a:lnTo>
                    <a:pt x="3879" y="0"/>
                  </a:lnTo>
                  <a:lnTo>
                    <a:pt x="3974" y="0"/>
                  </a:lnTo>
                  <a:lnTo>
                    <a:pt x="4139" y="90"/>
                  </a:lnTo>
                  <a:lnTo>
                    <a:pt x="4222" y="118"/>
                  </a:lnTo>
                  <a:lnTo>
                    <a:pt x="4317" y="138"/>
                  </a:lnTo>
                  <a:lnTo>
                    <a:pt x="4388" y="159"/>
                  </a:lnTo>
                  <a:lnTo>
                    <a:pt x="4518" y="235"/>
                  </a:lnTo>
                  <a:lnTo>
                    <a:pt x="4660" y="270"/>
                  </a:lnTo>
                  <a:lnTo>
                    <a:pt x="4814" y="283"/>
                  </a:lnTo>
                  <a:lnTo>
                    <a:pt x="5239" y="290"/>
                  </a:lnTo>
                  <a:lnTo>
                    <a:pt x="5405" y="318"/>
                  </a:lnTo>
                  <a:lnTo>
                    <a:pt x="5440" y="325"/>
                  </a:lnTo>
                  <a:lnTo>
                    <a:pt x="5511" y="401"/>
                  </a:lnTo>
                  <a:lnTo>
                    <a:pt x="5500" y="491"/>
                  </a:lnTo>
                  <a:lnTo>
                    <a:pt x="5547" y="794"/>
                  </a:lnTo>
                  <a:lnTo>
                    <a:pt x="5535" y="891"/>
                  </a:lnTo>
                  <a:lnTo>
                    <a:pt x="5535" y="905"/>
                  </a:lnTo>
                  <a:lnTo>
                    <a:pt x="5559" y="967"/>
                  </a:lnTo>
                  <a:lnTo>
                    <a:pt x="5511" y="1078"/>
                  </a:lnTo>
                  <a:lnTo>
                    <a:pt x="5476" y="1133"/>
                  </a:lnTo>
                  <a:lnTo>
                    <a:pt x="5476" y="1161"/>
                  </a:lnTo>
                  <a:lnTo>
                    <a:pt x="5488" y="1181"/>
                  </a:lnTo>
                  <a:lnTo>
                    <a:pt x="5547" y="1209"/>
                  </a:lnTo>
                  <a:lnTo>
                    <a:pt x="5641" y="1243"/>
                  </a:lnTo>
                  <a:lnTo>
                    <a:pt x="5665" y="1257"/>
                  </a:lnTo>
                  <a:lnTo>
                    <a:pt x="5677" y="1278"/>
                  </a:lnTo>
                  <a:lnTo>
                    <a:pt x="5665" y="1299"/>
                  </a:lnTo>
                  <a:lnTo>
                    <a:pt x="5665" y="1312"/>
                  </a:lnTo>
                  <a:lnTo>
                    <a:pt x="5677" y="1326"/>
                  </a:lnTo>
                  <a:lnTo>
                    <a:pt x="5712" y="1354"/>
                  </a:lnTo>
                  <a:lnTo>
                    <a:pt x="5854" y="1416"/>
                  </a:lnTo>
                  <a:lnTo>
                    <a:pt x="5914" y="1444"/>
                  </a:lnTo>
                  <a:lnTo>
                    <a:pt x="5937" y="1464"/>
                  </a:lnTo>
                  <a:lnTo>
                    <a:pt x="5961" y="1492"/>
                  </a:lnTo>
                  <a:lnTo>
                    <a:pt x="5984" y="1520"/>
                  </a:lnTo>
                  <a:lnTo>
                    <a:pt x="5996" y="1547"/>
                  </a:lnTo>
                  <a:lnTo>
                    <a:pt x="5996" y="1575"/>
                  </a:lnTo>
                  <a:lnTo>
                    <a:pt x="5996" y="1596"/>
                  </a:lnTo>
                  <a:lnTo>
                    <a:pt x="5961" y="1651"/>
                  </a:lnTo>
                  <a:lnTo>
                    <a:pt x="5854" y="1741"/>
                  </a:lnTo>
                  <a:lnTo>
                    <a:pt x="5772" y="1844"/>
                  </a:lnTo>
                  <a:lnTo>
                    <a:pt x="5748" y="1851"/>
                  </a:lnTo>
                  <a:lnTo>
                    <a:pt x="5724" y="1879"/>
                  </a:lnTo>
                  <a:lnTo>
                    <a:pt x="5772" y="1975"/>
                  </a:lnTo>
                  <a:lnTo>
                    <a:pt x="5866" y="2038"/>
                  </a:lnTo>
                  <a:lnTo>
                    <a:pt x="5866" y="2051"/>
                  </a:lnTo>
                  <a:lnTo>
                    <a:pt x="5854" y="2065"/>
                  </a:lnTo>
                  <a:lnTo>
                    <a:pt x="5831" y="2065"/>
                  </a:lnTo>
                  <a:lnTo>
                    <a:pt x="5772" y="2065"/>
                  </a:lnTo>
                  <a:lnTo>
                    <a:pt x="5748" y="2072"/>
                  </a:lnTo>
                  <a:lnTo>
                    <a:pt x="5712" y="2079"/>
                  </a:lnTo>
                  <a:lnTo>
                    <a:pt x="5701" y="2093"/>
                  </a:lnTo>
                  <a:lnTo>
                    <a:pt x="5641" y="2114"/>
                  </a:lnTo>
                  <a:lnTo>
                    <a:pt x="5630" y="2169"/>
                  </a:lnTo>
                  <a:lnTo>
                    <a:pt x="5606" y="2183"/>
                  </a:lnTo>
                  <a:lnTo>
                    <a:pt x="5582" y="2190"/>
                  </a:lnTo>
                  <a:lnTo>
                    <a:pt x="5571" y="2183"/>
                  </a:lnTo>
                  <a:lnTo>
                    <a:pt x="5535" y="2148"/>
                  </a:lnTo>
                  <a:lnTo>
                    <a:pt x="5511" y="2134"/>
                  </a:lnTo>
                  <a:lnTo>
                    <a:pt x="5393" y="2079"/>
                  </a:lnTo>
                  <a:lnTo>
                    <a:pt x="5417" y="1996"/>
                  </a:lnTo>
                  <a:lnTo>
                    <a:pt x="5429" y="1982"/>
                  </a:lnTo>
                  <a:lnTo>
                    <a:pt x="5452" y="1955"/>
                  </a:lnTo>
                  <a:lnTo>
                    <a:pt x="5476" y="1920"/>
                  </a:lnTo>
                  <a:lnTo>
                    <a:pt x="5464" y="1906"/>
                  </a:lnTo>
                  <a:lnTo>
                    <a:pt x="5452" y="1893"/>
                  </a:lnTo>
                  <a:lnTo>
                    <a:pt x="5417" y="1893"/>
                  </a:lnTo>
                  <a:lnTo>
                    <a:pt x="5358" y="1893"/>
                  </a:lnTo>
                  <a:lnTo>
                    <a:pt x="5275" y="1900"/>
                  </a:lnTo>
                  <a:lnTo>
                    <a:pt x="5228" y="1913"/>
                  </a:lnTo>
                  <a:lnTo>
                    <a:pt x="5204" y="1934"/>
                  </a:lnTo>
                  <a:lnTo>
                    <a:pt x="5192" y="2031"/>
                  </a:lnTo>
                  <a:lnTo>
                    <a:pt x="5251" y="2169"/>
                  </a:lnTo>
                  <a:lnTo>
                    <a:pt x="5310" y="2252"/>
                  </a:lnTo>
                  <a:lnTo>
                    <a:pt x="5334" y="2314"/>
                  </a:lnTo>
                  <a:lnTo>
                    <a:pt x="5381" y="2362"/>
                  </a:lnTo>
                  <a:lnTo>
                    <a:pt x="5405" y="2411"/>
                  </a:lnTo>
                  <a:lnTo>
                    <a:pt x="5429" y="2459"/>
                  </a:lnTo>
                  <a:lnTo>
                    <a:pt x="5405" y="2632"/>
                  </a:lnTo>
                  <a:lnTo>
                    <a:pt x="5358" y="2652"/>
                  </a:lnTo>
                  <a:lnTo>
                    <a:pt x="5299" y="2728"/>
                  </a:lnTo>
                  <a:lnTo>
                    <a:pt x="5299" y="2749"/>
                  </a:lnTo>
                  <a:lnTo>
                    <a:pt x="5287" y="2763"/>
                  </a:lnTo>
                  <a:lnTo>
                    <a:pt x="5299" y="2818"/>
                  </a:lnTo>
                  <a:lnTo>
                    <a:pt x="5275" y="2853"/>
                  </a:lnTo>
                  <a:lnTo>
                    <a:pt x="5228" y="2887"/>
                  </a:lnTo>
                  <a:lnTo>
                    <a:pt x="5062" y="2894"/>
                  </a:lnTo>
                  <a:lnTo>
                    <a:pt x="5015" y="2935"/>
                  </a:lnTo>
                  <a:lnTo>
                    <a:pt x="4979" y="2942"/>
                  </a:lnTo>
                  <a:lnTo>
                    <a:pt x="4967" y="2949"/>
                  </a:lnTo>
                  <a:lnTo>
                    <a:pt x="4956" y="2956"/>
                  </a:lnTo>
                  <a:lnTo>
                    <a:pt x="4944" y="2963"/>
                  </a:lnTo>
                  <a:lnTo>
                    <a:pt x="4932" y="2984"/>
                  </a:lnTo>
                  <a:lnTo>
                    <a:pt x="4944" y="3011"/>
                  </a:lnTo>
                  <a:lnTo>
                    <a:pt x="4956" y="3046"/>
                  </a:lnTo>
                  <a:lnTo>
                    <a:pt x="5003" y="3080"/>
                  </a:lnTo>
                  <a:lnTo>
                    <a:pt x="5038" y="3101"/>
                  </a:lnTo>
                  <a:lnTo>
                    <a:pt x="5086" y="3122"/>
                  </a:lnTo>
                  <a:lnTo>
                    <a:pt x="5157" y="3143"/>
                  </a:lnTo>
                  <a:lnTo>
                    <a:pt x="5180" y="3156"/>
                  </a:lnTo>
                  <a:lnTo>
                    <a:pt x="5204" y="3177"/>
                  </a:lnTo>
                  <a:lnTo>
                    <a:pt x="5216" y="3219"/>
                  </a:lnTo>
                  <a:lnTo>
                    <a:pt x="5204" y="3301"/>
                  </a:lnTo>
                  <a:lnTo>
                    <a:pt x="5216" y="3350"/>
                  </a:lnTo>
                  <a:lnTo>
                    <a:pt x="5228" y="3371"/>
                  </a:lnTo>
                  <a:lnTo>
                    <a:pt x="5239" y="3391"/>
                  </a:lnTo>
                  <a:lnTo>
                    <a:pt x="5322" y="3453"/>
                  </a:lnTo>
                  <a:lnTo>
                    <a:pt x="5358" y="3488"/>
                  </a:lnTo>
                  <a:lnTo>
                    <a:pt x="5405" y="3516"/>
                  </a:lnTo>
                  <a:lnTo>
                    <a:pt x="5440" y="3543"/>
                  </a:lnTo>
                  <a:lnTo>
                    <a:pt x="5500" y="3578"/>
                  </a:lnTo>
                  <a:lnTo>
                    <a:pt x="5571" y="3605"/>
                  </a:lnTo>
                  <a:lnTo>
                    <a:pt x="5689" y="3640"/>
                  </a:lnTo>
                  <a:lnTo>
                    <a:pt x="5736" y="3647"/>
                  </a:lnTo>
                  <a:lnTo>
                    <a:pt x="5772" y="3640"/>
                  </a:lnTo>
                  <a:lnTo>
                    <a:pt x="5819" y="3633"/>
                  </a:lnTo>
                  <a:lnTo>
                    <a:pt x="5890" y="3598"/>
                  </a:lnTo>
                  <a:lnTo>
                    <a:pt x="5914" y="3592"/>
                  </a:lnTo>
                  <a:lnTo>
                    <a:pt x="5949" y="3585"/>
                  </a:lnTo>
                  <a:lnTo>
                    <a:pt x="5984" y="3578"/>
                  </a:lnTo>
                  <a:lnTo>
                    <a:pt x="6020" y="3564"/>
                  </a:lnTo>
                  <a:lnTo>
                    <a:pt x="6067" y="3536"/>
                  </a:lnTo>
                  <a:lnTo>
                    <a:pt x="6091" y="3522"/>
                  </a:lnTo>
                  <a:lnTo>
                    <a:pt x="6126" y="3516"/>
                  </a:lnTo>
                  <a:lnTo>
                    <a:pt x="6280" y="3495"/>
                  </a:lnTo>
                  <a:lnTo>
                    <a:pt x="6292" y="3495"/>
                  </a:lnTo>
                  <a:lnTo>
                    <a:pt x="6233" y="3516"/>
                  </a:lnTo>
                  <a:lnTo>
                    <a:pt x="6174" y="3557"/>
                  </a:lnTo>
                  <a:lnTo>
                    <a:pt x="6150" y="3571"/>
                  </a:lnTo>
                  <a:lnTo>
                    <a:pt x="6115" y="3592"/>
                  </a:lnTo>
                  <a:lnTo>
                    <a:pt x="6020" y="3619"/>
                  </a:lnTo>
                  <a:lnTo>
                    <a:pt x="5925" y="3668"/>
                  </a:lnTo>
                  <a:lnTo>
                    <a:pt x="5831" y="3730"/>
                  </a:lnTo>
                  <a:lnTo>
                    <a:pt x="5819" y="3743"/>
                  </a:lnTo>
                  <a:lnTo>
                    <a:pt x="5819" y="3750"/>
                  </a:lnTo>
                  <a:lnTo>
                    <a:pt x="5819" y="3757"/>
                  </a:lnTo>
                  <a:lnTo>
                    <a:pt x="5807" y="3771"/>
                  </a:lnTo>
                  <a:lnTo>
                    <a:pt x="5772" y="3806"/>
                  </a:lnTo>
                  <a:lnTo>
                    <a:pt x="5748" y="3819"/>
                  </a:lnTo>
                  <a:lnTo>
                    <a:pt x="5689" y="3840"/>
                  </a:lnTo>
                  <a:lnTo>
                    <a:pt x="5630" y="3854"/>
                  </a:lnTo>
                  <a:lnTo>
                    <a:pt x="5559" y="3868"/>
                  </a:lnTo>
                  <a:lnTo>
                    <a:pt x="5346" y="3882"/>
                  </a:lnTo>
                  <a:lnTo>
                    <a:pt x="5287" y="3902"/>
                  </a:lnTo>
                  <a:lnTo>
                    <a:pt x="5263" y="3930"/>
                  </a:lnTo>
                  <a:lnTo>
                    <a:pt x="5228" y="3937"/>
                  </a:lnTo>
                  <a:lnTo>
                    <a:pt x="5157" y="3944"/>
                  </a:lnTo>
                  <a:lnTo>
                    <a:pt x="5026" y="3937"/>
                  </a:lnTo>
                  <a:lnTo>
                    <a:pt x="4908" y="3944"/>
                  </a:lnTo>
                  <a:lnTo>
                    <a:pt x="4837" y="3944"/>
                  </a:lnTo>
                  <a:lnTo>
                    <a:pt x="4825" y="3930"/>
                  </a:lnTo>
                  <a:lnTo>
                    <a:pt x="4790" y="3826"/>
                  </a:lnTo>
                  <a:lnTo>
                    <a:pt x="4731" y="3778"/>
                  </a:lnTo>
                  <a:lnTo>
                    <a:pt x="4695" y="3757"/>
                  </a:lnTo>
                  <a:lnTo>
                    <a:pt x="4672" y="3757"/>
                  </a:lnTo>
                  <a:lnTo>
                    <a:pt x="4624" y="3757"/>
                  </a:lnTo>
                  <a:lnTo>
                    <a:pt x="4613" y="3764"/>
                  </a:lnTo>
                  <a:lnTo>
                    <a:pt x="4589" y="3764"/>
                  </a:lnTo>
                  <a:lnTo>
                    <a:pt x="4565" y="3771"/>
                  </a:lnTo>
                  <a:lnTo>
                    <a:pt x="4494" y="3771"/>
                  </a:lnTo>
                  <a:lnTo>
                    <a:pt x="4376" y="3778"/>
                  </a:lnTo>
                  <a:lnTo>
                    <a:pt x="4293" y="3778"/>
                  </a:lnTo>
                  <a:lnTo>
                    <a:pt x="4246" y="3778"/>
                  </a:lnTo>
                  <a:lnTo>
                    <a:pt x="4222" y="3785"/>
                  </a:lnTo>
                  <a:lnTo>
                    <a:pt x="4210" y="3792"/>
                  </a:lnTo>
                  <a:lnTo>
                    <a:pt x="4199" y="3792"/>
                  </a:lnTo>
                  <a:lnTo>
                    <a:pt x="4151" y="3792"/>
                  </a:lnTo>
                  <a:lnTo>
                    <a:pt x="4128" y="3792"/>
                  </a:lnTo>
                  <a:lnTo>
                    <a:pt x="4057" y="3806"/>
                  </a:lnTo>
                  <a:lnTo>
                    <a:pt x="4021" y="3785"/>
                  </a:lnTo>
                  <a:lnTo>
                    <a:pt x="3950" y="3771"/>
                  </a:lnTo>
                  <a:lnTo>
                    <a:pt x="3808" y="3792"/>
                  </a:lnTo>
                  <a:lnTo>
                    <a:pt x="3820" y="3813"/>
                  </a:lnTo>
                  <a:lnTo>
                    <a:pt x="3832" y="3826"/>
                  </a:lnTo>
                  <a:lnTo>
                    <a:pt x="3832" y="3840"/>
                  </a:lnTo>
                  <a:lnTo>
                    <a:pt x="3808" y="3909"/>
                  </a:lnTo>
                  <a:lnTo>
                    <a:pt x="3785" y="3944"/>
                  </a:lnTo>
                  <a:lnTo>
                    <a:pt x="3749" y="3971"/>
                  </a:lnTo>
                  <a:lnTo>
                    <a:pt x="3477" y="4103"/>
                  </a:lnTo>
                  <a:lnTo>
                    <a:pt x="3465" y="4130"/>
                  </a:lnTo>
                  <a:lnTo>
                    <a:pt x="3477" y="4158"/>
                  </a:lnTo>
                  <a:lnTo>
                    <a:pt x="3454" y="4206"/>
                  </a:lnTo>
                  <a:lnTo>
                    <a:pt x="3347" y="4310"/>
                  </a:lnTo>
                  <a:lnTo>
                    <a:pt x="3300" y="4337"/>
                  </a:lnTo>
                  <a:lnTo>
                    <a:pt x="3300" y="4351"/>
                  </a:lnTo>
                  <a:lnTo>
                    <a:pt x="3300" y="4358"/>
                  </a:lnTo>
                  <a:lnTo>
                    <a:pt x="3241" y="4365"/>
                  </a:lnTo>
                  <a:lnTo>
                    <a:pt x="3252" y="4496"/>
                  </a:lnTo>
                  <a:lnTo>
                    <a:pt x="3394" y="4593"/>
                  </a:lnTo>
                  <a:lnTo>
                    <a:pt x="3335" y="4634"/>
                  </a:lnTo>
                  <a:lnTo>
                    <a:pt x="3323" y="4648"/>
                  </a:lnTo>
                  <a:lnTo>
                    <a:pt x="3300" y="4676"/>
                  </a:lnTo>
                  <a:lnTo>
                    <a:pt x="3288" y="4683"/>
                  </a:lnTo>
                  <a:lnTo>
                    <a:pt x="3264" y="4697"/>
                  </a:lnTo>
                  <a:lnTo>
                    <a:pt x="3229" y="4703"/>
                  </a:lnTo>
                  <a:lnTo>
                    <a:pt x="3217" y="4717"/>
                  </a:lnTo>
                  <a:lnTo>
                    <a:pt x="3217" y="4731"/>
                  </a:lnTo>
                  <a:lnTo>
                    <a:pt x="3217" y="4766"/>
                  </a:lnTo>
                  <a:lnTo>
                    <a:pt x="3205" y="4779"/>
                  </a:lnTo>
                  <a:lnTo>
                    <a:pt x="3193" y="4793"/>
                  </a:lnTo>
                  <a:lnTo>
                    <a:pt x="3193" y="4807"/>
                  </a:lnTo>
                  <a:lnTo>
                    <a:pt x="3217" y="4835"/>
                  </a:lnTo>
                  <a:lnTo>
                    <a:pt x="3264" y="4876"/>
                  </a:lnTo>
                  <a:lnTo>
                    <a:pt x="3406" y="5007"/>
                  </a:lnTo>
                  <a:lnTo>
                    <a:pt x="3383" y="5035"/>
                  </a:lnTo>
                  <a:lnTo>
                    <a:pt x="3371" y="5042"/>
                  </a:lnTo>
                  <a:lnTo>
                    <a:pt x="3264" y="5070"/>
                  </a:lnTo>
                  <a:lnTo>
                    <a:pt x="3181" y="5076"/>
                  </a:lnTo>
                  <a:lnTo>
                    <a:pt x="3087" y="5090"/>
                  </a:lnTo>
                  <a:lnTo>
                    <a:pt x="3051" y="5104"/>
                  </a:lnTo>
                  <a:lnTo>
                    <a:pt x="3016" y="5125"/>
                  </a:lnTo>
                  <a:lnTo>
                    <a:pt x="2969" y="5145"/>
                  </a:lnTo>
                  <a:lnTo>
                    <a:pt x="2874" y="5194"/>
                  </a:lnTo>
                  <a:lnTo>
                    <a:pt x="2803" y="5173"/>
                  </a:lnTo>
                  <a:lnTo>
                    <a:pt x="2779" y="5166"/>
                  </a:lnTo>
                  <a:lnTo>
                    <a:pt x="2756" y="5166"/>
                  </a:lnTo>
                  <a:lnTo>
                    <a:pt x="2708" y="5166"/>
                  </a:lnTo>
                  <a:lnTo>
                    <a:pt x="2685" y="5159"/>
                  </a:lnTo>
                  <a:lnTo>
                    <a:pt x="2661" y="5159"/>
                  </a:lnTo>
                  <a:lnTo>
                    <a:pt x="2626" y="5166"/>
                  </a:lnTo>
                  <a:lnTo>
                    <a:pt x="2614" y="5187"/>
                  </a:lnTo>
                  <a:lnTo>
                    <a:pt x="2590" y="5221"/>
                  </a:lnTo>
                  <a:lnTo>
                    <a:pt x="2590" y="5228"/>
                  </a:lnTo>
                  <a:lnTo>
                    <a:pt x="2566" y="5221"/>
                  </a:lnTo>
                  <a:lnTo>
                    <a:pt x="2555" y="5215"/>
                  </a:lnTo>
                  <a:lnTo>
                    <a:pt x="2543" y="5194"/>
                  </a:lnTo>
                  <a:lnTo>
                    <a:pt x="2531" y="5187"/>
                  </a:lnTo>
                  <a:lnTo>
                    <a:pt x="2507" y="5180"/>
                  </a:lnTo>
                  <a:lnTo>
                    <a:pt x="2496" y="5187"/>
                  </a:lnTo>
                  <a:lnTo>
                    <a:pt x="2460" y="5187"/>
                  </a:lnTo>
                  <a:lnTo>
                    <a:pt x="2425" y="5194"/>
                  </a:lnTo>
                  <a:lnTo>
                    <a:pt x="2318" y="5180"/>
                  </a:lnTo>
                  <a:lnTo>
                    <a:pt x="2283" y="5166"/>
                  </a:lnTo>
                  <a:lnTo>
                    <a:pt x="2259" y="5166"/>
                  </a:lnTo>
                  <a:lnTo>
                    <a:pt x="2224" y="5166"/>
                  </a:lnTo>
                  <a:lnTo>
                    <a:pt x="2188" y="5166"/>
                  </a:lnTo>
                  <a:lnTo>
                    <a:pt x="2164" y="5173"/>
                  </a:lnTo>
                  <a:lnTo>
                    <a:pt x="2141" y="5187"/>
                  </a:lnTo>
                  <a:lnTo>
                    <a:pt x="2129" y="5215"/>
                  </a:lnTo>
                  <a:lnTo>
                    <a:pt x="2117" y="5270"/>
                  </a:lnTo>
                  <a:lnTo>
                    <a:pt x="2117" y="5304"/>
                  </a:lnTo>
                  <a:lnTo>
                    <a:pt x="2129" y="5373"/>
                  </a:lnTo>
                  <a:lnTo>
                    <a:pt x="2117" y="5429"/>
                  </a:lnTo>
                  <a:lnTo>
                    <a:pt x="2034" y="5429"/>
                  </a:lnTo>
                  <a:lnTo>
                    <a:pt x="2022" y="5415"/>
                  </a:lnTo>
                  <a:lnTo>
                    <a:pt x="1999" y="5401"/>
                  </a:lnTo>
                  <a:lnTo>
                    <a:pt x="1987" y="5394"/>
                  </a:lnTo>
                  <a:lnTo>
                    <a:pt x="1951" y="5360"/>
                  </a:lnTo>
                  <a:lnTo>
                    <a:pt x="1857" y="5373"/>
                  </a:lnTo>
                  <a:lnTo>
                    <a:pt x="1644" y="5442"/>
                  </a:lnTo>
                  <a:lnTo>
                    <a:pt x="1561" y="5449"/>
                  </a:lnTo>
                  <a:lnTo>
                    <a:pt x="1490" y="5442"/>
                  </a:lnTo>
                  <a:lnTo>
                    <a:pt x="1419" y="5422"/>
                  </a:lnTo>
                  <a:lnTo>
                    <a:pt x="1313" y="5366"/>
                  </a:lnTo>
                  <a:lnTo>
                    <a:pt x="1277" y="5332"/>
                  </a:lnTo>
                  <a:lnTo>
                    <a:pt x="1230" y="5297"/>
                  </a:lnTo>
                  <a:lnTo>
                    <a:pt x="1195" y="5235"/>
                  </a:lnTo>
                  <a:lnTo>
                    <a:pt x="1124" y="5159"/>
                  </a:lnTo>
                  <a:lnTo>
                    <a:pt x="1041" y="5173"/>
                  </a:lnTo>
                  <a:lnTo>
                    <a:pt x="1005" y="5215"/>
                  </a:lnTo>
                  <a:lnTo>
                    <a:pt x="982" y="5221"/>
                  </a:lnTo>
                  <a:lnTo>
                    <a:pt x="946" y="5221"/>
                  </a:lnTo>
                  <a:lnTo>
                    <a:pt x="911" y="5208"/>
                  </a:lnTo>
                  <a:lnTo>
                    <a:pt x="875" y="5187"/>
                  </a:lnTo>
                  <a:lnTo>
                    <a:pt x="852" y="5166"/>
                  </a:lnTo>
                  <a:lnTo>
                    <a:pt x="840" y="5145"/>
                  </a:lnTo>
                  <a:lnTo>
                    <a:pt x="840" y="5132"/>
                  </a:lnTo>
                  <a:lnTo>
                    <a:pt x="828" y="5111"/>
                  </a:lnTo>
                  <a:lnTo>
                    <a:pt x="792" y="5097"/>
                  </a:lnTo>
                  <a:lnTo>
                    <a:pt x="721" y="5083"/>
                  </a:lnTo>
                  <a:lnTo>
                    <a:pt x="402" y="5083"/>
                  </a:lnTo>
                  <a:lnTo>
                    <a:pt x="296" y="5104"/>
                  </a:lnTo>
                  <a:lnTo>
                    <a:pt x="225" y="5118"/>
                  </a:lnTo>
                  <a:lnTo>
                    <a:pt x="154" y="5139"/>
                  </a:lnTo>
                  <a:lnTo>
                    <a:pt x="0" y="5145"/>
                  </a:lnTo>
                  <a:lnTo>
                    <a:pt x="0" y="5145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73" name="Google Shape;609;p22">
              <a:extLst>
                <a:ext uri="{FF2B5EF4-FFF2-40B4-BE49-F238E27FC236}">
                  <a16:creationId xmlns:a16="http://schemas.microsoft.com/office/drawing/2014/main" id="{648C1C81-5D51-61B0-0B96-0A05D7280F1B}"/>
                </a:ext>
              </a:extLst>
            </p:cNvPr>
            <p:cNvSpPr/>
            <p:nvPr/>
          </p:nvSpPr>
          <p:spPr>
            <a:xfrm flipH="1">
              <a:off x="3159304" y="3257965"/>
              <a:ext cx="506257" cy="500989"/>
            </a:xfrm>
            <a:custGeom>
              <a:avLst/>
              <a:gdLst/>
              <a:ahLst/>
              <a:cxnLst/>
              <a:rect l="l" t="t" r="r" b="b"/>
              <a:pathLst>
                <a:path w="8316" h="5256" extrusionOk="0">
                  <a:moveTo>
                    <a:pt x="1" y="2417"/>
                  </a:moveTo>
                  <a:lnTo>
                    <a:pt x="24" y="2397"/>
                  </a:lnTo>
                  <a:lnTo>
                    <a:pt x="36" y="2383"/>
                  </a:lnTo>
                  <a:lnTo>
                    <a:pt x="72" y="2369"/>
                  </a:lnTo>
                  <a:lnTo>
                    <a:pt x="190" y="2272"/>
                  </a:lnTo>
                  <a:lnTo>
                    <a:pt x="308" y="2162"/>
                  </a:lnTo>
                  <a:lnTo>
                    <a:pt x="332" y="2155"/>
                  </a:lnTo>
                  <a:lnTo>
                    <a:pt x="367" y="2148"/>
                  </a:lnTo>
                  <a:lnTo>
                    <a:pt x="486" y="2169"/>
                  </a:lnTo>
                  <a:lnTo>
                    <a:pt x="651" y="2176"/>
                  </a:lnTo>
                  <a:lnTo>
                    <a:pt x="770" y="2196"/>
                  </a:lnTo>
                  <a:lnTo>
                    <a:pt x="793" y="2203"/>
                  </a:lnTo>
                  <a:lnTo>
                    <a:pt x="841" y="2231"/>
                  </a:lnTo>
                  <a:lnTo>
                    <a:pt x="864" y="2245"/>
                  </a:lnTo>
                  <a:lnTo>
                    <a:pt x="911" y="2265"/>
                  </a:lnTo>
                  <a:lnTo>
                    <a:pt x="935" y="2272"/>
                  </a:lnTo>
                  <a:lnTo>
                    <a:pt x="971" y="2279"/>
                  </a:lnTo>
                  <a:lnTo>
                    <a:pt x="1018" y="2279"/>
                  </a:lnTo>
                  <a:lnTo>
                    <a:pt x="1089" y="2265"/>
                  </a:lnTo>
                  <a:lnTo>
                    <a:pt x="1113" y="2252"/>
                  </a:lnTo>
                  <a:lnTo>
                    <a:pt x="1136" y="2245"/>
                  </a:lnTo>
                  <a:lnTo>
                    <a:pt x="1148" y="2238"/>
                  </a:lnTo>
                  <a:lnTo>
                    <a:pt x="1172" y="2238"/>
                  </a:lnTo>
                  <a:lnTo>
                    <a:pt x="1231" y="2252"/>
                  </a:lnTo>
                  <a:lnTo>
                    <a:pt x="1302" y="2252"/>
                  </a:lnTo>
                  <a:lnTo>
                    <a:pt x="1491" y="2286"/>
                  </a:lnTo>
                  <a:lnTo>
                    <a:pt x="1491" y="2286"/>
                  </a:lnTo>
                  <a:lnTo>
                    <a:pt x="1526" y="2279"/>
                  </a:lnTo>
                  <a:lnTo>
                    <a:pt x="1562" y="2265"/>
                  </a:lnTo>
                  <a:lnTo>
                    <a:pt x="1574" y="2265"/>
                  </a:lnTo>
                  <a:lnTo>
                    <a:pt x="1609" y="2272"/>
                  </a:lnTo>
                  <a:lnTo>
                    <a:pt x="1834" y="2231"/>
                  </a:lnTo>
                  <a:lnTo>
                    <a:pt x="1739" y="2100"/>
                  </a:lnTo>
                  <a:lnTo>
                    <a:pt x="1728" y="2065"/>
                  </a:lnTo>
                  <a:lnTo>
                    <a:pt x="1728" y="2031"/>
                  </a:lnTo>
                  <a:lnTo>
                    <a:pt x="1739" y="1996"/>
                  </a:lnTo>
                  <a:lnTo>
                    <a:pt x="1739" y="1968"/>
                  </a:lnTo>
                  <a:lnTo>
                    <a:pt x="1739" y="1948"/>
                  </a:lnTo>
                  <a:lnTo>
                    <a:pt x="1680" y="1858"/>
                  </a:lnTo>
                  <a:lnTo>
                    <a:pt x="1538" y="1789"/>
                  </a:lnTo>
                  <a:lnTo>
                    <a:pt x="1515" y="1754"/>
                  </a:lnTo>
                  <a:lnTo>
                    <a:pt x="1503" y="1741"/>
                  </a:lnTo>
                  <a:lnTo>
                    <a:pt x="1503" y="1720"/>
                  </a:lnTo>
                  <a:lnTo>
                    <a:pt x="1479" y="1713"/>
                  </a:lnTo>
                  <a:lnTo>
                    <a:pt x="1432" y="1699"/>
                  </a:lnTo>
                  <a:lnTo>
                    <a:pt x="1408" y="1699"/>
                  </a:lnTo>
                  <a:lnTo>
                    <a:pt x="1396" y="1685"/>
                  </a:lnTo>
                  <a:lnTo>
                    <a:pt x="1361" y="1623"/>
                  </a:lnTo>
                  <a:lnTo>
                    <a:pt x="1408" y="1568"/>
                  </a:lnTo>
                  <a:lnTo>
                    <a:pt x="1479" y="1540"/>
                  </a:lnTo>
                  <a:lnTo>
                    <a:pt x="1526" y="1533"/>
                  </a:lnTo>
                  <a:lnTo>
                    <a:pt x="1586" y="1520"/>
                  </a:lnTo>
                  <a:lnTo>
                    <a:pt x="1810" y="1416"/>
                  </a:lnTo>
                  <a:lnTo>
                    <a:pt x="1846" y="1395"/>
                  </a:lnTo>
                  <a:lnTo>
                    <a:pt x="1858" y="1381"/>
                  </a:lnTo>
                  <a:lnTo>
                    <a:pt x="1846" y="1361"/>
                  </a:lnTo>
                  <a:lnTo>
                    <a:pt x="1834" y="1347"/>
                  </a:lnTo>
                  <a:lnTo>
                    <a:pt x="1822" y="1312"/>
                  </a:lnTo>
                  <a:lnTo>
                    <a:pt x="1763" y="1257"/>
                  </a:lnTo>
                  <a:lnTo>
                    <a:pt x="1751" y="1188"/>
                  </a:lnTo>
                  <a:lnTo>
                    <a:pt x="1799" y="1154"/>
                  </a:lnTo>
                  <a:lnTo>
                    <a:pt x="2130" y="1064"/>
                  </a:lnTo>
                  <a:lnTo>
                    <a:pt x="2201" y="1050"/>
                  </a:lnTo>
                  <a:lnTo>
                    <a:pt x="2248" y="1043"/>
                  </a:lnTo>
                  <a:lnTo>
                    <a:pt x="2307" y="1043"/>
                  </a:lnTo>
                  <a:lnTo>
                    <a:pt x="2354" y="1043"/>
                  </a:lnTo>
                  <a:lnTo>
                    <a:pt x="2414" y="1050"/>
                  </a:lnTo>
                  <a:lnTo>
                    <a:pt x="2437" y="1057"/>
                  </a:lnTo>
                  <a:lnTo>
                    <a:pt x="2449" y="1064"/>
                  </a:lnTo>
                  <a:lnTo>
                    <a:pt x="2484" y="1078"/>
                  </a:lnTo>
                  <a:lnTo>
                    <a:pt x="2496" y="1084"/>
                  </a:lnTo>
                  <a:lnTo>
                    <a:pt x="2567" y="1098"/>
                  </a:lnTo>
                  <a:lnTo>
                    <a:pt x="2674" y="1105"/>
                  </a:lnTo>
                  <a:lnTo>
                    <a:pt x="2780" y="1119"/>
                  </a:lnTo>
                  <a:lnTo>
                    <a:pt x="2816" y="1126"/>
                  </a:lnTo>
                  <a:lnTo>
                    <a:pt x="2875" y="1160"/>
                  </a:lnTo>
                  <a:lnTo>
                    <a:pt x="2981" y="1188"/>
                  </a:lnTo>
                  <a:lnTo>
                    <a:pt x="3099" y="1181"/>
                  </a:lnTo>
                  <a:lnTo>
                    <a:pt x="3277" y="1216"/>
                  </a:lnTo>
                  <a:lnTo>
                    <a:pt x="3348" y="1223"/>
                  </a:lnTo>
                  <a:lnTo>
                    <a:pt x="3442" y="1216"/>
                  </a:lnTo>
                  <a:lnTo>
                    <a:pt x="3573" y="1188"/>
                  </a:lnTo>
                  <a:lnTo>
                    <a:pt x="3691" y="1174"/>
                  </a:lnTo>
                  <a:lnTo>
                    <a:pt x="3809" y="1140"/>
                  </a:lnTo>
                  <a:lnTo>
                    <a:pt x="3845" y="1119"/>
                  </a:lnTo>
                  <a:lnTo>
                    <a:pt x="3856" y="1105"/>
                  </a:lnTo>
                  <a:lnTo>
                    <a:pt x="3868" y="1029"/>
                  </a:lnTo>
                  <a:lnTo>
                    <a:pt x="3880" y="1008"/>
                  </a:lnTo>
                  <a:lnTo>
                    <a:pt x="4152" y="774"/>
                  </a:lnTo>
                  <a:lnTo>
                    <a:pt x="4223" y="684"/>
                  </a:lnTo>
                  <a:lnTo>
                    <a:pt x="4223" y="663"/>
                  </a:lnTo>
                  <a:lnTo>
                    <a:pt x="4223" y="642"/>
                  </a:lnTo>
                  <a:lnTo>
                    <a:pt x="4223" y="622"/>
                  </a:lnTo>
                  <a:lnTo>
                    <a:pt x="4176" y="546"/>
                  </a:lnTo>
                  <a:lnTo>
                    <a:pt x="4164" y="518"/>
                  </a:lnTo>
                  <a:lnTo>
                    <a:pt x="4152" y="497"/>
                  </a:lnTo>
                  <a:lnTo>
                    <a:pt x="4164" y="470"/>
                  </a:lnTo>
                  <a:lnTo>
                    <a:pt x="4211" y="394"/>
                  </a:lnTo>
                  <a:lnTo>
                    <a:pt x="4235" y="339"/>
                  </a:lnTo>
                  <a:lnTo>
                    <a:pt x="4235" y="297"/>
                  </a:lnTo>
                  <a:lnTo>
                    <a:pt x="4353" y="228"/>
                  </a:lnTo>
                  <a:lnTo>
                    <a:pt x="4696" y="90"/>
                  </a:lnTo>
                  <a:lnTo>
                    <a:pt x="4779" y="83"/>
                  </a:lnTo>
                  <a:lnTo>
                    <a:pt x="4814" y="104"/>
                  </a:lnTo>
                  <a:lnTo>
                    <a:pt x="4803" y="145"/>
                  </a:lnTo>
                  <a:lnTo>
                    <a:pt x="4755" y="180"/>
                  </a:lnTo>
                  <a:lnTo>
                    <a:pt x="4743" y="214"/>
                  </a:lnTo>
                  <a:lnTo>
                    <a:pt x="4732" y="249"/>
                  </a:lnTo>
                  <a:lnTo>
                    <a:pt x="4732" y="325"/>
                  </a:lnTo>
                  <a:lnTo>
                    <a:pt x="4732" y="339"/>
                  </a:lnTo>
                  <a:lnTo>
                    <a:pt x="4743" y="352"/>
                  </a:lnTo>
                  <a:lnTo>
                    <a:pt x="4743" y="352"/>
                  </a:lnTo>
                  <a:lnTo>
                    <a:pt x="4743" y="366"/>
                  </a:lnTo>
                  <a:lnTo>
                    <a:pt x="4743" y="387"/>
                  </a:lnTo>
                  <a:lnTo>
                    <a:pt x="4743" y="394"/>
                  </a:lnTo>
                  <a:lnTo>
                    <a:pt x="4826" y="408"/>
                  </a:lnTo>
                  <a:lnTo>
                    <a:pt x="4885" y="435"/>
                  </a:lnTo>
                  <a:lnTo>
                    <a:pt x="4921" y="435"/>
                  </a:lnTo>
                  <a:lnTo>
                    <a:pt x="4992" y="428"/>
                  </a:lnTo>
                  <a:lnTo>
                    <a:pt x="5122" y="387"/>
                  </a:lnTo>
                  <a:lnTo>
                    <a:pt x="5157" y="373"/>
                  </a:lnTo>
                  <a:lnTo>
                    <a:pt x="5216" y="339"/>
                  </a:lnTo>
                  <a:lnTo>
                    <a:pt x="5240" y="297"/>
                  </a:lnTo>
                  <a:lnTo>
                    <a:pt x="5276" y="249"/>
                  </a:lnTo>
                  <a:lnTo>
                    <a:pt x="5311" y="214"/>
                  </a:lnTo>
                  <a:lnTo>
                    <a:pt x="5287" y="166"/>
                  </a:lnTo>
                  <a:lnTo>
                    <a:pt x="5323" y="97"/>
                  </a:lnTo>
                  <a:lnTo>
                    <a:pt x="5358" y="55"/>
                  </a:lnTo>
                  <a:lnTo>
                    <a:pt x="5418" y="83"/>
                  </a:lnTo>
                  <a:lnTo>
                    <a:pt x="5453" y="118"/>
                  </a:lnTo>
                  <a:lnTo>
                    <a:pt x="5453" y="187"/>
                  </a:lnTo>
                  <a:lnTo>
                    <a:pt x="5429" y="249"/>
                  </a:lnTo>
                  <a:lnTo>
                    <a:pt x="5394" y="325"/>
                  </a:lnTo>
                  <a:lnTo>
                    <a:pt x="5477" y="325"/>
                  </a:lnTo>
                  <a:lnTo>
                    <a:pt x="5559" y="263"/>
                  </a:lnTo>
                  <a:lnTo>
                    <a:pt x="5619" y="200"/>
                  </a:lnTo>
                  <a:lnTo>
                    <a:pt x="5654" y="145"/>
                  </a:lnTo>
                  <a:lnTo>
                    <a:pt x="5690" y="90"/>
                  </a:lnTo>
                  <a:lnTo>
                    <a:pt x="5737" y="90"/>
                  </a:lnTo>
                  <a:lnTo>
                    <a:pt x="5843" y="124"/>
                  </a:lnTo>
                  <a:lnTo>
                    <a:pt x="5914" y="173"/>
                  </a:lnTo>
                  <a:lnTo>
                    <a:pt x="5985" y="207"/>
                  </a:lnTo>
                  <a:lnTo>
                    <a:pt x="6068" y="228"/>
                  </a:lnTo>
                  <a:lnTo>
                    <a:pt x="6163" y="304"/>
                  </a:lnTo>
                  <a:lnTo>
                    <a:pt x="6257" y="373"/>
                  </a:lnTo>
                  <a:lnTo>
                    <a:pt x="6352" y="442"/>
                  </a:lnTo>
                  <a:lnTo>
                    <a:pt x="6423" y="428"/>
                  </a:lnTo>
                  <a:lnTo>
                    <a:pt x="6470" y="477"/>
                  </a:lnTo>
                  <a:lnTo>
                    <a:pt x="6494" y="587"/>
                  </a:lnTo>
                  <a:lnTo>
                    <a:pt x="6553" y="684"/>
                  </a:lnTo>
                  <a:lnTo>
                    <a:pt x="6577" y="649"/>
                  </a:lnTo>
                  <a:lnTo>
                    <a:pt x="6577" y="608"/>
                  </a:lnTo>
                  <a:lnTo>
                    <a:pt x="6577" y="573"/>
                  </a:lnTo>
                  <a:lnTo>
                    <a:pt x="6553" y="532"/>
                  </a:lnTo>
                  <a:lnTo>
                    <a:pt x="6612" y="566"/>
                  </a:lnTo>
                  <a:lnTo>
                    <a:pt x="6659" y="636"/>
                  </a:lnTo>
                  <a:lnTo>
                    <a:pt x="6742" y="732"/>
                  </a:lnTo>
                  <a:lnTo>
                    <a:pt x="6849" y="850"/>
                  </a:lnTo>
                  <a:lnTo>
                    <a:pt x="6884" y="919"/>
                  </a:lnTo>
                  <a:lnTo>
                    <a:pt x="6991" y="939"/>
                  </a:lnTo>
                  <a:lnTo>
                    <a:pt x="7014" y="995"/>
                  </a:lnTo>
                  <a:lnTo>
                    <a:pt x="7061" y="1057"/>
                  </a:lnTo>
                  <a:lnTo>
                    <a:pt x="7109" y="1112"/>
                  </a:lnTo>
                  <a:lnTo>
                    <a:pt x="7097" y="1209"/>
                  </a:lnTo>
                  <a:lnTo>
                    <a:pt x="7061" y="1285"/>
                  </a:lnTo>
                  <a:lnTo>
                    <a:pt x="7026" y="1395"/>
                  </a:lnTo>
                  <a:lnTo>
                    <a:pt x="6979" y="1471"/>
                  </a:lnTo>
                  <a:lnTo>
                    <a:pt x="6967" y="1526"/>
                  </a:lnTo>
                  <a:lnTo>
                    <a:pt x="6955" y="1575"/>
                  </a:lnTo>
                  <a:lnTo>
                    <a:pt x="6931" y="1596"/>
                  </a:lnTo>
                  <a:lnTo>
                    <a:pt x="6896" y="1582"/>
                  </a:lnTo>
                  <a:lnTo>
                    <a:pt x="6849" y="1513"/>
                  </a:lnTo>
                  <a:lnTo>
                    <a:pt x="6825" y="1478"/>
                  </a:lnTo>
                  <a:lnTo>
                    <a:pt x="6778" y="1464"/>
                  </a:lnTo>
                  <a:lnTo>
                    <a:pt x="6742" y="1471"/>
                  </a:lnTo>
                  <a:lnTo>
                    <a:pt x="6707" y="1492"/>
                  </a:lnTo>
                  <a:lnTo>
                    <a:pt x="6671" y="1520"/>
                  </a:lnTo>
                  <a:lnTo>
                    <a:pt x="6659" y="1533"/>
                  </a:lnTo>
                  <a:lnTo>
                    <a:pt x="6659" y="1561"/>
                  </a:lnTo>
                  <a:lnTo>
                    <a:pt x="6683" y="1616"/>
                  </a:lnTo>
                  <a:lnTo>
                    <a:pt x="6683" y="1651"/>
                  </a:lnTo>
                  <a:lnTo>
                    <a:pt x="6707" y="1699"/>
                  </a:lnTo>
                  <a:lnTo>
                    <a:pt x="6695" y="1741"/>
                  </a:lnTo>
                  <a:lnTo>
                    <a:pt x="6671" y="1768"/>
                  </a:lnTo>
                  <a:lnTo>
                    <a:pt x="6600" y="1768"/>
                  </a:lnTo>
                  <a:lnTo>
                    <a:pt x="6553" y="1754"/>
                  </a:lnTo>
                  <a:lnTo>
                    <a:pt x="6529" y="1720"/>
                  </a:lnTo>
                  <a:lnTo>
                    <a:pt x="6517" y="1713"/>
                  </a:lnTo>
                  <a:lnTo>
                    <a:pt x="6506" y="1727"/>
                  </a:lnTo>
                  <a:lnTo>
                    <a:pt x="6506" y="1747"/>
                  </a:lnTo>
                  <a:lnTo>
                    <a:pt x="6506" y="1761"/>
                  </a:lnTo>
                  <a:lnTo>
                    <a:pt x="6517" y="1775"/>
                  </a:lnTo>
                  <a:lnTo>
                    <a:pt x="6529" y="1782"/>
                  </a:lnTo>
                  <a:lnTo>
                    <a:pt x="6529" y="1817"/>
                  </a:lnTo>
                  <a:lnTo>
                    <a:pt x="6506" y="1851"/>
                  </a:lnTo>
                  <a:lnTo>
                    <a:pt x="6529" y="1906"/>
                  </a:lnTo>
                  <a:lnTo>
                    <a:pt x="6588" y="1941"/>
                  </a:lnTo>
                  <a:lnTo>
                    <a:pt x="6600" y="1975"/>
                  </a:lnTo>
                  <a:lnTo>
                    <a:pt x="6600" y="1989"/>
                  </a:lnTo>
                  <a:lnTo>
                    <a:pt x="6600" y="2024"/>
                  </a:lnTo>
                  <a:lnTo>
                    <a:pt x="6636" y="2031"/>
                  </a:lnTo>
                  <a:lnTo>
                    <a:pt x="6671" y="2024"/>
                  </a:lnTo>
                  <a:lnTo>
                    <a:pt x="6707" y="2003"/>
                  </a:lnTo>
                  <a:lnTo>
                    <a:pt x="6742" y="1989"/>
                  </a:lnTo>
                  <a:lnTo>
                    <a:pt x="6754" y="1982"/>
                  </a:lnTo>
                  <a:lnTo>
                    <a:pt x="6872" y="1975"/>
                  </a:lnTo>
                  <a:lnTo>
                    <a:pt x="6955" y="1962"/>
                  </a:lnTo>
                  <a:lnTo>
                    <a:pt x="7085" y="1955"/>
                  </a:lnTo>
                  <a:lnTo>
                    <a:pt x="7168" y="1948"/>
                  </a:lnTo>
                  <a:lnTo>
                    <a:pt x="7239" y="1927"/>
                  </a:lnTo>
                  <a:lnTo>
                    <a:pt x="7322" y="1913"/>
                  </a:lnTo>
                  <a:lnTo>
                    <a:pt x="7381" y="1920"/>
                  </a:lnTo>
                  <a:lnTo>
                    <a:pt x="7475" y="1913"/>
                  </a:lnTo>
                  <a:lnTo>
                    <a:pt x="7653" y="1934"/>
                  </a:lnTo>
                  <a:lnTo>
                    <a:pt x="7724" y="1975"/>
                  </a:lnTo>
                  <a:lnTo>
                    <a:pt x="7783" y="2003"/>
                  </a:lnTo>
                  <a:lnTo>
                    <a:pt x="7854" y="2058"/>
                  </a:lnTo>
                  <a:lnTo>
                    <a:pt x="7960" y="2114"/>
                  </a:lnTo>
                  <a:lnTo>
                    <a:pt x="8008" y="2155"/>
                  </a:lnTo>
                  <a:lnTo>
                    <a:pt x="8067" y="2224"/>
                  </a:lnTo>
                  <a:lnTo>
                    <a:pt x="8138" y="2259"/>
                  </a:lnTo>
                  <a:lnTo>
                    <a:pt x="8209" y="2272"/>
                  </a:lnTo>
                  <a:lnTo>
                    <a:pt x="8268" y="2286"/>
                  </a:lnTo>
                  <a:lnTo>
                    <a:pt x="8303" y="2307"/>
                  </a:lnTo>
                  <a:lnTo>
                    <a:pt x="8315" y="2341"/>
                  </a:lnTo>
                  <a:lnTo>
                    <a:pt x="8291" y="2376"/>
                  </a:lnTo>
                  <a:lnTo>
                    <a:pt x="8232" y="2410"/>
                  </a:lnTo>
                  <a:lnTo>
                    <a:pt x="8126" y="2452"/>
                  </a:lnTo>
                  <a:lnTo>
                    <a:pt x="8090" y="2459"/>
                  </a:lnTo>
                  <a:lnTo>
                    <a:pt x="8008" y="2486"/>
                  </a:lnTo>
                  <a:lnTo>
                    <a:pt x="7972" y="2507"/>
                  </a:lnTo>
                  <a:lnTo>
                    <a:pt x="7925" y="2507"/>
                  </a:lnTo>
                  <a:lnTo>
                    <a:pt x="7889" y="2528"/>
                  </a:lnTo>
                  <a:lnTo>
                    <a:pt x="7854" y="2549"/>
                  </a:lnTo>
                  <a:lnTo>
                    <a:pt x="7783" y="2535"/>
                  </a:lnTo>
                  <a:lnTo>
                    <a:pt x="7736" y="2521"/>
                  </a:lnTo>
                  <a:lnTo>
                    <a:pt x="7700" y="2521"/>
                  </a:lnTo>
                  <a:lnTo>
                    <a:pt x="7676" y="2556"/>
                  </a:lnTo>
                  <a:lnTo>
                    <a:pt x="7676" y="2597"/>
                  </a:lnTo>
                  <a:lnTo>
                    <a:pt x="7688" y="2638"/>
                  </a:lnTo>
                  <a:lnTo>
                    <a:pt x="7676" y="2673"/>
                  </a:lnTo>
                  <a:lnTo>
                    <a:pt x="7641" y="2701"/>
                  </a:lnTo>
                  <a:lnTo>
                    <a:pt x="7594" y="2721"/>
                  </a:lnTo>
                  <a:lnTo>
                    <a:pt x="7546" y="2742"/>
                  </a:lnTo>
                  <a:lnTo>
                    <a:pt x="7523" y="2783"/>
                  </a:lnTo>
                  <a:lnTo>
                    <a:pt x="7582" y="2797"/>
                  </a:lnTo>
                  <a:lnTo>
                    <a:pt x="7357" y="2887"/>
                  </a:lnTo>
                  <a:lnTo>
                    <a:pt x="7274" y="2956"/>
                  </a:lnTo>
                  <a:lnTo>
                    <a:pt x="7168" y="3004"/>
                  </a:lnTo>
                  <a:lnTo>
                    <a:pt x="7132" y="3046"/>
                  </a:lnTo>
                  <a:lnTo>
                    <a:pt x="7085" y="3094"/>
                  </a:lnTo>
                  <a:lnTo>
                    <a:pt x="7026" y="3143"/>
                  </a:lnTo>
                  <a:lnTo>
                    <a:pt x="6955" y="3177"/>
                  </a:lnTo>
                  <a:lnTo>
                    <a:pt x="6872" y="3191"/>
                  </a:lnTo>
                  <a:lnTo>
                    <a:pt x="6813" y="3184"/>
                  </a:lnTo>
                  <a:lnTo>
                    <a:pt x="6754" y="3177"/>
                  </a:lnTo>
                  <a:lnTo>
                    <a:pt x="6719" y="3184"/>
                  </a:lnTo>
                  <a:lnTo>
                    <a:pt x="6707" y="3225"/>
                  </a:lnTo>
                  <a:lnTo>
                    <a:pt x="6695" y="3246"/>
                  </a:lnTo>
                  <a:lnTo>
                    <a:pt x="6612" y="3294"/>
                  </a:lnTo>
                  <a:lnTo>
                    <a:pt x="6600" y="3329"/>
                  </a:lnTo>
                  <a:lnTo>
                    <a:pt x="6541" y="3315"/>
                  </a:lnTo>
                  <a:lnTo>
                    <a:pt x="6482" y="3308"/>
                  </a:lnTo>
                  <a:lnTo>
                    <a:pt x="6269" y="3336"/>
                  </a:lnTo>
                  <a:lnTo>
                    <a:pt x="6245" y="3350"/>
                  </a:lnTo>
                  <a:lnTo>
                    <a:pt x="6198" y="3370"/>
                  </a:lnTo>
                  <a:lnTo>
                    <a:pt x="5843" y="3605"/>
                  </a:lnTo>
                  <a:lnTo>
                    <a:pt x="5749" y="3647"/>
                  </a:lnTo>
                  <a:lnTo>
                    <a:pt x="5678" y="3667"/>
                  </a:lnTo>
                  <a:lnTo>
                    <a:pt x="5453" y="3702"/>
                  </a:lnTo>
                  <a:lnTo>
                    <a:pt x="5370" y="3723"/>
                  </a:lnTo>
                  <a:lnTo>
                    <a:pt x="4874" y="3944"/>
                  </a:lnTo>
                  <a:lnTo>
                    <a:pt x="4720" y="3992"/>
                  </a:lnTo>
                  <a:lnTo>
                    <a:pt x="4448" y="3999"/>
                  </a:lnTo>
                  <a:lnTo>
                    <a:pt x="4188" y="4054"/>
                  </a:lnTo>
                  <a:lnTo>
                    <a:pt x="4140" y="4054"/>
                  </a:lnTo>
                  <a:lnTo>
                    <a:pt x="4128" y="4047"/>
                  </a:lnTo>
                  <a:lnTo>
                    <a:pt x="4105" y="4047"/>
                  </a:lnTo>
                  <a:lnTo>
                    <a:pt x="4069" y="4075"/>
                  </a:lnTo>
                  <a:lnTo>
                    <a:pt x="4057" y="4096"/>
                  </a:lnTo>
                  <a:lnTo>
                    <a:pt x="4057" y="4116"/>
                  </a:lnTo>
                  <a:lnTo>
                    <a:pt x="4046" y="4144"/>
                  </a:lnTo>
                  <a:lnTo>
                    <a:pt x="4010" y="4165"/>
                  </a:lnTo>
                  <a:lnTo>
                    <a:pt x="3916" y="4185"/>
                  </a:lnTo>
                  <a:lnTo>
                    <a:pt x="3833" y="4192"/>
                  </a:lnTo>
                  <a:lnTo>
                    <a:pt x="3762" y="4192"/>
                  </a:lnTo>
                  <a:lnTo>
                    <a:pt x="3679" y="4185"/>
                  </a:lnTo>
                  <a:lnTo>
                    <a:pt x="3383" y="4116"/>
                  </a:lnTo>
                  <a:lnTo>
                    <a:pt x="3289" y="4116"/>
                  </a:lnTo>
                  <a:lnTo>
                    <a:pt x="3170" y="4172"/>
                  </a:lnTo>
                  <a:lnTo>
                    <a:pt x="3147" y="4330"/>
                  </a:lnTo>
                  <a:lnTo>
                    <a:pt x="3064" y="4400"/>
                  </a:lnTo>
                  <a:lnTo>
                    <a:pt x="2816" y="4503"/>
                  </a:lnTo>
                  <a:lnTo>
                    <a:pt x="2674" y="4538"/>
                  </a:lnTo>
                  <a:lnTo>
                    <a:pt x="2555" y="4524"/>
                  </a:lnTo>
                  <a:lnTo>
                    <a:pt x="2544" y="4524"/>
                  </a:lnTo>
                  <a:lnTo>
                    <a:pt x="2390" y="4551"/>
                  </a:lnTo>
                  <a:lnTo>
                    <a:pt x="2331" y="4655"/>
                  </a:lnTo>
                  <a:lnTo>
                    <a:pt x="2307" y="4890"/>
                  </a:lnTo>
                  <a:lnTo>
                    <a:pt x="2272" y="4966"/>
                  </a:lnTo>
                  <a:lnTo>
                    <a:pt x="2260" y="5035"/>
                  </a:lnTo>
                  <a:lnTo>
                    <a:pt x="2212" y="5090"/>
                  </a:lnTo>
                  <a:lnTo>
                    <a:pt x="2118" y="5138"/>
                  </a:lnTo>
                  <a:lnTo>
                    <a:pt x="1976" y="5166"/>
                  </a:lnTo>
                  <a:lnTo>
                    <a:pt x="1574" y="5214"/>
                  </a:lnTo>
                  <a:lnTo>
                    <a:pt x="1503" y="5228"/>
                  </a:lnTo>
                  <a:lnTo>
                    <a:pt x="1444" y="5242"/>
                  </a:lnTo>
                  <a:lnTo>
                    <a:pt x="1385" y="5256"/>
                  </a:lnTo>
                  <a:lnTo>
                    <a:pt x="1302" y="5249"/>
                  </a:lnTo>
                  <a:lnTo>
                    <a:pt x="1113" y="5208"/>
                  </a:lnTo>
                  <a:lnTo>
                    <a:pt x="1042" y="5201"/>
                  </a:lnTo>
                  <a:lnTo>
                    <a:pt x="994" y="5208"/>
                  </a:lnTo>
                  <a:lnTo>
                    <a:pt x="994" y="5208"/>
                  </a:lnTo>
                  <a:lnTo>
                    <a:pt x="982" y="5194"/>
                  </a:lnTo>
                  <a:lnTo>
                    <a:pt x="971" y="5159"/>
                  </a:lnTo>
                  <a:lnTo>
                    <a:pt x="959" y="5152"/>
                  </a:lnTo>
                  <a:lnTo>
                    <a:pt x="935" y="5145"/>
                  </a:lnTo>
                  <a:lnTo>
                    <a:pt x="923" y="5132"/>
                  </a:lnTo>
                  <a:lnTo>
                    <a:pt x="923" y="5118"/>
                  </a:lnTo>
                  <a:lnTo>
                    <a:pt x="935" y="5069"/>
                  </a:lnTo>
                  <a:lnTo>
                    <a:pt x="971" y="5028"/>
                  </a:lnTo>
                  <a:lnTo>
                    <a:pt x="971" y="4959"/>
                  </a:lnTo>
                  <a:lnTo>
                    <a:pt x="982" y="4924"/>
                  </a:lnTo>
                  <a:lnTo>
                    <a:pt x="1065" y="4821"/>
                  </a:lnTo>
                  <a:lnTo>
                    <a:pt x="1077" y="4793"/>
                  </a:lnTo>
                  <a:lnTo>
                    <a:pt x="1065" y="4772"/>
                  </a:lnTo>
                  <a:lnTo>
                    <a:pt x="1053" y="4759"/>
                  </a:lnTo>
                  <a:lnTo>
                    <a:pt x="1042" y="4752"/>
                  </a:lnTo>
                  <a:lnTo>
                    <a:pt x="1030" y="4745"/>
                  </a:lnTo>
                  <a:lnTo>
                    <a:pt x="1018" y="4731"/>
                  </a:lnTo>
                  <a:lnTo>
                    <a:pt x="1018" y="4696"/>
                  </a:lnTo>
                  <a:lnTo>
                    <a:pt x="1030" y="4676"/>
                  </a:lnTo>
                  <a:lnTo>
                    <a:pt x="1053" y="4662"/>
                  </a:lnTo>
                  <a:lnTo>
                    <a:pt x="1113" y="4641"/>
                  </a:lnTo>
                  <a:lnTo>
                    <a:pt x="1184" y="4621"/>
                  </a:lnTo>
                  <a:lnTo>
                    <a:pt x="1361" y="4531"/>
                  </a:lnTo>
                  <a:lnTo>
                    <a:pt x="1503" y="4448"/>
                  </a:lnTo>
                  <a:lnTo>
                    <a:pt x="1432" y="4393"/>
                  </a:lnTo>
                  <a:lnTo>
                    <a:pt x="1195" y="4220"/>
                  </a:lnTo>
                  <a:lnTo>
                    <a:pt x="1124" y="4165"/>
                  </a:lnTo>
                  <a:lnTo>
                    <a:pt x="1053" y="4137"/>
                  </a:lnTo>
                  <a:lnTo>
                    <a:pt x="935" y="4027"/>
                  </a:lnTo>
                  <a:lnTo>
                    <a:pt x="758" y="3799"/>
                  </a:lnTo>
                  <a:lnTo>
                    <a:pt x="746" y="3778"/>
                  </a:lnTo>
                  <a:lnTo>
                    <a:pt x="710" y="3716"/>
                  </a:lnTo>
                  <a:lnTo>
                    <a:pt x="710" y="3695"/>
                  </a:lnTo>
                  <a:lnTo>
                    <a:pt x="722" y="3674"/>
                  </a:lnTo>
                  <a:lnTo>
                    <a:pt x="734" y="3667"/>
                  </a:lnTo>
                  <a:lnTo>
                    <a:pt x="781" y="3661"/>
                  </a:lnTo>
                  <a:lnTo>
                    <a:pt x="864" y="3626"/>
                  </a:lnTo>
                  <a:lnTo>
                    <a:pt x="888" y="3619"/>
                  </a:lnTo>
                  <a:lnTo>
                    <a:pt x="900" y="3619"/>
                  </a:lnTo>
                  <a:lnTo>
                    <a:pt x="923" y="3619"/>
                  </a:lnTo>
                  <a:lnTo>
                    <a:pt x="923" y="3605"/>
                  </a:lnTo>
                  <a:lnTo>
                    <a:pt x="947" y="3481"/>
                  </a:lnTo>
                  <a:lnTo>
                    <a:pt x="947" y="3384"/>
                  </a:lnTo>
                  <a:lnTo>
                    <a:pt x="935" y="3357"/>
                  </a:lnTo>
                  <a:lnTo>
                    <a:pt x="876" y="3343"/>
                  </a:lnTo>
                  <a:lnTo>
                    <a:pt x="604" y="3281"/>
                  </a:lnTo>
                  <a:lnTo>
                    <a:pt x="557" y="3267"/>
                  </a:lnTo>
                  <a:lnTo>
                    <a:pt x="509" y="3239"/>
                  </a:lnTo>
                  <a:lnTo>
                    <a:pt x="498" y="3219"/>
                  </a:lnTo>
                  <a:lnTo>
                    <a:pt x="486" y="3191"/>
                  </a:lnTo>
                  <a:lnTo>
                    <a:pt x="498" y="3143"/>
                  </a:lnTo>
                  <a:lnTo>
                    <a:pt x="498" y="3115"/>
                  </a:lnTo>
                  <a:lnTo>
                    <a:pt x="486" y="3108"/>
                  </a:lnTo>
                  <a:lnTo>
                    <a:pt x="474" y="3108"/>
                  </a:lnTo>
                  <a:lnTo>
                    <a:pt x="462" y="3115"/>
                  </a:lnTo>
                  <a:lnTo>
                    <a:pt x="450" y="3129"/>
                  </a:lnTo>
                  <a:lnTo>
                    <a:pt x="379" y="3129"/>
                  </a:lnTo>
                  <a:lnTo>
                    <a:pt x="261" y="3067"/>
                  </a:lnTo>
                  <a:lnTo>
                    <a:pt x="261" y="2984"/>
                  </a:lnTo>
                  <a:lnTo>
                    <a:pt x="308" y="2880"/>
                  </a:lnTo>
                  <a:lnTo>
                    <a:pt x="320" y="2687"/>
                  </a:lnTo>
                  <a:lnTo>
                    <a:pt x="308" y="2645"/>
                  </a:lnTo>
                  <a:lnTo>
                    <a:pt x="119" y="2576"/>
                  </a:lnTo>
                  <a:lnTo>
                    <a:pt x="84" y="2556"/>
                  </a:lnTo>
                  <a:lnTo>
                    <a:pt x="36" y="2521"/>
                  </a:lnTo>
                  <a:lnTo>
                    <a:pt x="24" y="2500"/>
                  </a:lnTo>
                  <a:lnTo>
                    <a:pt x="1" y="2452"/>
                  </a:lnTo>
                  <a:lnTo>
                    <a:pt x="1" y="2431"/>
                  </a:lnTo>
                  <a:lnTo>
                    <a:pt x="1" y="2417"/>
                  </a:lnTo>
                  <a:close/>
                  <a:moveTo>
                    <a:pt x="5157" y="124"/>
                  </a:moveTo>
                  <a:lnTo>
                    <a:pt x="5181" y="152"/>
                  </a:lnTo>
                  <a:lnTo>
                    <a:pt x="5205" y="159"/>
                  </a:lnTo>
                  <a:lnTo>
                    <a:pt x="5228" y="173"/>
                  </a:lnTo>
                  <a:lnTo>
                    <a:pt x="5240" y="207"/>
                  </a:lnTo>
                  <a:lnTo>
                    <a:pt x="5205" y="256"/>
                  </a:lnTo>
                  <a:lnTo>
                    <a:pt x="5122" y="318"/>
                  </a:lnTo>
                  <a:lnTo>
                    <a:pt x="5015" y="380"/>
                  </a:lnTo>
                  <a:lnTo>
                    <a:pt x="4933" y="408"/>
                  </a:lnTo>
                  <a:lnTo>
                    <a:pt x="4826" y="394"/>
                  </a:lnTo>
                  <a:lnTo>
                    <a:pt x="4791" y="332"/>
                  </a:lnTo>
                  <a:lnTo>
                    <a:pt x="4791" y="263"/>
                  </a:lnTo>
                  <a:lnTo>
                    <a:pt x="4826" y="214"/>
                  </a:lnTo>
                  <a:lnTo>
                    <a:pt x="4909" y="145"/>
                  </a:lnTo>
                  <a:lnTo>
                    <a:pt x="4921" y="138"/>
                  </a:lnTo>
                  <a:lnTo>
                    <a:pt x="4909" y="124"/>
                  </a:lnTo>
                  <a:lnTo>
                    <a:pt x="4921" y="97"/>
                  </a:lnTo>
                  <a:lnTo>
                    <a:pt x="4956" y="76"/>
                  </a:lnTo>
                  <a:lnTo>
                    <a:pt x="4968" y="35"/>
                  </a:lnTo>
                  <a:lnTo>
                    <a:pt x="5051" y="7"/>
                  </a:lnTo>
                  <a:lnTo>
                    <a:pt x="5134" y="21"/>
                  </a:lnTo>
                  <a:lnTo>
                    <a:pt x="5205" y="0"/>
                  </a:lnTo>
                  <a:lnTo>
                    <a:pt x="5240" y="14"/>
                  </a:lnTo>
                  <a:lnTo>
                    <a:pt x="5240" y="42"/>
                  </a:lnTo>
                  <a:lnTo>
                    <a:pt x="5193" y="104"/>
                  </a:lnTo>
                  <a:lnTo>
                    <a:pt x="5157" y="124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75" name="Google Shape;610;p22">
              <a:extLst>
                <a:ext uri="{FF2B5EF4-FFF2-40B4-BE49-F238E27FC236}">
                  <a16:creationId xmlns:a16="http://schemas.microsoft.com/office/drawing/2014/main" id="{90C667F1-46E3-DEC7-4533-86CFB0A62163}"/>
                </a:ext>
              </a:extLst>
            </p:cNvPr>
            <p:cNvSpPr/>
            <p:nvPr/>
          </p:nvSpPr>
          <p:spPr>
            <a:xfrm flipH="1">
              <a:off x="4118406" y="2782615"/>
              <a:ext cx="892099" cy="701823"/>
            </a:xfrm>
            <a:custGeom>
              <a:avLst/>
              <a:gdLst/>
              <a:ahLst/>
              <a:cxnLst/>
              <a:rect l="l" t="t" r="r" b="b"/>
              <a:pathLst>
                <a:path w="14654" h="7363" extrusionOk="0">
                  <a:moveTo>
                    <a:pt x="0" y="1"/>
                  </a:moveTo>
                  <a:lnTo>
                    <a:pt x="95" y="56"/>
                  </a:lnTo>
                  <a:lnTo>
                    <a:pt x="142" y="63"/>
                  </a:lnTo>
                  <a:lnTo>
                    <a:pt x="201" y="70"/>
                  </a:lnTo>
                  <a:lnTo>
                    <a:pt x="260" y="91"/>
                  </a:lnTo>
                  <a:lnTo>
                    <a:pt x="367" y="125"/>
                  </a:lnTo>
                  <a:lnTo>
                    <a:pt x="556" y="215"/>
                  </a:lnTo>
                  <a:lnTo>
                    <a:pt x="592" y="229"/>
                  </a:lnTo>
                  <a:lnTo>
                    <a:pt x="816" y="249"/>
                  </a:lnTo>
                  <a:lnTo>
                    <a:pt x="1928" y="533"/>
                  </a:lnTo>
                  <a:lnTo>
                    <a:pt x="2224" y="650"/>
                  </a:lnTo>
                  <a:lnTo>
                    <a:pt x="2389" y="698"/>
                  </a:lnTo>
                  <a:lnTo>
                    <a:pt x="2732" y="760"/>
                  </a:lnTo>
                  <a:lnTo>
                    <a:pt x="2779" y="760"/>
                  </a:lnTo>
                  <a:lnTo>
                    <a:pt x="2815" y="760"/>
                  </a:lnTo>
                  <a:lnTo>
                    <a:pt x="2862" y="760"/>
                  </a:lnTo>
                  <a:lnTo>
                    <a:pt x="2898" y="781"/>
                  </a:lnTo>
                  <a:lnTo>
                    <a:pt x="3193" y="968"/>
                  </a:lnTo>
                  <a:lnTo>
                    <a:pt x="3489" y="1113"/>
                  </a:lnTo>
                  <a:lnTo>
                    <a:pt x="3631" y="1161"/>
                  </a:lnTo>
                  <a:lnTo>
                    <a:pt x="3773" y="1189"/>
                  </a:lnTo>
                  <a:lnTo>
                    <a:pt x="3856" y="1175"/>
                  </a:lnTo>
                  <a:lnTo>
                    <a:pt x="3891" y="1140"/>
                  </a:lnTo>
                  <a:lnTo>
                    <a:pt x="3927" y="1113"/>
                  </a:lnTo>
                  <a:lnTo>
                    <a:pt x="4069" y="1057"/>
                  </a:lnTo>
                  <a:lnTo>
                    <a:pt x="4116" y="1044"/>
                  </a:lnTo>
                  <a:lnTo>
                    <a:pt x="4163" y="1044"/>
                  </a:lnTo>
                  <a:lnTo>
                    <a:pt x="4766" y="1127"/>
                  </a:lnTo>
                  <a:lnTo>
                    <a:pt x="4826" y="1140"/>
                  </a:lnTo>
                  <a:lnTo>
                    <a:pt x="4991" y="1285"/>
                  </a:lnTo>
                  <a:lnTo>
                    <a:pt x="5074" y="1299"/>
                  </a:lnTo>
                  <a:lnTo>
                    <a:pt x="5169" y="1292"/>
                  </a:lnTo>
                  <a:lnTo>
                    <a:pt x="5239" y="1265"/>
                  </a:lnTo>
                  <a:lnTo>
                    <a:pt x="5417" y="1320"/>
                  </a:lnTo>
                  <a:lnTo>
                    <a:pt x="5511" y="1334"/>
                  </a:lnTo>
                  <a:lnTo>
                    <a:pt x="5559" y="1299"/>
                  </a:lnTo>
                  <a:lnTo>
                    <a:pt x="5571" y="1285"/>
                  </a:lnTo>
                  <a:lnTo>
                    <a:pt x="5630" y="1272"/>
                  </a:lnTo>
                  <a:lnTo>
                    <a:pt x="5677" y="1265"/>
                  </a:lnTo>
                  <a:lnTo>
                    <a:pt x="5724" y="1265"/>
                  </a:lnTo>
                  <a:lnTo>
                    <a:pt x="5748" y="1278"/>
                  </a:lnTo>
                  <a:lnTo>
                    <a:pt x="5831" y="1361"/>
                  </a:lnTo>
                  <a:lnTo>
                    <a:pt x="5854" y="1368"/>
                  </a:lnTo>
                  <a:lnTo>
                    <a:pt x="5878" y="1361"/>
                  </a:lnTo>
                  <a:lnTo>
                    <a:pt x="5902" y="1348"/>
                  </a:lnTo>
                  <a:lnTo>
                    <a:pt x="5937" y="1341"/>
                  </a:lnTo>
                  <a:lnTo>
                    <a:pt x="5949" y="1341"/>
                  </a:lnTo>
                  <a:lnTo>
                    <a:pt x="5949" y="1348"/>
                  </a:lnTo>
                  <a:lnTo>
                    <a:pt x="5973" y="1354"/>
                  </a:lnTo>
                  <a:lnTo>
                    <a:pt x="5996" y="1354"/>
                  </a:lnTo>
                  <a:lnTo>
                    <a:pt x="6150" y="1341"/>
                  </a:lnTo>
                  <a:lnTo>
                    <a:pt x="6186" y="1341"/>
                  </a:lnTo>
                  <a:lnTo>
                    <a:pt x="6209" y="1348"/>
                  </a:lnTo>
                  <a:lnTo>
                    <a:pt x="6268" y="1375"/>
                  </a:lnTo>
                  <a:lnTo>
                    <a:pt x="6292" y="1382"/>
                  </a:lnTo>
                  <a:lnTo>
                    <a:pt x="6328" y="1389"/>
                  </a:lnTo>
                  <a:lnTo>
                    <a:pt x="6351" y="1382"/>
                  </a:lnTo>
                  <a:lnTo>
                    <a:pt x="6446" y="1354"/>
                  </a:lnTo>
                  <a:lnTo>
                    <a:pt x="6458" y="1292"/>
                  </a:lnTo>
                  <a:lnTo>
                    <a:pt x="6458" y="1278"/>
                  </a:lnTo>
                  <a:lnTo>
                    <a:pt x="6493" y="1265"/>
                  </a:lnTo>
                  <a:lnTo>
                    <a:pt x="6529" y="1272"/>
                  </a:lnTo>
                  <a:lnTo>
                    <a:pt x="6552" y="1272"/>
                  </a:lnTo>
                  <a:lnTo>
                    <a:pt x="6576" y="1272"/>
                  </a:lnTo>
                  <a:lnTo>
                    <a:pt x="6576" y="1258"/>
                  </a:lnTo>
                  <a:lnTo>
                    <a:pt x="6576" y="1244"/>
                  </a:lnTo>
                  <a:lnTo>
                    <a:pt x="6576" y="1223"/>
                  </a:lnTo>
                  <a:lnTo>
                    <a:pt x="6600" y="1202"/>
                  </a:lnTo>
                  <a:lnTo>
                    <a:pt x="6600" y="1189"/>
                  </a:lnTo>
                  <a:lnTo>
                    <a:pt x="6611" y="1175"/>
                  </a:lnTo>
                  <a:lnTo>
                    <a:pt x="6682" y="1127"/>
                  </a:lnTo>
                  <a:lnTo>
                    <a:pt x="6694" y="1113"/>
                  </a:lnTo>
                  <a:lnTo>
                    <a:pt x="6694" y="1099"/>
                  </a:lnTo>
                  <a:lnTo>
                    <a:pt x="6706" y="1092"/>
                  </a:lnTo>
                  <a:lnTo>
                    <a:pt x="6730" y="1092"/>
                  </a:lnTo>
                  <a:lnTo>
                    <a:pt x="6789" y="1092"/>
                  </a:lnTo>
                  <a:lnTo>
                    <a:pt x="7120" y="878"/>
                  </a:lnTo>
                  <a:lnTo>
                    <a:pt x="7380" y="602"/>
                  </a:lnTo>
                  <a:lnTo>
                    <a:pt x="7558" y="505"/>
                  </a:lnTo>
                  <a:lnTo>
                    <a:pt x="7581" y="477"/>
                  </a:lnTo>
                  <a:lnTo>
                    <a:pt x="7605" y="408"/>
                  </a:lnTo>
                  <a:lnTo>
                    <a:pt x="7640" y="450"/>
                  </a:lnTo>
                  <a:lnTo>
                    <a:pt x="7770" y="981"/>
                  </a:lnTo>
                  <a:lnTo>
                    <a:pt x="7901" y="1465"/>
                  </a:lnTo>
                  <a:lnTo>
                    <a:pt x="7912" y="1520"/>
                  </a:lnTo>
                  <a:lnTo>
                    <a:pt x="7936" y="1541"/>
                  </a:lnTo>
                  <a:lnTo>
                    <a:pt x="7960" y="1548"/>
                  </a:lnTo>
                  <a:lnTo>
                    <a:pt x="8019" y="1534"/>
                  </a:lnTo>
                  <a:lnTo>
                    <a:pt x="8113" y="1493"/>
                  </a:lnTo>
                  <a:lnTo>
                    <a:pt x="8161" y="1479"/>
                  </a:lnTo>
                  <a:lnTo>
                    <a:pt x="8184" y="1472"/>
                  </a:lnTo>
                  <a:lnTo>
                    <a:pt x="8208" y="1444"/>
                  </a:lnTo>
                  <a:lnTo>
                    <a:pt x="8244" y="1423"/>
                  </a:lnTo>
                  <a:lnTo>
                    <a:pt x="8338" y="1403"/>
                  </a:lnTo>
                  <a:lnTo>
                    <a:pt x="8799" y="1334"/>
                  </a:lnTo>
                  <a:lnTo>
                    <a:pt x="9048" y="1348"/>
                  </a:lnTo>
                  <a:lnTo>
                    <a:pt x="9142" y="1396"/>
                  </a:lnTo>
                  <a:lnTo>
                    <a:pt x="9201" y="1410"/>
                  </a:lnTo>
                  <a:lnTo>
                    <a:pt x="9261" y="1417"/>
                  </a:lnTo>
                  <a:lnTo>
                    <a:pt x="9320" y="1410"/>
                  </a:lnTo>
                  <a:lnTo>
                    <a:pt x="9367" y="1396"/>
                  </a:lnTo>
                  <a:lnTo>
                    <a:pt x="9426" y="1382"/>
                  </a:lnTo>
                  <a:lnTo>
                    <a:pt x="9462" y="1368"/>
                  </a:lnTo>
                  <a:lnTo>
                    <a:pt x="9497" y="1354"/>
                  </a:lnTo>
                  <a:lnTo>
                    <a:pt x="9521" y="1341"/>
                  </a:lnTo>
                  <a:lnTo>
                    <a:pt x="9521" y="1313"/>
                  </a:lnTo>
                  <a:lnTo>
                    <a:pt x="9604" y="1202"/>
                  </a:lnTo>
                  <a:lnTo>
                    <a:pt x="9627" y="1140"/>
                  </a:lnTo>
                  <a:lnTo>
                    <a:pt x="9627" y="1113"/>
                  </a:lnTo>
                  <a:lnTo>
                    <a:pt x="9639" y="1092"/>
                  </a:lnTo>
                  <a:lnTo>
                    <a:pt x="9698" y="1051"/>
                  </a:lnTo>
                  <a:lnTo>
                    <a:pt x="9746" y="1016"/>
                  </a:lnTo>
                  <a:lnTo>
                    <a:pt x="9781" y="975"/>
                  </a:lnTo>
                  <a:lnTo>
                    <a:pt x="9816" y="961"/>
                  </a:lnTo>
                  <a:lnTo>
                    <a:pt x="9852" y="961"/>
                  </a:lnTo>
                  <a:lnTo>
                    <a:pt x="9911" y="961"/>
                  </a:lnTo>
                  <a:lnTo>
                    <a:pt x="9947" y="940"/>
                  </a:lnTo>
                  <a:lnTo>
                    <a:pt x="9958" y="926"/>
                  </a:lnTo>
                  <a:lnTo>
                    <a:pt x="9994" y="912"/>
                  </a:lnTo>
                  <a:lnTo>
                    <a:pt x="10029" y="899"/>
                  </a:lnTo>
                  <a:lnTo>
                    <a:pt x="10065" y="892"/>
                  </a:lnTo>
                  <a:lnTo>
                    <a:pt x="10112" y="899"/>
                  </a:lnTo>
                  <a:lnTo>
                    <a:pt x="10159" y="919"/>
                  </a:lnTo>
                  <a:lnTo>
                    <a:pt x="10207" y="968"/>
                  </a:lnTo>
                  <a:lnTo>
                    <a:pt x="10230" y="995"/>
                  </a:lnTo>
                  <a:lnTo>
                    <a:pt x="10313" y="1023"/>
                  </a:lnTo>
                  <a:lnTo>
                    <a:pt x="10408" y="1051"/>
                  </a:lnTo>
                  <a:lnTo>
                    <a:pt x="10443" y="1064"/>
                  </a:lnTo>
                  <a:lnTo>
                    <a:pt x="10479" y="1092"/>
                  </a:lnTo>
                  <a:lnTo>
                    <a:pt x="10502" y="1113"/>
                  </a:lnTo>
                  <a:lnTo>
                    <a:pt x="10514" y="1161"/>
                  </a:lnTo>
                  <a:lnTo>
                    <a:pt x="10455" y="1189"/>
                  </a:lnTo>
                  <a:lnTo>
                    <a:pt x="10420" y="1313"/>
                  </a:lnTo>
                  <a:lnTo>
                    <a:pt x="10420" y="1354"/>
                  </a:lnTo>
                  <a:lnTo>
                    <a:pt x="10420" y="1375"/>
                  </a:lnTo>
                  <a:lnTo>
                    <a:pt x="10420" y="1396"/>
                  </a:lnTo>
                  <a:lnTo>
                    <a:pt x="10349" y="1437"/>
                  </a:lnTo>
                  <a:lnTo>
                    <a:pt x="10325" y="1472"/>
                  </a:lnTo>
                  <a:lnTo>
                    <a:pt x="10325" y="1506"/>
                  </a:lnTo>
                  <a:lnTo>
                    <a:pt x="10313" y="1527"/>
                  </a:lnTo>
                  <a:lnTo>
                    <a:pt x="10278" y="1603"/>
                  </a:lnTo>
                  <a:lnTo>
                    <a:pt x="10384" y="1603"/>
                  </a:lnTo>
                  <a:lnTo>
                    <a:pt x="10431" y="1596"/>
                  </a:lnTo>
                  <a:lnTo>
                    <a:pt x="10514" y="1596"/>
                  </a:lnTo>
                  <a:lnTo>
                    <a:pt x="10550" y="1617"/>
                  </a:lnTo>
                  <a:lnTo>
                    <a:pt x="10585" y="1638"/>
                  </a:lnTo>
                  <a:lnTo>
                    <a:pt x="10845" y="1700"/>
                  </a:lnTo>
                  <a:lnTo>
                    <a:pt x="10916" y="1714"/>
                  </a:lnTo>
                  <a:lnTo>
                    <a:pt x="10999" y="1734"/>
                  </a:lnTo>
                  <a:lnTo>
                    <a:pt x="11035" y="1783"/>
                  </a:lnTo>
                  <a:lnTo>
                    <a:pt x="11070" y="1803"/>
                  </a:lnTo>
                  <a:lnTo>
                    <a:pt x="11141" y="1817"/>
                  </a:lnTo>
                  <a:lnTo>
                    <a:pt x="11188" y="1817"/>
                  </a:lnTo>
                  <a:lnTo>
                    <a:pt x="11248" y="1824"/>
                  </a:lnTo>
                  <a:lnTo>
                    <a:pt x="11319" y="1845"/>
                  </a:lnTo>
                  <a:lnTo>
                    <a:pt x="11378" y="1886"/>
                  </a:lnTo>
                  <a:lnTo>
                    <a:pt x="11508" y="1935"/>
                  </a:lnTo>
                  <a:lnTo>
                    <a:pt x="11697" y="2045"/>
                  </a:lnTo>
                  <a:lnTo>
                    <a:pt x="11815" y="2038"/>
                  </a:lnTo>
                  <a:lnTo>
                    <a:pt x="12028" y="2011"/>
                  </a:lnTo>
                  <a:lnTo>
                    <a:pt x="12075" y="2031"/>
                  </a:lnTo>
                  <a:lnTo>
                    <a:pt x="12158" y="2128"/>
                  </a:lnTo>
                  <a:lnTo>
                    <a:pt x="12206" y="2169"/>
                  </a:lnTo>
                  <a:lnTo>
                    <a:pt x="12300" y="2238"/>
                  </a:lnTo>
                  <a:lnTo>
                    <a:pt x="12371" y="2280"/>
                  </a:lnTo>
                  <a:lnTo>
                    <a:pt x="12407" y="2308"/>
                  </a:lnTo>
                  <a:lnTo>
                    <a:pt x="12407" y="2328"/>
                  </a:lnTo>
                  <a:lnTo>
                    <a:pt x="12407" y="2356"/>
                  </a:lnTo>
                  <a:lnTo>
                    <a:pt x="12442" y="2404"/>
                  </a:lnTo>
                  <a:lnTo>
                    <a:pt x="12513" y="2480"/>
                  </a:lnTo>
                  <a:lnTo>
                    <a:pt x="12761" y="2660"/>
                  </a:lnTo>
                  <a:lnTo>
                    <a:pt x="12809" y="2722"/>
                  </a:lnTo>
                  <a:lnTo>
                    <a:pt x="12832" y="2743"/>
                  </a:lnTo>
                  <a:lnTo>
                    <a:pt x="12844" y="2756"/>
                  </a:lnTo>
                  <a:lnTo>
                    <a:pt x="12856" y="2770"/>
                  </a:lnTo>
                  <a:lnTo>
                    <a:pt x="12891" y="2784"/>
                  </a:lnTo>
                  <a:lnTo>
                    <a:pt x="12998" y="2777"/>
                  </a:lnTo>
                  <a:lnTo>
                    <a:pt x="13116" y="2715"/>
                  </a:lnTo>
                  <a:lnTo>
                    <a:pt x="13128" y="2784"/>
                  </a:lnTo>
                  <a:lnTo>
                    <a:pt x="13211" y="2901"/>
                  </a:lnTo>
                  <a:lnTo>
                    <a:pt x="13294" y="2984"/>
                  </a:lnTo>
                  <a:lnTo>
                    <a:pt x="13577" y="3205"/>
                  </a:lnTo>
                  <a:lnTo>
                    <a:pt x="13625" y="3288"/>
                  </a:lnTo>
                  <a:lnTo>
                    <a:pt x="13648" y="3378"/>
                  </a:lnTo>
                  <a:lnTo>
                    <a:pt x="13660" y="3564"/>
                  </a:lnTo>
                  <a:lnTo>
                    <a:pt x="13684" y="3640"/>
                  </a:lnTo>
                  <a:lnTo>
                    <a:pt x="13719" y="3709"/>
                  </a:lnTo>
                  <a:lnTo>
                    <a:pt x="13826" y="3820"/>
                  </a:lnTo>
                  <a:lnTo>
                    <a:pt x="13897" y="3855"/>
                  </a:lnTo>
                  <a:lnTo>
                    <a:pt x="14086" y="3924"/>
                  </a:lnTo>
                  <a:lnTo>
                    <a:pt x="14181" y="3986"/>
                  </a:lnTo>
                  <a:lnTo>
                    <a:pt x="14287" y="4013"/>
                  </a:lnTo>
                  <a:lnTo>
                    <a:pt x="14382" y="4048"/>
                  </a:lnTo>
                  <a:lnTo>
                    <a:pt x="14417" y="4082"/>
                  </a:lnTo>
                  <a:lnTo>
                    <a:pt x="14547" y="4214"/>
                  </a:lnTo>
                  <a:lnTo>
                    <a:pt x="14654" y="4386"/>
                  </a:lnTo>
                  <a:lnTo>
                    <a:pt x="14654" y="4400"/>
                  </a:lnTo>
                  <a:lnTo>
                    <a:pt x="14275" y="4469"/>
                  </a:lnTo>
                  <a:lnTo>
                    <a:pt x="14098" y="4490"/>
                  </a:lnTo>
                  <a:lnTo>
                    <a:pt x="14015" y="4497"/>
                  </a:lnTo>
                  <a:lnTo>
                    <a:pt x="13944" y="4518"/>
                  </a:lnTo>
                  <a:lnTo>
                    <a:pt x="13897" y="4545"/>
                  </a:lnTo>
                  <a:lnTo>
                    <a:pt x="13861" y="4580"/>
                  </a:lnTo>
                  <a:lnTo>
                    <a:pt x="13755" y="4745"/>
                  </a:lnTo>
                  <a:lnTo>
                    <a:pt x="13696" y="4794"/>
                  </a:lnTo>
                  <a:lnTo>
                    <a:pt x="13625" y="4835"/>
                  </a:lnTo>
                  <a:lnTo>
                    <a:pt x="13554" y="4870"/>
                  </a:lnTo>
                  <a:lnTo>
                    <a:pt x="13506" y="4911"/>
                  </a:lnTo>
                  <a:lnTo>
                    <a:pt x="13506" y="4994"/>
                  </a:lnTo>
                  <a:lnTo>
                    <a:pt x="13719" y="5484"/>
                  </a:lnTo>
                  <a:lnTo>
                    <a:pt x="13743" y="5602"/>
                  </a:lnTo>
                  <a:lnTo>
                    <a:pt x="13743" y="5671"/>
                  </a:lnTo>
                  <a:lnTo>
                    <a:pt x="13731" y="5747"/>
                  </a:lnTo>
                  <a:lnTo>
                    <a:pt x="13696" y="5816"/>
                  </a:lnTo>
                  <a:lnTo>
                    <a:pt x="13637" y="5871"/>
                  </a:lnTo>
                  <a:lnTo>
                    <a:pt x="13400" y="6023"/>
                  </a:lnTo>
                  <a:lnTo>
                    <a:pt x="13341" y="6071"/>
                  </a:lnTo>
                  <a:lnTo>
                    <a:pt x="13305" y="6120"/>
                  </a:lnTo>
                  <a:lnTo>
                    <a:pt x="13305" y="6161"/>
                  </a:lnTo>
                  <a:lnTo>
                    <a:pt x="13329" y="6203"/>
                  </a:lnTo>
                  <a:lnTo>
                    <a:pt x="13388" y="6251"/>
                  </a:lnTo>
                  <a:lnTo>
                    <a:pt x="13471" y="6306"/>
                  </a:lnTo>
                  <a:lnTo>
                    <a:pt x="13542" y="6362"/>
                  </a:lnTo>
                  <a:lnTo>
                    <a:pt x="13577" y="6431"/>
                  </a:lnTo>
                  <a:lnTo>
                    <a:pt x="13577" y="6507"/>
                  </a:lnTo>
                  <a:lnTo>
                    <a:pt x="13542" y="6610"/>
                  </a:lnTo>
                  <a:lnTo>
                    <a:pt x="13459" y="6714"/>
                  </a:lnTo>
                  <a:lnTo>
                    <a:pt x="13329" y="6810"/>
                  </a:lnTo>
                  <a:lnTo>
                    <a:pt x="13175" y="6873"/>
                  </a:lnTo>
                  <a:lnTo>
                    <a:pt x="10916" y="7342"/>
                  </a:lnTo>
                  <a:lnTo>
                    <a:pt x="10810" y="7349"/>
                  </a:lnTo>
                  <a:lnTo>
                    <a:pt x="10668" y="7349"/>
                  </a:lnTo>
                  <a:lnTo>
                    <a:pt x="10301" y="7328"/>
                  </a:lnTo>
                  <a:lnTo>
                    <a:pt x="9982" y="7363"/>
                  </a:lnTo>
                  <a:lnTo>
                    <a:pt x="9935" y="7322"/>
                  </a:lnTo>
                  <a:lnTo>
                    <a:pt x="9923" y="6244"/>
                  </a:lnTo>
                  <a:lnTo>
                    <a:pt x="9923" y="5961"/>
                  </a:lnTo>
                  <a:lnTo>
                    <a:pt x="9911" y="5871"/>
                  </a:lnTo>
                  <a:lnTo>
                    <a:pt x="9876" y="5850"/>
                  </a:lnTo>
                  <a:lnTo>
                    <a:pt x="9852" y="5809"/>
                  </a:lnTo>
                  <a:lnTo>
                    <a:pt x="9816" y="5781"/>
                  </a:lnTo>
                  <a:lnTo>
                    <a:pt x="9793" y="5768"/>
                  </a:lnTo>
                  <a:lnTo>
                    <a:pt x="9793" y="5747"/>
                  </a:lnTo>
                  <a:lnTo>
                    <a:pt x="9805" y="5733"/>
                  </a:lnTo>
                  <a:lnTo>
                    <a:pt x="9805" y="5705"/>
                  </a:lnTo>
                  <a:lnTo>
                    <a:pt x="9769" y="5685"/>
                  </a:lnTo>
                  <a:lnTo>
                    <a:pt x="9722" y="5671"/>
                  </a:lnTo>
                  <a:lnTo>
                    <a:pt x="9686" y="5664"/>
                  </a:lnTo>
                  <a:lnTo>
                    <a:pt x="9675" y="5664"/>
                  </a:lnTo>
                  <a:lnTo>
                    <a:pt x="9663" y="5678"/>
                  </a:lnTo>
                  <a:lnTo>
                    <a:pt x="9663" y="5699"/>
                  </a:lnTo>
                  <a:lnTo>
                    <a:pt x="9639" y="5712"/>
                  </a:lnTo>
                  <a:lnTo>
                    <a:pt x="9615" y="5719"/>
                  </a:lnTo>
                  <a:lnTo>
                    <a:pt x="9568" y="5712"/>
                  </a:lnTo>
                  <a:lnTo>
                    <a:pt x="9462" y="5671"/>
                  </a:lnTo>
                  <a:lnTo>
                    <a:pt x="9438" y="5671"/>
                  </a:lnTo>
                  <a:lnTo>
                    <a:pt x="9414" y="5685"/>
                  </a:lnTo>
                  <a:lnTo>
                    <a:pt x="9379" y="5726"/>
                  </a:lnTo>
                  <a:lnTo>
                    <a:pt x="9355" y="5740"/>
                  </a:lnTo>
                  <a:lnTo>
                    <a:pt x="9225" y="5726"/>
                  </a:lnTo>
                  <a:lnTo>
                    <a:pt x="9201" y="5733"/>
                  </a:lnTo>
                  <a:lnTo>
                    <a:pt x="9166" y="5747"/>
                  </a:lnTo>
                  <a:lnTo>
                    <a:pt x="9142" y="5747"/>
                  </a:lnTo>
                  <a:lnTo>
                    <a:pt x="9131" y="5733"/>
                  </a:lnTo>
                  <a:lnTo>
                    <a:pt x="9107" y="5664"/>
                  </a:lnTo>
                  <a:lnTo>
                    <a:pt x="9060" y="5712"/>
                  </a:lnTo>
                  <a:lnTo>
                    <a:pt x="9071" y="5740"/>
                  </a:lnTo>
                  <a:lnTo>
                    <a:pt x="9071" y="5768"/>
                  </a:lnTo>
                  <a:lnTo>
                    <a:pt x="9060" y="5781"/>
                  </a:lnTo>
                  <a:lnTo>
                    <a:pt x="9036" y="5788"/>
                  </a:lnTo>
                  <a:lnTo>
                    <a:pt x="9012" y="5774"/>
                  </a:lnTo>
                  <a:lnTo>
                    <a:pt x="8977" y="5754"/>
                  </a:lnTo>
                  <a:lnTo>
                    <a:pt x="8918" y="5754"/>
                  </a:lnTo>
                  <a:lnTo>
                    <a:pt x="8882" y="5768"/>
                  </a:lnTo>
                  <a:lnTo>
                    <a:pt x="8870" y="5788"/>
                  </a:lnTo>
                  <a:lnTo>
                    <a:pt x="8847" y="5788"/>
                  </a:lnTo>
                  <a:lnTo>
                    <a:pt x="8835" y="5774"/>
                  </a:lnTo>
                  <a:lnTo>
                    <a:pt x="8811" y="5754"/>
                  </a:lnTo>
                  <a:lnTo>
                    <a:pt x="8799" y="5733"/>
                  </a:lnTo>
                  <a:lnTo>
                    <a:pt x="8752" y="5733"/>
                  </a:lnTo>
                  <a:lnTo>
                    <a:pt x="8728" y="5747"/>
                  </a:lnTo>
                  <a:lnTo>
                    <a:pt x="8740" y="5774"/>
                  </a:lnTo>
                  <a:lnTo>
                    <a:pt x="8717" y="5788"/>
                  </a:lnTo>
                  <a:lnTo>
                    <a:pt x="8693" y="5788"/>
                  </a:lnTo>
                  <a:lnTo>
                    <a:pt x="8669" y="5768"/>
                  </a:lnTo>
                  <a:lnTo>
                    <a:pt x="8646" y="5754"/>
                  </a:lnTo>
                  <a:lnTo>
                    <a:pt x="8622" y="5747"/>
                  </a:lnTo>
                  <a:lnTo>
                    <a:pt x="8527" y="5768"/>
                  </a:lnTo>
                  <a:lnTo>
                    <a:pt x="8456" y="5761"/>
                  </a:lnTo>
                  <a:lnTo>
                    <a:pt x="8362" y="5754"/>
                  </a:lnTo>
                  <a:lnTo>
                    <a:pt x="8326" y="5740"/>
                  </a:lnTo>
                  <a:lnTo>
                    <a:pt x="8326" y="5726"/>
                  </a:lnTo>
                  <a:lnTo>
                    <a:pt x="8350" y="5705"/>
                  </a:lnTo>
                  <a:lnTo>
                    <a:pt x="8350" y="5692"/>
                  </a:lnTo>
                  <a:lnTo>
                    <a:pt x="8232" y="5657"/>
                  </a:lnTo>
                  <a:lnTo>
                    <a:pt x="8161" y="5671"/>
                  </a:lnTo>
                  <a:lnTo>
                    <a:pt x="8066" y="5664"/>
                  </a:lnTo>
                  <a:lnTo>
                    <a:pt x="8042" y="5671"/>
                  </a:lnTo>
                  <a:lnTo>
                    <a:pt x="8031" y="5685"/>
                  </a:lnTo>
                  <a:lnTo>
                    <a:pt x="8019" y="5705"/>
                  </a:lnTo>
                  <a:lnTo>
                    <a:pt x="7995" y="5719"/>
                  </a:lnTo>
                  <a:lnTo>
                    <a:pt x="7960" y="5719"/>
                  </a:lnTo>
                  <a:lnTo>
                    <a:pt x="7924" y="5705"/>
                  </a:lnTo>
                  <a:lnTo>
                    <a:pt x="7901" y="5692"/>
                  </a:lnTo>
                  <a:lnTo>
                    <a:pt x="7901" y="5657"/>
                  </a:lnTo>
                  <a:lnTo>
                    <a:pt x="7877" y="5643"/>
                  </a:lnTo>
                  <a:lnTo>
                    <a:pt x="7853" y="5650"/>
                  </a:lnTo>
                  <a:lnTo>
                    <a:pt x="7830" y="5657"/>
                  </a:lnTo>
                  <a:lnTo>
                    <a:pt x="7794" y="5671"/>
                  </a:lnTo>
                  <a:lnTo>
                    <a:pt x="7770" y="5664"/>
                  </a:lnTo>
                  <a:lnTo>
                    <a:pt x="7711" y="5636"/>
                  </a:lnTo>
                  <a:lnTo>
                    <a:pt x="7640" y="5602"/>
                  </a:lnTo>
                  <a:lnTo>
                    <a:pt x="7581" y="5588"/>
                  </a:lnTo>
                  <a:lnTo>
                    <a:pt x="7546" y="5588"/>
                  </a:lnTo>
                  <a:lnTo>
                    <a:pt x="7522" y="5602"/>
                  </a:lnTo>
                  <a:lnTo>
                    <a:pt x="7487" y="5609"/>
                  </a:lnTo>
                  <a:lnTo>
                    <a:pt x="7427" y="5588"/>
                  </a:lnTo>
                  <a:lnTo>
                    <a:pt x="7356" y="5553"/>
                  </a:lnTo>
                  <a:lnTo>
                    <a:pt x="7286" y="5533"/>
                  </a:lnTo>
                  <a:lnTo>
                    <a:pt x="7262" y="5505"/>
                  </a:lnTo>
                  <a:lnTo>
                    <a:pt x="7226" y="5491"/>
                  </a:lnTo>
                  <a:lnTo>
                    <a:pt x="7144" y="5478"/>
                  </a:lnTo>
                  <a:lnTo>
                    <a:pt x="7132" y="5457"/>
                  </a:lnTo>
                  <a:lnTo>
                    <a:pt x="7144" y="5436"/>
                  </a:lnTo>
                  <a:lnTo>
                    <a:pt x="7167" y="5422"/>
                  </a:lnTo>
                  <a:lnTo>
                    <a:pt x="7191" y="5415"/>
                  </a:lnTo>
                  <a:lnTo>
                    <a:pt x="7167" y="5374"/>
                  </a:lnTo>
                  <a:lnTo>
                    <a:pt x="7096" y="5353"/>
                  </a:lnTo>
                  <a:lnTo>
                    <a:pt x="7084" y="5332"/>
                  </a:lnTo>
                  <a:lnTo>
                    <a:pt x="7049" y="5298"/>
                  </a:lnTo>
                  <a:lnTo>
                    <a:pt x="6718" y="5194"/>
                  </a:lnTo>
                  <a:lnTo>
                    <a:pt x="6647" y="5181"/>
                  </a:lnTo>
                  <a:lnTo>
                    <a:pt x="6600" y="5181"/>
                  </a:lnTo>
                  <a:lnTo>
                    <a:pt x="6564" y="5215"/>
                  </a:lnTo>
                  <a:lnTo>
                    <a:pt x="6529" y="5229"/>
                  </a:lnTo>
                  <a:lnTo>
                    <a:pt x="6493" y="5263"/>
                  </a:lnTo>
                  <a:lnTo>
                    <a:pt x="6399" y="5277"/>
                  </a:lnTo>
                  <a:lnTo>
                    <a:pt x="6351" y="5243"/>
                  </a:lnTo>
                  <a:lnTo>
                    <a:pt x="6316" y="5194"/>
                  </a:lnTo>
                  <a:lnTo>
                    <a:pt x="6268" y="5167"/>
                  </a:lnTo>
                  <a:lnTo>
                    <a:pt x="6150" y="5153"/>
                  </a:lnTo>
                  <a:lnTo>
                    <a:pt x="6103" y="5167"/>
                  </a:lnTo>
                  <a:lnTo>
                    <a:pt x="6079" y="5243"/>
                  </a:lnTo>
                  <a:lnTo>
                    <a:pt x="6067" y="5257"/>
                  </a:lnTo>
                  <a:lnTo>
                    <a:pt x="6032" y="5270"/>
                  </a:lnTo>
                  <a:lnTo>
                    <a:pt x="5996" y="5263"/>
                  </a:lnTo>
                  <a:lnTo>
                    <a:pt x="5973" y="5167"/>
                  </a:lnTo>
                  <a:lnTo>
                    <a:pt x="5914" y="5139"/>
                  </a:lnTo>
                  <a:lnTo>
                    <a:pt x="5878" y="5153"/>
                  </a:lnTo>
                  <a:lnTo>
                    <a:pt x="5819" y="5215"/>
                  </a:lnTo>
                  <a:lnTo>
                    <a:pt x="5843" y="5215"/>
                  </a:lnTo>
                  <a:lnTo>
                    <a:pt x="5831" y="5222"/>
                  </a:lnTo>
                  <a:lnTo>
                    <a:pt x="5784" y="5229"/>
                  </a:lnTo>
                  <a:lnTo>
                    <a:pt x="5784" y="5167"/>
                  </a:lnTo>
                  <a:lnTo>
                    <a:pt x="5772" y="5118"/>
                  </a:lnTo>
                  <a:lnTo>
                    <a:pt x="5724" y="5091"/>
                  </a:lnTo>
                  <a:lnTo>
                    <a:pt x="5630" y="5091"/>
                  </a:lnTo>
                  <a:lnTo>
                    <a:pt x="5630" y="5077"/>
                  </a:lnTo>
                  <a:lnTo>
                    <a:pt x="5653" y="5070"/>
                  </a:lnTo>
                  <a:lnTo>
                    <a:pt x="5677" y="5063"/>
                  </a:lnTo>
                  <a:lnTo>
                    <a:pt x="5701" y="5049"/>
                  </a:lnTo>
                  <a:lnTo>
                    <a:pt x="5713" y="5036"/>
                  </a:lnTo>
                  <a:lnTo>
                    <a:pt x="5701" y="5015"/>
                  </a:lnTo>
                  <a:lnTo>
                    <a:pt x="5677" y="5015"/>
                  </a:lnTo>
                  <a:lnTo>
                    <a:pt x="5642" y="5029"/>
                  </a:lnTo>
                  <a:lnTo>
                    <a:pt x="5606" y="5029"/>
                  </a:lnTo>
                  <a:lnTo>
                    <a:pt x="5571" y="5036"/>
                  </a:lnTo>
                  <a:lnTo>
                    <a:pt x="5547" y="5036"/>
                  </a:lnTo>
                  <a:lnTo>
                    <a:pt x="5523" y="5036"/>
                  </a:lnTo>
                  <a:lnTo>
                    <a:pt x="5429" y="4994"/>
                  </a:lnTo>
                  <a:lnTo>
                    <a:pt x="5393" y="4987"/>
                  </a:lnTo>
                  <a:lnTo>
                    <a:pt x="5263" y="4980"/>
                  </a:lnTo>
                  <a:lnTo>
                    <a:pt x="5192" y="4973"/>
                  </a:lnTo>
                  <a:lnTo>
                    <a:pt x="5133" y="4953"/>
                  </a:lnTo>
                  <a:lnTo>
                    <a:pt x="4991" y="4877"/>
                  </a:lnTo>
                  <a:lnTo>
                    <a:pt x="4920" y="4870"/>
                  </a:lnTo>
                  <a:lnTo>
                    <a:pt x="4766" y="4925"/>
                  </a:lnTo>
                  <a:lnTo>
                    <a:pt x="4743" y="4877"/>
                  </a:lnTo>
                  <a:lnTo>
                    <a:pt x="4707" y="4849"/>
                  </a:lnTo>
                  <a:lnTo>
                    <a:pt x="4672" y="4842"/>
                  </a:lnTo>
                  <a:lnTo>
                    <a:pt x="4613" y="4877"/>
                  </a:lnTo>
                  <a:lnTo>
                    <a:pt x="4565" y="4953"/>
                  </a:lnTo>
                  <a:lnTo>
                    <a:pt x="4554" y="4966"/>
                  </a:lnTo>
                  <a:lnTo>
                    <a:pt x="4530" y="4925"/>
                  </a:lnTo>
                  <a:lnTo>
                    <a:pt x="4530" y="4877"/>
                  </a:lnTo>
                  <a:lnTo>
                    <a:pt x="4542" y="4856"/>
                  </a:lnTo>
                  <a:lnTo>
                    <a:pt x="4530" y="4835"/>
                  </a:lnTo>
                  <a:lnTo>
                    <a:pt x="4483" y="4815"/>
                  </a:lnTo>
                  <a:lnTo>
                    <a:pt x="4423" y="4801"/>
                  </a:lnTo>
                  <a:lnTo>
                    <a:pt x="4376" y="4794"/>
                  </a:lnTo>
                  <a:lnTo>
                    <a:pt x="4329" y="4794"/>
                  </a:lnTo>
                  <a:lnTo>
                    <a:pt x="4329" y="4801"/>
                  </a:lnTo>
                  <a:lnTo>
                    <a:pt x="4317" y="4745"/>
                  </a:lnTo>
                  <a:lnTo>
                    <a:pt x="4341" y="4704"/>
                  </a:lnTo>
                  <a:lnTo>
                    <a:pt x="4341" y="4663"/>
                  </a:lnTo>
                  <a:lnTo>
                    <a:pt x="4317" y="4628"/>
                  </a:lnTo>
                  <a:lnTo>
                    <a:pt x="4270" y="4614"/>
                  </a:lnTo>
                  <a:lnTo>
                    <a:pt x="4128" y="4600"/>
                  </a:lnTo>
                  <a:lnTo>
                    <a:pt x="4045" y="4587"/>
                  </a:lnTo>
                  <a:lnTo>
                    <a:pt x="3998" y="4600"/>
                  </a:lnTo>
                  <a:lnTo>
                    <a:pt x="3939" y="4649"/>
                  </a:lnTo>
                  <a:lnTo>
                    <a:pt x="3891" y="4676"/>
                  </a:lnTo>
                  <a:lnTo>
                    <a:pt x="3797" y="4690"/>
                  </a:lnTo>
                  <a:lnTo>
                    <a:pt x="3655" y="4697"/>
                  </a:lnTo>
                  <a:lnTo>
                    <a:pt x="3607" y="4718"/>
                  </a:lnTo>
                  <a:lnTo>
                    <a:pt x="3596" y="4711"/>
                  </a:lnTo>
                  <a:lnTo>
                    <a:pt x="3560" y="4739"/>
                  </a:lnTo>
                  <a:lnTo>
                    <a:pt x="3513" y="4739"/>
                  </a:lnTo>
                  <a:lnTo>
                    <a:pt x="3454" y="4732"/>
                  </a:lnTo>
                  <a:lnTo>
                    <a:pt x="3406" y="4725"/>
                  </a:lnTo>
                  <a:lnTo>
                    <a:pt x="3383" y="4725"/>
                  </a:lnTo>
                  <a:lnTo>
                    <a:pt x="3371" y="4711"/>
                  </a:lnTo>
                  <a:lnTo>
                    <a:pt x="3359" y="4711"/>
                  </a:lnTo>
                  <a:lnTo>
                    <a:pt x="3288" y="4704"/>
                  </a:lnTo>
                  <a:lnTo>
                    <a:pt x="2969" y="4669"/>
                  </a:lnTo>
                  <a:lnTo>
                    <a:pt x="2886" y="4642"/>
                  </a:lnTo>
                  <a:lnTo>
                    <a:pt x="2839" y="4621"/>
                  </a:lnTo>
                  <a:lnTo>
                    <a:pt x="2791" y="4600"/>
                  </a:lnTo>
                  <a:lnTo>
                    <a:pt x="2756" y="4600"/>
                  </a:lnTo>
                  <a:lnTo>
                    <a:pt x="2732" y="4621"/>
                  </a:lnTo>
                  <a:lnTo>
                    <a:pt x="2709" y="4690"/>
                  </a:lnTo>
                  <a:lnTo>
                    <a:pt x="2661" y="4697"/>
                  </a:lnTo>
                  <a:lnTo>
                    <a:pt x="2638" y="4676"/>
                  </a:lnTo>
                  <a:lnTo>
                    <a:pt x="2614" y="4635"/>
                  </a:lnTo>
                  <a:lnTo>
                    <a:pt x="2626" y="4566"/>
                  </a:lnTo>
                  <a:lnTo>
                    <a:pt x="2602" y="4552"/>
                  </a:lnTo>
                  <a:lnTo>
                    <a:pt x="2578" y="4559"/>
                  </a:lnTo>
                  <a:lnTo>
                    <a:pt x="2425" y="4635"/>
                  </a:lnTo>
                  <a:lnTo>
                    <a:pt x="2377" y="4649"/>
                  </a:lnTo>
                  <a:lnTo>
                    <a:pt x="2330" y="4635"/>
                  </a:lnTo>
                  <a:lnTo>
                    <a:pt x="2295" y="4614"/>
                  </a:lnTo>
                  <a:lnTo>
                    <a:pt x="2271" y="4600"/>
                  </a:lnTo>
                  <a:lnTo>
                    <a:pt x="2247" y="4594"/>
                  </a:lnTo>
                  <a:lnTo>
                    <a:pt x="2235" y="4607"/>
                  </a:lnTo>
                  <a:lnTo>
                    <a:pt x="2247" y="4669"/>
                  </a:lnTo>
                  <a:lnTo>
                    <a:pt x="2224" y="4697"/>
                  </a:lnTo>
                  <a:lnTo>
                    <a:pt x="2141" y="4704"/>
                  </a:lnTo>
                  <a:lnTo>
                    <a:pt x="1975" y="4656"/>
                  </a:lnTo>
                  <a:lnTo>
                    <a:pt x="1940" y="4635"/>
                  </a:lnTo>
                  <a:lnTo>
                    <a:pt x="1904" y="4614"/>
                  </a:lnTo>
                  <a:lnTo>
                    <a:pt x="1869" y="4607"/>
                  </a:lnTo>
                  <a:lnTo>
                    <a:pt x="1810" y="4607"/>
                  </a:lnTo>
                  <a:lnTo>
                    <a:pt x="1715" y="4594"/>
                  </a:lnTo>
                  <a:lnTo>
                    <a:pt x="1644" y="4607"/>
                  </a:lnTo>
                  <a:lnTo>
                    <a:pt x="1549" y="4621"/>
                  </a:lnTo>
                  <a:lnTo>
                    <a:pt x="1502" y="4614"/>
                  </a:lnTo>
                  <a:lnTo>
                    <a:pt x="1455" y="4566"/>
                  </a:lnTo>
                  <a:lnTo>
                    <a:pt x="1431" y="4566"/>
                  </a:lnTo>
                  <a:lnTo>
                    <a:pt x="1301" y="4614"/>
                  </a:lnTo>
                  <a:lnTo>
                    <a:pt x="1230" y="4635"/>
                  </a:lnTo>
                  <a:lnTo>
                    <a:pt x="1183" y="4628"/>
                  </a:lnTo>
                  <a:lnTo>
                    <a:pt x="1159" y="4607"/>
                  </a:lnTo>
                  <a:lnTo>
                    <a:pt x="1147" y="4587"/>
                  </a:lnTo>
                  <a:lnTo>
                    <a:pt x="1124" y="4566"/>
                  </a:lnTo>
                  <a:lnTo>
                    <a:pt x="1088" y="4573"/>
                  </a:lnTo>
                  <a:lnTo>
                    <a:pt x="1065" y="4587"/>
                  </a:lnTo>
                  <a:lnTo>
                    <a:pt x="1029" y="4607"/>
                  </a:lnTo>
                  <a:lnTo>
                    <a:pt x="994" y="4600"/>
                  </a:lnTo>
                  <a:lnTo>
                    <a:pt x="970" y="4580"/>
                  </a:lnTo>
                  <a:lnTo>
                    <a:pt x="946" y="4524"/>
                  </a:lnTo>
                  <a:lnTo>
                    <a:pt x="923" y="4504"/>
                  </a:lnTo>
                  <a:lnTo>
                    <a:pt x="887" y="4504"/>
                  </a:lnTo>
                  <a:lnTo>
                    <a:pt x="852" y="4518"/>
                  </a:lnTo>
                  <a:lnTo>
                    <a:pt x="840" y="4552"/>
                  </a:lnTo>
                  <a:lnTo>
                    <a:pt x="804" y="4580"/>
                  </a:lnTo>
                  <a:lnTo>
                    <a:pt x="781" y="4594"/>
                  </a:lnTo>
                  <a:lnTo>
                    <a:pt x="710" y="4594"/>
                  </a:lnTo>
                  <a:lnTo>
                    <a:pt x="674" y="4600"/>
                  </a:lnTo>
                  <a:lnTo>
                    <a:pt x="627" y="4614"/>
                  </a:lnTo>
                  <a:lnTo>
                    <a:pt x="592" y="4614"/>
                  </a:lnTo>
                  <a:lnTo>
                    <a:pt x="544" y="4607"/>
                  </a:lnTo>
                  <a:lnTo>
                    <a:pt x="414" y="4552"/>
                  </a:lnTo>
                  <a:lnTo>
                    <a:pt x="379" y="4552"/>
                  </a:lnTo>
                  <a:lnTo>
                    <a:pt x="331" y="4566"/>
                  </a:lnTo>
                  <a:lnTo>
                    <a:pt x="296" y="4587"/>
                  </a:lnTo>
                  <a:lnTo>
                    <a:pt x="249" y="4594"/>
                  </a:lnTo>
                  <a:lnTo>
                    <a:pt x="213" y="4580"/>
                  </a:lnTo>
                  <a:lnTo>
                    <a:pt x="189" y="4566"/>
                  </a:lnTo>
                  <a:lnTo>
                    <a:pt x="166" y="4573"/>
                  </a:lnTo>
                  <a:lnTo>
                    <a:pt x="83" y="4594"/>
                  </a:lnTo>
                  <a:lnTo>
                    <a:pt x="12" y="4587"/>
                  </a:lnTo>
                  <a:lnTo>
                    <a:pt x="12" y="34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76" name="Google Shape;611;p22">
              <a:extLst>
                <a:ext uri="{FF2B5EF4-FFF2-40B4-BE49-F238E27FC236}">
                  <a16:creationId xmlns:a16="http://schemas.microsoft.com/office/drawing/2014/main" id="{326315C6-A53D-4BB4-AB8E-E831CF652E3A}"/>
                </a:ext>
              </a:extLst>
            </p:cNvPr>
            <p:cNvSpPr/>
            <p:nvPr/>
          </p:nvSpPr>
          <p:spPr>
            <a:xfrm flipH="1">
              <a:off x="4106884" y="1398220"/>
              <a:ext cx="321859" cy="533969"/>
            </a:xfrm>
            <a:custGeom>
              <a:avLst/>
              <a:gdLst/>
              <a:ahLst/>
              <a:cxnLst/>
              <a:rect l="l" t="t" r="r" b="b"/>
              <a:pathLst>
                <a:path w="5287" h="5602" extrusionOk="0">
                  <a:moveTo>
                    <a:pt x="59" y="1886"/>
                  </a:moveTo>
                  <a:lnTo>
                    <a:pt x="95" y="1872"/>
                  </a:lnTo>
                  <a:lnTo>
                    <a:pt x="119" y="1859"/>
                  </a:lnTo>
                  <a:lnTo>
                    <a:pt x="130" y="1838"/>
                  </a:lnTo>
                  <a:lnTo>
                    <a:pt x="119" y="1803"/>
                  </a:lnTo>
                  <a:lnTo>
                    <a:pt x="119" y="1769"/>
                  </a:lnTo>
                  <a:lnTo>
                    <a:pt x="142" y="1686"/>
                  </a:lnTo>
                  <a:lnTo>
                    <a:pt x="166" y="1651"/>
                  </a:lnTo>
                  <a:lnTo>
                    <a:pt x="201" y="1610"/>
                  </a:lnTo>
                  <a:lnTo>
                    <a:pt x="95" y="1499"/>
                  </a:lnTo>
                  <a:lnTo>
                    <a:pt x="48" y="1472"/>
                  </a:lnTo>
                  <a:lnTo>
                    <a:pt x="0" y="1430"/>
                  </a:lnTo>
                  <a:lnTo>
                    <a:pt x="0" y="1396"/>
                  </a:lnTo>
                  <a:lnTo>
                    <a:pt x="48" y="1368"/>
                  </a:lnTo>
                  <a:lnTo>
                    <a:pt x="107" y="1354"/>
                  </a:lnTo>
                  <a:lnTo>
                    <a:pt x="166" y="1347"/>
                  </a:lnTo>
                  <a:lnTo>
                    <a:pt x="225" y="1341"/>
                  </a:lnTo>
                  <a:lnTo>
                    <a:pt x="284" y="1347"/>
                  </a:lnTo>
                  <a:lnTo>
                    <a:pt x="320" y="1334"/>
                  </a:lnTo>
                  <a:lnTo>
                    <a:pt x="296" y="1299"/>
                  </a:lnTo>
                  <a:lnTo>
                    <a:pt x="166" y="1189"/>
                  </a:lnTo>
                  <a:lnTo>
                    <a:pt x="166" y="1168"/>
                  </a:lnTo>
                  <a:lnTo>
                    <a:pt x="249" y="1002"/>
                  </a:lnTo>
                  <a:lnTo>
                    <a:pt x="260" y="905"/>
                  </a:lnTo>
                  <a:lnTo>
                    <a:pt x="284" y="878"/>
                  </a:lnTo>
                  <a:lnTo>
                    <a:pt x="331" y="836"/>
                  </a:lnTo>
                  <a:lnTo>
                    <a:pt x="331" y="816"/>
                  </a:lnTo>
                  <a:lnTo>
                    <a:pt x="331" y="795"/>
                  </a:lnTo>
                  <a:lnTo>
                    <a:pt x="308" y="740"/>
                  </a:lnTo>
                  <a:lnTo>
                    <a:pt x="284" y="705"/>
                  </a:lnTo>
                  <a:lnTo>
                    <a:pt x="284" y="588"/>
                  </a:lnTo>
                  <a:lnTo>
                    <a:pt x="272" y="560"/>
                  </a:lnTo>
                  <a:lnTo>
                    <a:pt x="272" y="533"/>
                  </a:lnTo>
                  <a:lnTo>
                    <a:pt x="284" y="498"/>
                  </a:lnTo>
                  <a:lnTo>
                    <a:pt x="284" y="484"/>
                  </a:lnTo>
                  <a:lnTo>
                    <a:pt x="260" y="477"/>
                  </a:lnTo>
                  <a:lnTo>
                    <a:pt x="237" y="470"/>
                  </a:lnTo>
                  <a:lnTo>
                    <a:pt x="213" y="463"/>
                  </a:lnTo>
                  <a:lnTo>
                    <a:pt x="190" y="457"/>
                  </a:lnTo>
                  <a:lnTo>
                    <a:pt x="142" y="415"/>
                  </a:lnTo>
                  <a:lnTo>
                    <a:pt x="119" y="408"/>
                  </a:lnTo>
                  <a:lnTo>
                    <a:pt x="95" y="401"/>
                  </a:lnTo>
                  <a:lnTo>
                    <a:pt x="71" y="381"/>
                  </a:lnTo>
                  <a:lnTo>
                    <a:pt x="0" y="249"/>
                  </a:lnTo>
                  <a:lnTo>
                    <a:pt x="12" y="194"/>
                  </a:lnTo>
                  <a:lnTo>
                    <a:pt x="12" y="187"/>
                  </a:lnTo>
                  <a:lnTo>
                    <a:pt x="12" y="187"/>
                  </a:lnTo>
                  <a:lnTo>
                    <a:pt x="119" y="187"/>
                  </a:lnTo>
                  <a:lnTo>
                    <a:pt x="544" y="208"/>
                  </a:lnTo>
                  <a:lnTo>
                    <a:pt x="1006" y="187"/>
                  </a:lnTo>
                  <a:lnTo>
                    <a:pt x="1159" y="160"/>
                  </a:lnTo>
                  <a:lnTo>
                    <a:pt x="1278" y="118"/>
                  </a:lnTo>
                  <a:lnTo>
                    <a:pt x="1455" y="97"/>
                  </a:lnTo>
                  <a:lnTo>
                    <a:pt x="1479" y="91"/>
                  </a:lnTo>
                  <a:lnTo>
                    <a:pt x="1550" y="49"/>
                  </a:lnTo>
                  <a:lnTo>
                    <a:pt x="1609" y="28"/>
                  </a:lnTo>
                  <a:lnTo>
                    <a:pt x="1692" y="8"/>
                  </a:lnTo>
                  <a:lnTo>
                    <a:pt x="1786" y="1"/>
                  </a:lnTo>
                  <a:lnTo>
                    <a:pt x="1810" y="8"/>
                  </a:lnTo>
                  <a:lnTo>
                    <a:pt x="1833" y="8"/>
                  </a:lnTo>
                  <a:lnTo>
                    <a:pt x="1857" y="21"/>
                  </a:lnTo>
                  <a:lnTo>
                    <a:pt x="1857" y="35"/>
                  </a:lnTo>
                  <a:lnTo>
                    <a:pt x="1893" y="35"/>
                  </a:lnTo>
                  <a:lnTo>
                    <a:pt x="1916" y="15"/>
                  </a:lnTo>
                  <a:lnTo>
                    <a:pt x="1940" y="28"/>
                  </a:lnTo>
                  <a:lnTo>
                    <a:pt x="1952" y="56"/>
                  </a:lnTo>
                  <a:lnTo>
                    <a:pt x="1987" y="63"/>
                  </a:lnTo>
                  <a:lnTo>
                    <a:pt x="2035" y="56"/>
                  </a:lnTo>
                  <a:lnTo>
                    <a:pt x="2058" y="21"/>
                  </a:lnTo>
                  <a:lnTo>
                    <a:pt x="2105" y="1"/>
                  </a:lnTo>
                  <a:lnTo>
                    <a:pt x="2105" y="49"/>
                  </a:lnTo>
                  <a:lnTo>
                    <a:pt x="2129" y="49"/>
                  </a:lnTo>
                  <a:lnTo>
                    <a:pt x="2129" y="42"/>
                  </a:lnTo>
                  <a:lnTo>
                    <a:pt x="2129" y="42"/>
                  </a:lnTo>
                  <a:lnTo>
                    <a:pt x="2141" y="42"/>
                  </a:lnTo>
                  <a:lnTo>
                    <a:pt x="2153" y="35"/>
                  </a:lnTo>
                  <a:lnTo>
                    <a:pt x="2165" y="49"/>
                  </a:lnTo>
                  <a:lnTo>
                    <a:pt x="2200" y="84"/>
                  </a:lnTo>
                  <a:lnTo>
                    <a:pt x="2224" y="56"/>
                  </a:lnTo>
                  <a:lnTo>
                    <a:pt x="2224" y="49"/>
                  </a:lnTo>
                  <a:lnTo>
                    <a:pt x="2224" y="35"/>
                  </a:lnTo>
                  <a:lnTo>
                    <a:pt x="2259" y="35"/>
                  </a:lnTo>
                  <a:lnTo>
                    <a:pt x="2247" y="91"/>
                  </a:lnTo>
                  <a:lnTo>
                    <a:pt x="2283" y="97"/>
                  </a:lnTo>
                  <a:lnTo>
                    <a:pt x="2330" y="91"/>
                  </a:lnTo>
                  <a:lnTo>
                    <a:pt x="2389" y="97"/>
                  </a:lnTo>
                  <a:lnTo>
                    <a:pt x="2437" y="153"/>
                  </a:lnTo>
                  <a:lnTo>
                    <a:pt x="2437" y="173"/>
                  </a:lnTo>
                  <a:lnTo>
                    <a:pt x="2448" y="187"/>
                  </a:lnTo>
                  <a:lnTo>
                    <a:pt x="2472" y="194"/>
                  </a:lnTo>
                  <a:lnTo>
                    <a:pt x="2496" y="208"/>
                  </a:lnTo>
                  <a:lnTo>
                    <a:pt x="2543" y="249"/>
                  </a:lnTo>
                  <a:lnTo>
                    <a:pt x="2567" y="270"/>
                  </a:lnTo>
                  <a:lnTo>
                    <a:pt x="2567" y="291"/>
                  </a:lnTo>
                  <a:lnTo>
                    <a:pt x="2567" y="298"/>
                  </a:lnTo>
                  <a:lnTo>
                    <a:pt x="2555" y="305"/>
                  </a:lnTo>
                  <a:lnTo>
                    <a:pt x="2543" y="312"/>
                  </a:lnTo>
                  <a:lnTo>
                    <a:pt x="2543" y="318"/>
                  </a:lnTo>
                  <a:lnTo>
                    <a:pt x="2555" y="332"/>
                  </a:lnTo>
                  <a:lnTo>
                    <a:pt x="2590" y="353"/>
                  </a:lnTo>
                  <a:lnTo>
                    <a:pt x="2590" y="360"/>
                  </a:lnTo>
                  <a:lnTo>
                    <a:pt x="2590" y="381"/>
                  </a:lnTo>
                  <a:lnTo>
                    <a:pt x="2555" y="422"/>
                  </a:lnTo>
                  <a:lnTo>
                    <a:pt x="2543" y="450"/>
                  </a:lnTo>
                  <a:lnTo>
                    <a:pt x="2543" y="470"/>
                  </a:lnTo>
                  <a:lnTo>
                    <a:pt x="2567" y="505"/>
                  </a:lnTo>
                  <a:lnTo>
                    <a:pt x="2567" y="533"/>
                  </a:lnTo>
                  <a:lnTo>
                    <a:pt x="2555" y="553"/>
                  </a:lnTo>
                  <a:lnTo>
                    <a:pt x="2508" y="595"/>
                  </a:lnTo>
                  <a:lnTo>
                    <a:pt x="2496" y="615"/>
                  </a:lnTo>
                  <a:lnTo>
                    <a:pt x="2508" y="636"/>
                  </a:lnTo>
                  <a:lnTo>
                    <a:pt x="2744" y="836"/>
                  </a:lnTo>
                  <a:lnTo>
                    <a:pt x="2780" y="892"/>
                  </a:lnTo>
                  <a:lnTo>
                    <a:pt x="2803" y="975"/>
                  </a:lnTo>
                  <a:lnTo>
                    <a:pt x="2815" y="988"/>
                  </a:lnTo>
                  <a:lnTo>
                    <a:pt x="2874" y="1030"/>
                  </a:lnTo>
                  <a:lnTo>
                    <a:pt x="2886" y="1037"/>
                  </a:lnTo>
                  <a:lnTo>
                    <a:pt x="2886" y="1057"/>
                  </a:lnTo>
                  <a:lnTo>
                    <a:pt x="2933" y="1106"/>
                  </a:lnTo>
                  <a:lnTo>
                    <a:pt x="2933" y="1168"/>
                  </a:lnTo>
                  <a:lnTo>
                    <a:pt x="2933" y="1189"/>
                  </a:lnTo>
                  <a:lnTo>
                    <a:pt x="3052" y="1306"/>
                  </a:lnTo>
                  <a:lnTo>
                    <a:pt x="3052" y="1327"/>
                  </a:lnTo>
                  <a:lnTo>
                    <a:pt x="3075" y="1334"/>
                  </a:lnTo>
                  <a:lnTo>
                    <a:pt x="3146" y="1375"/>
                  </a:lnTo>
                  <a:lnTo>
                    <a:pt x="3182" y="1389"/>
                  </a:lnTo>
                  <a:lnTo>
                    <a:pt x="3205" y="1389"/>
                  </a:lnTo>
                  <a:lnTo>
                    <a:pt x="3359" y="1396"/>
                  </a:lnTo>
                  <a:lnTo>
                    <a:pt x="3418" y="1389"/>
                  </a:lnTo>
                  <a:lnTo>
                    <a:pt x="3454" y="1361"/>
                  </a:lnTo>
                  <a:lnTo>
                    <a:pt x="3466" y="1251"/>
                  </a:lnTo>
                  <a:lnTo>
                    <a:pt x="3489" y="1209"/>
                  </a:lnTo>
                  <a:lnTo>
                    <a:pt x="3537" y="1175"/>
                  </a:lnTo>
                  <a:lnTo>
                    <a:pt x="3619" y="1168"/>
                  </a:lnTo>
                  <a:lnTo>
                    <a:pt x="3608" y="1196"/>
                  </a:lnTo>
                  <a:lnTo>
                    <a:pt x="3619" y="1216"/>
                  </a:lnTo>
                  <a:lnTo>
                    <a:pt x="3655" y="1237"/>
                  </a:lnTo>
                  <a:lnTo>
                    <a:pt x="3667" y="1265"/>
                  </a:lnTo>
                  <a:lnTo>
                    <a:pt x="3667" y="1299"/>
                  </a:lnTo>
                  <a:lnTo>
                    <a:pt x="3643" y="1320"/>
                  </a:lnTo>
                  <a:lnTo>
                    <a:pt x="3608" y="1327"/>
                  </a:lnTo>
                  <a:lnTo>
                    <a:pt x="3560" y="1313"/>
                  </a:lnTo>
                  <a:lnTo>
                    <a:pt x="3584" y="1354"/>
                  </a:lnTo>
                  <a:lnTo>
                    <a:pt x="3631" y="1368"/>
                  </a:lnTo>
                  <a:lnTo>
                    <a:pt x="3690" y="1375"/>
                  </a:lnTo>
                  <a:lnTo>
                    <a:pt x="3749" y="1354"/>
                  </a:lnTo>
                  <a:lnTo>
                    <a:pt x="3749" y="1272"/>
                  </a:lnTo>
                  <a:lnTo>
                    <a:pt x="3749" y="1251"/>
                  </a:lnTo>
                  <a:lnTo>
                    <a:pt x="3785" y="1251"/>
                  </a:lnTo>
                  <a:lnTo>
                    <a:pt x="3809" y="1237"/>
                  </a:lnTo>
                  <a:lnTo>
                    <a:pt x="3832" y="1223"/>
                  </a:lnTo>
                  <a:lnTo>
                    <a:pt x="3820" y="1202"/>
                  </a:lnTo>
                  <a:lnTo>
                    <a:pt x="3868" y="1223"/>
                  </a:lnTo>
                  <a:lnTo>
                    <a:pt x="3880" y="1265"/>
                  </a:lnTo>
                  <a:lnTo>
                    <a:pt x="3903" y="1299"/>
                  </a:lnTo>
                  <a:lnTo>
                    <a:pt x="3962" y="1313"/>
                  </a:lnTo>
                  <a:lnTo>
                    <a:pt x="3986" y="1299"/>
                  </a:lnTo>
                  <a:lnTo>
                    <a:pt x="3986" y="1265"/>
                  </a:lnTo>
                  <a:lnTo>
                    <a:pt x="3986" y="1196"/>
                  </a:lnTo>
                  <a:lnTo>
                    <a:pt x="3974" y="1161"/>
                  </a:lnTo>
                  <a:lnTo>
                    <a:pt x="3950" y="1120"/>
                  </a:lnTo>
                  <a:lnTo>
                    <a:pt x="3927" y="1078"/>
                  </a:lnTo>
                  <a:lnTo>
                    <a:pt x="3891" y="1071"/>
                  </a:lnTo>
                  <a:lnTo>
                    <a:pt x="3832" y="1085"/>
                  </a:lnTo>
                  <a:lnTo>
                    <a:pt x="3749" y="1085"/>
                  </a:lnTo>
                  <a:lnTo>
                    <a:pt x="3714" y="1106"/>
                  </a:lnTo>
                  <a:lnTo>
                    <a:pt x="3678" y="1078"/>
                  </a:lnTo>
                  <a:lnTo>
                    <a:pt x="3631" y="1099"/>
                  </a:lnTo>
                  <a:lnTo>
                    <a:pt x="3572" y="1140"/>
                  </a:lnTo>
                  <a:lnTo>
                    <a:pt x="3513" y="1154"/>
                  </a:lnTo>
                  <a:lnTo>
                    <a:pt x="3608" y="1051"/>
                  </a:lnTo>
                  <a:lnTo>
                    <a:pt x="3643" y="981"/>
                  </a:lnTo>
                  <a:lnTo>
                    <a:pt x="3631" y="954"/>
                  </a:lnTo>
                  <a:lnTo>
                    <a:pt x="3596" y="947"/>
                  </a:lnTo>
                  <a:lnTo>
                    <a:pt x="3596" y="919"/>
                  </a:lnTo>
                  <a:lnTo>
                    <a:pt x="3608" y="892"/>
                  </a:lnTo>
                  <a:lnTo>
                    <a:pt x="3596" y="878"/>
                  </a:lnTo>
                  <a:lnTo>
                    <a:pt x="3548" y="864"/>
                  </a:lnTo>
                  <a:lnTo>
                    <a:pt x="3513" y="864"/>
                  </a:lnTo>
                  <a:lnTo>
                    <a:pt x="3466" y="871"/>
                  </a:lnTo>
                  <a:lnTo>
                    <a:pt x="3418" y="878"/>
                  </a:lnTo>
                  <a:lnTo>
                    <a:pt x="3052" y="878"/>
                  </a:lnTo>
                  <a:lnTo>
                    <a:pt x="2862" y="857"/>
                  </a:lnTo>
                  <a:lnTo>
                    <a:pt x="2803" y="836"/>
                  </a:lnTo>
                  <a:lnTo>
                    <a:pt x="2957" y="843"/>
                  </a:lnTo>
                  <a:lnTo>
                    <a:pt x="3217" y="857"/>
                  </a:lnTo>
                  <a:lnTo>
                    <a:pt x="3466" y="843"/>
                  </a:lnTo>
                  <a:lnTo>
                    <a:pt x="3667" y="823"/>
                  </a:lnTo>
                  <a:lnTo>
                    <a:pt x="3856" y="795"/>
                  </a:lnTo>
                  <a:lnTo>
                    <a:pt x="4140" y="740"/>
                  </a:lnTo>
                  <a:lnTo>
                    <a:pt x="4506" y="650"/>
                  </a:lnTo>
                  <a:lnTo>
                    <a:pt x="4719" y="609"/>
                  </a:lnTo>
                  <a:lnTo>
                    <a:pt x="4802" y="595"/>
                  </a:lnTo>
                  <a:lnTo>
                    <a:pt x="4897" y="567"/>
                  </a:lnTo>
                  <a:lnTo>
                    <a:pt x="4920" y="581"/>
                  </a:lnTo>
                  <a:lnTo>
                    <a:pt x="4908" y="595"/>
                  </a:lnTo>
                  <a:lnTo>
                    <a:pt x="4908" y="615"/>
                  </a:lnTo>
                  <a:lnTo>
                    <a:pt x="4873" y="650"/>
                  </a:lnTo>
                  <a:lnTo>
                    <a:pt x="4719" y="733"/>
                  </a:lnTo>
                  <a:lnTo>
                    <a:pt x="4625" y="795"/>
                  </a:lnTo>
                  <a:lnTo>
                    <a:pt x="4601" y="830"/>
                  </a:lnTo>
                  <a:lnTo>
                    <a:pt x="4565" y="919"/>
                  </a:lnTo>
                  <a:lnTo>
                    <a:pt x="4530" y="947"/>
                  </a:lnTo>
                  <a:lnTo>
                    <a:pt x="4495" y="975"/>
                  </a:lnTo>
                  <a:lnTo>
                    <a:pt x="4459" y="1002"/>
                  </a:lnTo>
                  <a:lnTo>
                    <a:pt x="4435" y="1044"/>
                  </a:lnTo>
                  <a:lnTo>
                    <a:pt x="4459" y="1085"/>
                  </a:lnTo>
                  <a:lnTo>
                    <a:pt x="4495" y="1126"/>
                  </a:lnTo>
                  <a:lnTo>
                    <a:pt x="4506" y="1175"/>
                  </a:lnTo>
                  <a:lnTo>
                    <a:pt x="4506" y="1209"/>
                  </a:lnTo>
                  <a:lnTo>
                    <a:pt x="4435" y="1306"/>
                  </a:lnTo>
                  <a:lnTo>
                    <a:pt x="4435" y="1327"/>
                  </a:lnTo>
                  <a:lnTo>
                    <a:pt x="4424" y="1375"/>
                  </a:lnTo>
                  <a:lnTo>
                    <a:pt x="4459" y="1568"/>
                  </a:lnTo>
                  <a:lnTo>
                    <a:pt x="4447" y="1714"/>
                  </a:lnTo>
                  <a:lnTo>
                    <a:pt x="4459" y="1762"/>
                  </a:lnTo>
                  <a:lnTo>
                    <a:pt x="4530" y="1838"/>
                  </a:lnTo>
                  <a:lnTo>
                    <a:pt x="4755" y="1928"/>
                  </a:lnTo>
                  <a:lnTo>
                    <a:pt x="4826" y="2011"/>
                  </a:lnTo>
                  <a:lnTo>
                    <a:pt x="4838" y="2114"/>
                  </a:lnTo>
                  <a:lnTo>
                    <a:pt x="4861" y="2162"/>
                  </a:lnTo>
                  <a:lnTo>
                    <a:pt x="4908" y="2204"/>
                  </a:lnTo>
                  <a:lnTo>
                    <a:pt x="4968" y="2245"/>
                  </a:lnTo>
                  <a:lnTo>
                    <a:pt x="5180" y="2480"/>
                  </a:lnTo>
                  <a:lnTo>
                    <a:pt x="5204" y="2508"/>
                  </a:lnTo>
                  <a:lnTo>
                    <a:pt x="5228" y="2591"/>
                  </a:lnTo>
                  <a:lnTo>
                    <a:pt x="5275" y="2660"/>
                  </a:lnTo>
                  <a:lnTo>
                    <a:pt x="5287" y="2708"/>
                  </a:lnTo>
                  <a:lnTo>
                    <a:pt x="5275" y="2777"/>
                  </a:lnTo>
                  <a:lnTo>
                    <a:pt x="5228" y="2798"/>
                  </a:lnTo>
                  <a:lnTo>
                    <a:pt x="5169" y="2812"/>
                  </a:lnTo>
                  <a:lnTo>
                    <a:pt x="5098" y="2846"/>
                  </a:lnTo>
                  <a:lnTo>
                    <a:pt x="5062" y="2853"/>
                  </a:lnTo>
                  <a:lnTo>
                    <a:pt x="4956" y="2867"/>
                  </a:lnTo>
                  <a:lnTo>
                    <a:pt x="4932" y="2874"/>
                  </a:lnTo>
                  <a:lnTo>
                    <a:pt x="4908" y="2888"/>
                  </a:lnTo>
                  <a:lnTo>
                    <a:pt x="4873" y="2915"/>
                  </a:lnTo>
                  <a:lnTo>
                    <a:pt x="4826" y="2984"/>
                  </a:lnTo>
                  <a:lnTo>
                    <a:pt x="4814" y="2991"/>
                  </a:lnTo>
                  <a:lnTo>
                    <a:pt x="4778" y="2998"/>
                  </a:lnTo>
                  <a:lnTo>
                    <a:pt x="4755" y="3005"/>
                  </a:lnTo>
                  <a:lnTo>
                    <a:pt x="4743" y="3026"/>
                  </a:lnTo>
                  <a:lnTo>
                    <a:pt x="4755" y="3088"/>
                  </a:lnTo>
                  <a:lnTo>
                    <a:pt x="4778" y="3116"/>
                  </a:lnTo>
                  <a:lnTo>
                    <a:pt x="4826" y="3136"/>
                  </a:lnTo>
                  <a:lnTo>
                    <a:pt x="4956" y="3178"/>
                  </a:lnTo>
                  <a:lnTo>
                    <a:pt x="4991" y="3198"/>
                  </a:lnTo>
                  <a:lnTo>
                    <a:pt x="5015" y="3226"/>
                  </a:lnTo>
                  <a:lnTo>
                    <a:pt x="5027" y="3274"/>
                  </a:lnTo>
                  <a:lnTo>
                    <a:pt x="5027" y="3378"/>
                  </a:lnTo>
                  <a:lnTo>
                    <a:pt x="5015" y="3426"/>
                  </a:lnTo>
                  <a:lnTo>
                    <a:pt x="4979" y="3475"/>
                  </a:lnTo>
                  <a:lnTo>
                    <a:pt x="4944" y="3502"/>
                  </a:lnTo>
                  <a:lnTo>
                    <a:pt x="4814" y="3571"/>
                  </a:lnTo>
                  <a:lnTo>
                    <a:pt x="4790" y="3613"/>
                  </a:lnTo>
                  <a:lnTo>
                    <a:pt x="4802" y="3661"/>
                  </a:lnTo>
                  <a:lnTo>
                    <a:pt x="4838" y="3709"/>
                  </a:lnTo>
                  <a:lnTo>
                    <a:pt x="4849" y="3751"/>
                  </a:lnTo>
                  <a:lnTo>
                    <a:pt x="4838" y="3799"/>
                  </a:lnTo>
                  <a:lnTo>
                    <a:pt x="4802" y="3827"/>
                  </a:lnTo>
                  <a:lnTo>
                    <a:pt x="4707" y="3882"/>
                  </a:lnTo>
                  <a:lnTo>
                    <a:pt x="4660" y="3924"/>
                  </a:lnTo>
                  <a:lnTo>
                    <a:pt x="4648" y="3951"/>
                  </a:lnTo>
                  <a:lnTo>
                    <a:pt x="4696" y="4048"/>
                  </a:lnTo>
                  <a:lnTo>
                    <a:pt x="4755" y="4248"/>
                  </a:lnTo>
                  <a:lnTo>
                    <a:pt x="4731" y="4331"/>
                  </a:lnTo>
                  <a:lnTo>
                    <a:pt x="4613" y="4324"/>
                  </a:lnTo>
                  <a:lnTo>
                    <a:pt x="4589" y="4345"/>
                  </a:lnTo>
                  <a:lnTo>
                    <a:pt x="4506" y="4400"/>
                  </a:lnTo>
                  <a:lnTo>
                    <a:pt x="4459" y="4386"/>
                  </a:lnTo>
                  <a:lnTo>
                    <a:pt x="4412" y="4372"/>
                  </a:lnTo>
                  <a:lnTo>
                    <a:pt x="4353" y="4379"/>
                  </a:lnTo>
                  <a:lnTo>
                    <a:pt x="4305" y="4393"/>
                  </a:lnTo>
                  <a:lnTo>
                    <a:pt x="4293" y="4407"/>
                  </a:lnTo>
                  <a:lnTo>
                    <a:pt x="4270" y="4442"/>
                  </a:lnTo>
                  <a:lnTo>
                    <a:pt x="4258" y="4455"/>
                  </a:lnTo>
                  <a:lnTo>
                    <a:pt x="4234" y="4462"/>
                  </a:lnTo>
                  <a:lnTo>
                    <a:pt x="4187" y="4462"/>
                  </a:lnTo>
                  <a:lnTo>
                    <a:pt x="4163" y="4462"/>
                  </a:lnTo>
                  <a:lnTo>
                    <a:pt x="4104" y="4483"/>
                  </a:lnTo>
                  <a:lnTo>
                    <a:pt x="4069" y="4497"/>
                  </a:lnTo>
                  <a:lnTo>
                    <a:pt x="4069" y="4518"/>
                  </a:lnTo>
                  <a:lnTo>
                    <a:pt x="4057" y="4545"/>
                  </a:lnTo>
                  <a:lnTo>
                    <a:pt x="4033" y="4566"/>
                  </a:lnTo>
                  <a:lnTo>
                    <a:pt x="4010" y="4587"/>
                  </a:lnTo>
                  <a:lnTo>
                    <a:pt x="3986" y="4600"/>
                  </a:lnTo>
                  <a:lnTo>
                    <a:pt x="3856" y="4649"/>
                  </a:lnTo>
                  <a:lnTo>
                    <a:pt x="3797" y="4690"/>
                  </a:lnTo>
                  <a:lnTo>
                    <a:pt x="3761" y="4759"/>
                  </a:lnTo>
                  <a:lnTo>
                    <a:pt x="3738" y="4780"/>
                  </a:lnTo>
                  <a:lnTo>
                    <a:pt x="3702" y="4801"/>
                  </a:lnTo>
                  <a:lnTo>
                    <a:pt x="3667" y="4808"/>
                  </a:lnTo>
                  <a:lnTo>
                    <a:pt x="3631" y="4801"/>
                  </a:lnTo>
                  <a:lnTo>
                    <a:pt x="3608" y="4794"/>
                  </a:lnTo>
                  <a:lnTo>
                    <a:pt x="3584" y="4773"/>
                  </a:lnTo>
                  <a:lnTo>
                    <a:pt x="3560" y="4759"/>
                  </a:lnTo>
                  <a:lnTo>
                    <a:pt x="3501" y="4739"/>
                  </a:lnTo>
                  <a:lnTo>
                    <a:pt x="3442" y="4739"/>
                  </a:lnTo>
                  <a:lnTo>
                    <a:pt x="3312" y="4745"/>
                  </a:lnTo>
                  <a:lnTo>
                    <a:pt x="3300" y="4759"/>
                  </a:lnTo>
                  <a:lnTo>
                    <a:pt x="3276" y="4814"/>
                  </a:lnTo>
                  <a:lnTo>
                    <a:pt x="3253" y="4835"/>
                  </a:lnTo>
                  <a:lnTo>
                    <a:pt x="3205" y="4849"/>
                  </a:lnTo>
                  <a:lnTo>
                    <a:pt x="3170" y="4842"/>
                  </a:lnTo>
                  <a:lnTo>
                    <a:pt x="3134" y="4828"/>
                  </a:lnTo>
                  <a:lnTo>
                    <a:pt x="3087" y="4821"/>
                  </a:lnTo>
                  <a:lnTo>
                    <a:pt x="3016" y="4828"/>
                  </a:lnTo>
                  <a:lnTo>
                    <a:pt x="2933" y="4842"/>
                  </a:lnTo>
                  <a:lnTo>
                    <a:pt x="2862" y="4863"/>
                  </a:lnTo>
                  <a:lnTo>
                    <a:pt x="2827" y="4890"/>
                  </a:lnTo>
                  <a:lnTo>
                    <a:pt x="2827" y="4953"/>
                  </a:lnTo>
                  <a:lnTo>
                    <a:pt x="2791" y="4973"/>
                  </a:lnTo>
                  <a:lnTo>
                    <a:pt x="2650" y="4973"/>
                  </a:lnTo>
                  <a:lnTo>
                    <a:pt x="2579" y="5001"/>
                  </a:lnTo>
                  <a:lnTo>
                    <a:pt x="2484" y="5091"/>
                  </a:lnTo>
                  <a:lnTo>
                    <a:pt x="2425" y="5139"/>
                  </a:lnTo>
                  <a:lnTo>
                    <a:pt x="2259" y="5187"/>
                  </a:lnTo>
                  <a:lnTo>
                    <a:pt x="2212" y="5215"/>
                  </a:lnTo>
                  <a:lnTo>
                    <a:pt x="2259" y="5236"/>
                  </a:lnTo>
                  <a:lnTo>
                    <a:pt x="2153" y="5263"/>
                  </a:lnTo>
                  <a:lnTo>
                    <a:pt x="2023" y="5284"/>
                  </a:lnTo>
                  <a:lnTo>
                    <a:pt x="1904" y="5277"/>
                  </a:lnTo>
                  <a:lnTo>
                    <a:pt x="1833" y="5222"/>
                  </a:lnTo>
                  <a:lnTo>
                    <a:pt x="1798" y="5250"/>
                  </a:lnTo>
                  <a:lnTo>
                    <a:pt x="1739" y="5270"/>
                  </a:lnTo>
                  <a:lnTo>
                    <a:pt x="1715" y="5298"/>
                  </a:lnTo>
                  <a:lnTo>
                    <a:pt x="1727" y="5332"/>
                  </a:lnTo>
                  <a:lnTo>
                    <a:pt x="1609" y="5374"/>
                  </a:lnTo>
                  <a:lnTo>
                    <a:pt x="1289" y="5381"/>
                  </a:lnTo>
                  <a:lnTo>
                    <a:pt x="1183" y="5408"/>
                  </a:lnTo>
                  <a:lnTo>
                    <a:pt x="1230" y="5477"/>
                  </a:lnTo>
                  <a:lnTo>
                    <a:pt x="1218" y="5540"/>
                  </a:lnTo>
                  <a:lnTo>
                    <a:pt x="1171" y="5602"/>
                  </a:lnTo>
                  <a:lnTo>
                    <a:pt x="1077" y="5415"/>
                  </a:lnTo>
                  <a:lnTo>
                    <a:pt x="1041" y="5374"/>
                  </a:lnTo>
                  <a:lnTo>
                    <a:pt x="994" y="5312"/>
                  </a:lnTo>
                  <a:lnTo>
                    <a:pt x="911" y="5222"/>
                  </a:lnTo>
                  <a:lnTo>
                    <a:pt x="1006" y="5146"/>
                  </a:lnTo>
                  <a:lnTo>
                    <a:pt x="1112" y="5084"/>
                  </a:lnTo>
                  <a:lnTo>
                    <a:pt x="1159" y="5035"/>
                  </a:lnTo>
                  <a:lnTo>
                    <a:pt x="1183" y="4987"/>
                  </a:lnTo>
                  <a:lnTo>
                    <a:pt x="1183" y="4946"/>
                  </a:lnTo>
                  <a:lnTo>
                    <a:pt x="1207" y="4932"/>
                  </a:lnTo>
                  <a:lnTo>
                    <a:pt x="1230" y="4932"/>
                  </a:lnTo>
                  <a:lnTo>
                    <a:pt x="1266" y="4932"/>
                  </a:lnTo>
                  <a:lnTo>
                    <a:pt x="1301" y="4939"/>
                  </a:lnTo>
                  <a:lnTo>
                    <a:pt x="1443" y="4918"/>
                  </a:lnTo>
                  <a:lnTo>
                    <a:pt x="1490" y="4904"/>
                  </a:lnTo>
                  <a:lnTo>
                    <a:pt x="1514" y="4890"/>
                  </a:lnTo>
                  <a:lnTo>
                    <a:pt x="1526" y="4877"/>
                  </a:lnTo>
                  <a:lnTo>
                    <a:pt x="1526" y="4863"/>
                  </a:lnTo>
                  <a:lnTo>
                    <a:pt x="1526" y="4849"/>
                  </a:lnTo>
                  <a:lnTo>
                    <a:pt x="1526" y="4842"/>
                  </a:lnTo>
                  <a:lnTo>
                    <a:pt x="1514" y="4828"/>
                  </a:lnTo>
                  <a:lnTo>
                    <a:pt x="1490" y="4821"/>
                  </a:lnTo>
                  <a:lnTo>
                    <a:pt x="1490" y="4808"/>
                  </a:lnTo>
                  <a:lnTo>
                    <a:pt x="1479" y="4801"/>
                  </a:lnTo>
                  <a:lnTo>
                    <a:pt x="1490" y="4780"/>
                  </a:lnTo>
                  <a:lnTo>
                    <a:pt x="1490" y="4759"/>
                  </a:lnTo>
                  <a:lnTo>
                    <a:pt x="1502" y="4683"/>
                  </a:lnTo>
                  <a:lnTo>
                    <a:pt x="1514" y="4663"/>
                  </a:lnTo>
                  <a:lnTo>
                    <a:pt x="1538" y="4649"/>
                  </a:lnTo>
                  <a:lnTo>
                    <a:pt x="1573" y="4635"/>
                  </a:lnTo>
                  <a:lnTo>
                    <a:pt x="1609" y="4621"/>
                  </a:lnTo>
                  <a:lnTo>
                    <a:pt x="1644" y="4573"/>
                  </a:lnTo>
                  <a:lnTo>
                    <a:pt x="1680" y="4448"/>
                  </a:lnTo>
                  <a:lnTo>
                    <a:pt x="1739" y="4407"/>
                  </a:lnTo>
                  <a:lnTo>
                    <a:pt x="1822" y="4386"/>
                  </a:lnTo>
                  <a:lnTo>
                    <a:pt x="1987" y="4290"/>
                  </a:lnTo>
                  <a:lnTo>
                    <a:pt x="2188" y="4221"/>
                  </a:lnTo>
                  <a:lnTo>
                    <a:pt x="2082" y="4172"/>
                  </a:lnTo>
                  <a:lnTo>
                    <a:pt x="1893" y="4048"/>
                  </a:lnTo>
                  <a:lnTo>
                    <a:pt x="1833" y="4027"/>
                  </a:lnTo>
                  <a:lnTo>
                    <a:pt x="1774" y="4013"/>
                  </a:lnTo>
                  <a:lnTo>
                    <a:pt x="1692" y="4006"/>
                  </a:lnTo>
                  <a:lnTo>
                    <a:pt x="1656" y="4006"/>
                  </a:lnTo>
                  <a:lnTo>
                    <a:pt x="1632" y="4013"/>
                  </a:lnTo>
                  <a:lnTo>
                    <a:pt x="1585" y="4020"/>
                  </a:lnTo>
                  <a:lnTo>
                    <a:pt x="1526" y="4020"/>
                  </a:lnTo>
                  <a:lnTo>
                    <a:pt x="1490" y="4027"/>
                  </a:lnTo>
                  <a:lnTo>
                    <a:pt x="1443" y="4048"/>
                  </a:lnTo>
                  <a:lnTo>
                    <a:pt x="1408" y="4055"/>
                  </a:lnTo>
                  <a:lnTo>
                    <a:pt x="1266" y="4055"/>
                  </a:lnTo>
                  <a:lnTo>
                    <a:pt x="1242" y="4062"/>
                  </a:lnTo>
                  <a:lnTo>
                    <a:pt x="1195" y="4062"/>
                  </a:lnTo>
                  <a:lnTo>
                    <a:pt x="1159" y="4055"/>
                  </a:lnTo>
                  <a:lnTo>
                    <a:pt x="1006" y="4000"/>
                  </a:lnTo>
                  <a:lnTo>
                    <a:pt x="982" y="3993"/>
                  </a:lnTo>
                  <a:lnTo>
                    <a:pt x="958" y="4000"/>
                  </a:lnTo>
                  <a:lnTo>
                    <a:pt x="935" y="4013"/>
                  </a:lnTo>
                  <a:lnTo>
                    <a:pt x="935" y="4027"/>
                  </a:lnTo>
                  <a:lnTo>
                    <a:pt x="911" y="4041"/>
                  </a:lnTo>
                  <a:lnTo>
                    <a:pt x="840" y="4000"/>
                  </a:lnTo>
                  <a:lnTo>
                    <a:pt x="970" y="3779"/>
                  </a:lnTo>
                  <a:lnTo>
                    <a:pt x="1065" y="3675"/>
                  </a:lnTo>
                  <a:lnTo>
                    <a:pt x="1041" y="3640"/>
                  </a:lnTo>
                  <a:lnTo>
                    <a:pt x="1053" y="3620"/>
                  </a:lnTo>
                  <a:lnTo>
                    <a:pt x="1065" y="3564"/>
                  </a:lnTo>
                  <a:lnTo>
                    <a:pt x="1230" y="3468"/>
                  </a:lnTo>
                  <a:lnTo>
                    <a:pt x="1266" y="3454"/>
                  </a:lnTo>
                  <a:lnTo>
                    <a:pt x="1490" y="3274"/>
                  </a:lnTo>
                  <a:lnTo>
                    <a:pt x="1550" y="3247"/>
                  </a:lnTo>
                  <a:lnTo>
                    <a:pt x="1609" y="3226"/>
                  </a:lnTo>
                  <a:lnTo>
                    <a:pt x="1656" y="3205"/>
                  </a:lnTo>
                  <a:lnTo>
                    <a:pt x="1703" y="3178"/>
                  </a:lnTo>
                  <a:lnTo>
                    <a:pt x="1798" y="3088"/>
                  </a:lnTo>
                  <a:lnTo>
                    <a:pt x="1928" y="2964"/>
                  </a:lnTo>
                  <a:lnTo>
                    <a:pt x="1928" y="2936"/>
                  </a:lnTo>
                  <a:lnTo>
                    <a:pt x="1940" y="2908"/>
                  </a:lnTo>
                  <a:lnTo>
                    <a:pt x="1916" y="2881"/>
                  </a:lnTo>
                  <a:lnTo>
                    <a:pt x="1893" y="2812"/>
                  </a:lnTo>
                  <a:lnTo>
                    <a:pt x="1869" y="2701"/>
                  </a:lnTo>
                  <a:lnTo>
                    <a:pt x="1798" y="2646"/>
                  </a:lnTo>
                  <a:lnTo>
                    <a:pt x="1763" y="2598"/>
                  </a:lnTo>
                  <a:lnTo>
                    <a:pt x="1715" y="2577"/>
                  </a:lnTo>
                  <a:lnTo>
                    <a:pt x="1656" y="2522"/>
                  </a:lnTo>
                  <a:lnTo>
                    <a:pt x="1538" y="2453"/>
                  </a:lnTo>
                  <a:lnTo>
                    <a:pt x="1502" y="2418"/>
                  </a:lnTo>
                  <a:lnTo>
                    <a:pt x="1467" y="2363"/>
                  </a:lnTo>
                  <a:lnTo>
                    <a:pt x="1443" y="2321"/>
                  </a:lnTo>
                  <a:lnTo>
                    <a:pt x="1360" y="2273"/>
                  </a:lnTo>
                  <a:lnTo>
                    <a:pt x="1313" y="2252"/>
                  </a:lnTo>
                  <a:lnTo>
                    <a:pt x="1266" y="2238"/>
                  </a:lnTo>
                  <a:lnTo>
                    <a:pt x="1124" y="2225"/>
                  </a:lnTo>
                  <a:lnTo>
                    <a:pt x="1077" y="2218"/>
                  </a:lnTo>
                  <a:lnTo>
                    <a:pt x="1041" y="2218"/>
                  </a:lnTo>
                  <a:lnTo>
                    <a:pt x="1006" y="2218"/>
                  </a:lnTo>
                  <a:lnTo>
                    <a:pt x="982" y="2225"/>
                  </a:lnTo>
                  <a:lnTo>
                    <a:pt x="935" y="2225"/>
                  </a:lnTo>
                  <a:lnTo>
                    <a:pt x="793" y="2197"/>
                  </a:lnTo>
                  <a:lnTo>
                    <a:pt x="651" y="2142"/>
                  </a:lnTo>
                  <a:lnTo>
                    <a:pt x="603" y="2135"/>
                  </a:lnTo>
                  <a:lnTo>
                    <a:pt x="544" y="2114"/>
                  </a:lnTo>
                  <a:lnTo>
                    <a:pt x="497" y="2080"/>
                  </a:lnTo>
                  <a:lnTo>
                    <a:pt x="450" y="2073"/>
                  </a:lnTo>
                  <a:lnTo>
                    <a:pt x="402" y="2073"/>
                  </a:lnTo>
                  <a:lnTo>
                    <a:pt x="355" y="2066"/>
                  </a:lnTo>
                  <a:lnTo>
                    <a:pt x="320" y="2052"/>
                  </a:lnTo>
                  <a:lnTo>
                    <a:pt x="296" y="2011"/>
                  </a:lnTo>
                  <a:lnTo>
                    <a:pt x="284" y="1997"/>
                  </a:lnTo>
                  <a:lnTo>
                    <a:pt x="260" y="1990"/>
                  </a:lnTo>
                  <a:lnTo>
                    <a:pt x="142" y="1969"/>
                  </a:lnTo>
                  <a:lnTo>
                    <a:pt x="59" y="1941"/>
                  </a:lnTo>
                  <a:lnTo>
                    <a:pt x="36" y="1921"/>
                  </a:lnTo>
                  <a:lnTo>
                    <a:pt x="36" y="1900"/>
                  </a:lnTo>
                  <a:lnTo>
                    <a:pt x="59" y="1886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77" name="Google Shape;612;p22">
              <a:extLst>
                <a:ext uri="{FF2B5EF4-FFF2-40B4-BE49-F238E27FC236}">
                  <a16:creationId xmlns:a16="http://schemas.microsoft.com/office/drawing/2014/main" id="{1EC6A925-953F-D87A-89D9-64CB19C6C506}"/>
                </a:ext>
              </a:extLst>
            </p:cNvPr>
            <p:cNvSpPr/>
            <p:nvPr/>
          </p:nvSpPr>
          <p:spPr>
            <a:xfrm flipH="1">
              <a:off x="4408548" y="1157352"/>
              <a:ext cx="591181" cy="448374"/>
            </a:xfrm>
            <a:custGeom>
              <a:avLst/>
              <a:gdLst/>
              <a:ahLst/>
              <a:cxnLst/>
              <a:rect l="l" t="t" r="r" b="b"/>
              <a:pathLst>
                <a:path w="9711" h="4704" extrusionOk="0">
                  <a:moveTo>
                    <a:pt x="24" y="850"/>
                  </a:moveTo>
                  <a:lnTo>
                    <a:pt x="166" y="725"/>
                  </a:lnTo>
                  <a:lnTo>
                    <a:pt x="190" y="663"/>
                  </a:lnTo>
                  <a:lnTo>
                    <a:pt x="426" y="428"/>
                  </a:lnTo>
                  <a:lnTo>
                    <a:pt x="438" y="387"/>
                  </a:lnTo>
                  <a:lnTo>
                    <a:pt x="450" y="373"/>
                  </a:lnTo>
                  <a:lnTo>
                    <a:pt x="474" y="359"/>
                  </a:lnTo>
                  <a:lnTo>
                    <a:pt x="509" y="318"/>
                  </a:lnTo>
                  <a:lnTo>
                    <a:pt x="592" y="283"/>
                  </a:lnTo>
                  <a:lnTo>
                    <a:pt x="710" y="249"/>
                  </a:lnTo>
                  <a:lnTo>
                    <a:pt x="888" y="228"/>
                  </a:lnTo>
                  <a:lnTo>
                    <a:pt x="970" y="214"/>
                  </a:lnTo>
                  <a:lnTo>
                    <a:pt x="1041" y="180"/>
                  </a:lnTo>
                  <a:lnTo>
                    <a:pt x="1077" y="166"/>
                  </a:lnTo>
                  <a:lnTo>
                    <a:pt x="1219" y="173"/>
                  </a:lnTo>
                  <a:lnTo>
                    <a:pt x="1266" y="159"/>
                  </a:lnTo>
                  <a:lnTo>
                    <a:pt x="1290" y="152"/>
                  </a:lnTo>
                  <a:lnTo>
                    <a:pt x="1349" y="124"/>
                  </a:lnTo>
                  <a:lnTo>
                    <a:pt x="1467" y="76"/>
                  </a:lnTo>
                  <a:lnTo>
                    <a:pt x="1538" y="55"/>
                  </a:lnTo>
                  <a:lnTo>
                    <a:pt x="1621" y="48"/>
                  </a:lnTo>
                  <a:lnTo>
                    <a:pt x="1893" y="48"/>
                  </a:lnTo>
                  <a:lnTo>
                    <a:pt x="1976" y="35"/>
                  </a:lnTo>
                  <a:lnTo>
                    <a:pt x="2094" y="7"/>
                  </a:lnTo>
                  <a:lnTo>
                    <a:pt x="2165" y="0"/>
                  </a:lnTo>
                  <a:lnTo>
                    <a:pt x="2248" y="7"/>
                  </a:lnTo>
                  <a:lnTo>
                    <a:pt x="2319" y="35"/>
                  </a:lnTo>
                  <a:lnTo>
                    <a:pt x="2378" y="69"/>
                  </a:lnTo>
                  <a:lnTo>
                    <a:pt x="2413" y="111"/>
                  </a:lnTo>
                  <a:lnTo>
                    <a:pt x="2390" y="124"/>
                  </a:lnTo>
                  <a:lnTo>
                    <a:pt x="2354" y="97"/>
                  </a:lnTo>
                  <a:lnTo>
                    <a:pt x="2259" y="48"/>
                  </a:lnTo>
                  <a:lnTo>
                    <a:pt x="2212" y="28"/>
                  </a:lnTo>
                  <a:lnTo>
                    <a:pt x="2224" y="41"/>
                  </a:lnTo>
                  <a:lnTo>
                    <a:pt x="2236" y="55"/>
                  </a:lnTo>
                  <a:lnTo>
                    <a:pt x="2236" y="90"/>
                  </a:lnTo>
                  <a:lnTo>
                    <a:pt x="2212" y="76"/>
                  </a:lnTo>
                  <a:lnTo>
                    <a:pt x="2189" y="69"/>
                  </a:lnTo>
                  <a:lnTo>
                    <a:pt x="2153" y="62"/>
                  </a:lnTo>
                  <a:lnTo>
                    <a:pt x="2106" y="62"/>
                  </a:lnTo>
                  <a:lnTo>
                    <a:pt x="2141" y="76"/>
                  </a:lnTo>
                  <a:lnTo>
                    <a:pt x="2177" y="97"/>
                  </a:lnTo>
                  <a:lnTo>
                    <a:pt x="2177" y="117"/>
                  </a:lnTo>
                  <a:lnTo>
                    <a:pt x="2141" y="124"/>
                  </a:lnTo>
                  <a:lnTo>
                    <a:pt x="2118" y="117"/>
                  </a:lnTo>
                  <a:lnTo>
                    <a:pt x="2082" y="104"/>
                  </a:lnTo>
                  <a:lnTo>
                    <a:pt x="2047" y="97"/>
                  </a:lnTo>
                  <a:lnTo>
                    <a:pt x="1999" y="90"/>
                  </a:lnTo>
                  <a:lnTo>
                    <a:pt x="2035" y="117"/>
                  </a:lnTo>
                  <a:lnTo>
                    <a:pt x="2082" y="131"/>
                  </a:lnTo>
                  <a:lnTo>
                    <a:pt x="2141" y="138"/>
                  </a:lnTo>
                  <a:lnTo>
                    <a:pt x="2177" y="152"/>
                  </a:lnTo>
                  <a:lnTo>
                    <a:pt x="2200" y="159"/>
                  </a:lnTo>
                  <a:lnTo>
                    <a:pt x="2224" y="166"/>
                  </a:lnTo>
                  <a:lnTo>
                    <a:pt x="2248" y="180"/>
                  </a:lnTo>
                  <a:lnTo>
                    <a:pt x="2224" y="187"/>
                  </a:lnTo>
                  <a:lnTo>
                    <a:pt x="2200" y="193"/>
                  </a:lnTo>
                  <a:lnTo>
                    <a:pt x="2212" y="207"/>
                  </a:lnTo>
                  <a:lnTo>
                    <a:pt x="2224" y="221"/>
                  </a:lnTo>
                  <a:lnTo>
                    <a:pt x="2236" y="235"/>
                  </a:lnTo>
                  <a:lnTo>
                    <a:pt x="2259" y="235"/>
                  </a:lnTo>
                  <a:lnTo>
                    <a:pt x="2283" y="200"/>
                  </a:lnTo>
                  <a:lnTo>
                    <a:pt x="2319" y="187"/>
                  </a:lnTo>
                  <a:lnTo>
                    <a:pt x="2342" y="166"/>
                  </a:lnTo>
                  <a:lnTo>
                    <a:pt x="2319" y="124"/>
                  </a:lnTo>
                  <a:lnTo>
                    <a:pt x="2354" y="124"/>
                  </a:lnTo>
                  <a:lnTo>
                    <a:pt x="2390" y="131"/>
                  </a:lnTo>
                  <a:lnTo>
                    <a:pt x="2425" y="138"/>
                  </a:lnTo>
                  <a:lnTo>
                    <a:pt x="2449" y="152"/>
                  </a:lnTo>
                  <a:lnTo>
                    <a:pt x="2461" y="173"/>
                  </a:lnTo>
                  <a:lnTo>
                    <a:pt x="2449" y="180"/>
                  </a:lnTo>
                  <a:lnTo>
                    <a:pt x="2425" y="180"/>
                  </a:lnTo>
                  <a:lnTo>
                    <a:pt x="2413" y="187"/>
                  </a:lnTo>
                  <a:lnTo>
                    <a:pt x="2425" y="228"/>
                  </a:lnTo>
                  <a:lnTo>
                    <a:pt x="2461" y="256"/>
                  </a:lnTo>
                  <a:lnTo>
                    <a:pt x="2508" y="276"/>
                  </a:lnTo>
                  <a:lnTo>
                    <a:pt x="2579" y="297"/>
                  </a:lnTo>
                  <a:lnTo>
                    <a:pt x="2591" y="297"/>
                  </a:lnTo>
                  <a:lnTo>
                    <a:pt x="2638" y="297"/>
                  </a:lnTo>
                  <a:lnTo>
                    <a:pt x="2662" y="297"/>
                  </a:lnTo>
                  <a:lnTo>
                    <a:pt x="2650" y="311"/>
                  </a:lnTo>
                  <a:lnTo>
                    <a:pt x="2650" y="325"/>
                  </a:lnTo>
                  <a:lnTo>
                    <a:pt x="2650" y="325"/>
                  </a:lnTo>
                  <a:lnTo>
                    <a:pt x="2709" y="338"/>
                  </a:lnTo>
                  <a:lnTo>
                    <a:pt x="2733" y="338"/>
                  </a:lnTo>
                  <a:lnTo>
                    <a:pt x="2756" y="325"/>
                  </a:lnTo>
                  <a:lnTo>
                    <a:pt x="2804" y="297"/>
                  </a:lnTo>
                  <a:lnTo>
                    <a:pt x="2792" y="262"/>
                  </a:lnTo>
                  <a:lnTo>
                    <a:pt x="2744" y="235"/>
                  </a:lnTo>
                  <a:lnTo>
                    <a:pt x="2673" y="214"/>
                  </a:lnTo>
                  <a:lnTo>
                    <a:pt x="2721" y="207"/>
                  </a:lnTo>
                  <a:lnTo>
                    <a:pt x="2756" y="207"/>
                  </a:lnTo>
                  <a:lnTo>
                    <a:pt x="2815" y="235"/>
                  </a:lnTo>
                  <a:lnTo>
                    <a:pt x="2827" y="235"/>
                  </a:lnTo>
                  <a:lnTo>
                    <a:pt x="2898" y="235"/>
                  </a:lnTo>
                  <a:lnTo>
                    <a:pt x="2910" y="242"/>
                  </a:lnTo>
                  <a:lnTo>
                    <a:pt x="2934" y="269"/>
                  </a:lnTo>
                  <a:lnTo>
                    <a:pt x="2945" y="276"/>
                  </a:lnTo>
                  <a:lnTo>
                    <a:pt x="3087" y="352"/>
                  </a:lnTo>
                  <a:lnTo>
                    <a:pt x="3253" y="421"/>
                  </a:lnTo>
                  <a:lnTo>
                    <a:pt x="3229" y="456"/>
                  </a:lnTo>
                  <a:lnTo>
                    <a:pt x="3206" y="456"/>
                  </a:lnTo>
                  <a:lnTo>
                    <a:pt x="3182" y="435"/>
                  </a:lnTo>
                  <a:lnTo>
                    <a:pt x="3147" y="421"/>
                  </a:lnTo>
                  <a:lnTo>
                    <a:pt x="3099" y="421"/>
                  </a:lnTo>
                  <a:lnTo>
                    <a:pt x="3040" y="421"/>
                  </a:lnTo>
                  <a:lnTo>
                    <a:pt x="2993" y="435"/>
                  </a:lnTo>
                  <a:lnTo>
                    <a:pt x="2969" y="449"/>
                  </a:lnTo>
                  <a:lnTo>
                    <a:pt x="2957" y="463"/>
                  </a:lnTo>
                  <a:lnTo>
                    <a:pt x="2910" y="483"/>
                  </a:lnTo>
                  <a:lnTo>
                    <a:pt x="2945" y="504"/>
                  </a:lnTo>
                  <a:lnTo>
                    <a:pt x="2934" y="525"/>
                  </a:lnTo>
                  <a:lnTo>
                    <a:pt x="2898" y="546"/>
                  </a:lnTo>
                  <a:lnTo>
                    <a:pt x="2886" y="566"/>
                  </a:lnTo>
                  <a:lnTo>
                    <a:pt x="2898" y="594"/>
                  </a:lnTo>
                  <a:lnTo>
                    <a:pt x="2945" y="594"/>
                  </a:lnTo>
                  <a:lnTo>
                    <a:pt x="2993" y="594"/>
                  </a:lnTo>
                  <a:lnTo>
                    <a:pt x="3040" y="594"/>
                  </a:lnTo>
                  <a:lnTo>
                    <a:pt x="3076" y="601"/>
                  </a:lnTo>
                  <a:lnTo>
                    <a:pt x="3111" y="622"/>
                  </a:lnTo>
                  <a:lnTo>
                    <a:pt x="3135" y="649"/>
                  </a:lnTo>
                  <a:lnTo>
                    <a:pt x="3147" y="677"/>
                  </a:lnTo>
                  <a:lnTo>
                    <a:pt x="3170" y="684"/>
                  </a:lnTo>
                  <a:lnTo>
                    <a:pt x="3288" y="718"/>
                  </a:lnTo>
                  <a:lnTo>
                    <a:pt x="3348" y="698"/>
                  </a:lnTo>
                  <a:lnTo>
                    <a:pt x="3407" y="642"/>
                  </a:lnTo>
                  <a:lnTo>
                    <a:pt x="3466" y="622"/>
                  </a:lnTo>
                  <a:lnTo>
                    <a:pt x="3312" y="525"/>
                  </a:lnTo>
                  <a:lnTo>
                    <a:pt x="3288" y="483"/>
                  </a:lnTo>
                  <a:lnTo>
                    <a:pt x="3430" y="470"/>
                  </a:lnTo>
                  <a:lnTo>
                    <a:pt x="3821" y="504"/>
                  </a:lnTo>
                  <a:lnTo>
                    <a:pt x="3939" y="483"/>
                  </a:lnTo>
                  <a:lnTo>
                    <a:pt x="4022" y="511"/>
                  </a:lnTo>
                  <a:lnTo>
                    <a:pt x="4057" y="532"/>
                  </a:lnTo>
                  <a:lnTo>
                    <a:pt x="4069" y="559"/>
                  </a:lnTo>
                  <a:lnTo>
                    <a:pt x="4057" y="559"/>
                  </a:lnTo>
                  <a:lnTo>
                    <a:pt x="4022" y="573"/>
                  </a:lnTo>
                  <a:lnTo>
                    <a:pt x="3986" y="594"/>
                  </a:lnTo>
                  <a:lnTo>
                    <a:pt x="3963" y="608"/>
                  </a:lnTo>
                  <a:lnTo>
                    <a:pt x="3951" y="656"/>
                  </a:lnTo>
                  <a:lnTo>
                    <a:pt x="3927" y="780"/>
                  </a:lnTo>
                  <a:lnTo>
                    <a:pt x="3939" y="829"/>
                  </a:lnTo>
                  <a:lnTo>
                    <a:pt x="3963" y="856"/>
                  </a:lnTo>
                  <a:lnTo>
                    <a:pt x="4045" y="919"/>
                  </a:lnTo>
                  <a:lnTo>
                    <a:pt x="4093" y="1001"/>
                  </a:lnTo>
                  <a:lnTo>
                    <a:pt x="4223" y="1126"/>
                  </a:lnTo>
                  <a:lnTo>
                    <a:pt x="4270" y="1209"/>
                  </a:lnTo>
                  <a:lnTo>
                    <a:pt x="4282" y="1222"/>
                  </a:lnTo>
                  <a:lnTo>
                    <a:pt x="4294" y="1250"/>
                  </a:lnTo>
                  <a:lnTo>
                    <a:pt x="4365" y="1292"/>
                  </a:lnTo>
                  <a:lnTo>
                    <a:pt x="4412" y="1326"/>
                  </a:lnTo>
                  <a:lnTo>
                    <a:pt x="4613" y="1374"/>
                  </a:lnTo>
                  <a:lnTo>
                    <a:pt x="4779" y="1443"/>
                  </a:lnTo>
                  <a:lnTo>
                    <a:pt x="4909" y="1464"/>
                  </a:lnTo>
                  <a:lnTo>
                    <a:pt x="5003" y="1513"/>
                  </a:lnTo>
                  <a:lnTo>
                    <a:pt x="5062" y="1533"/>
                  </a:lnTo>
                  <a:lnTo>
                    <a:pt x="5133" y="1540"/>
                  </a:lnTo>
                  <a:lnTo>
                    <a:pt x="5358" y="1547"/>
                  </a:lnTo>
                  <a:lnTo>
                    <a:pt x="5453" y="1568"/>
                  </a:lnTo>
                  <a:lnTo>
                    <a:pt x="5536" y="1595"/>
                  </a:lnTo>
                  <a:lnTo>
                    <a:pt x="5618" y="1623"/>
                  </a:lnTo>
                  <a:lnTo>
                    <a:pt x="5689" y="1609"/>
                  </a:lnTo>
                  <a:lnTo>
                    <a:pt x="5808" y="1658"/>
                  </a:lnTo>
                  <a:lnTo>
                    <a:pt x="5867" y="1671"/>
                  </a:lnTo>
                  <a:lnTo>
                    <a:pt x="6103" y="1706"/>
                  </a:lnTo>
                  <a:lnTo>
                    <a:pt x="6245" y="1734"/>
                  </a:lnTo>
                  <a:lnTo>
                    <a:pt x="6316" y="1754"/>
                  </a:lnTo>
                  <a:lnTo>
                    <a:pt x="6978" y="2079"/>
                  </a:lnTo>
                  <a:lnTo>
                    <a:pt x="7440" y="2217"/>
                  </a:lnTo>
                  <a:lnTo>
                    <a:pt x="7653" y="2341"/>
                  </a:lnTo>
                  <a:lnTo>
                    <a:pt x="7783" y="2376"/>
                  </a:lnTo>
                  <a:lnTo>
                    <a:pt x="7830" y="2397"/>
                  </a:lnTo>
                  <a:lnTo>
                    <a:pt x="7877" y="2438"/>
                  </a:lnTo>
                  <a:lnTo>
                    <a:pt x="7913" y="2459"/>
                  </a:lnTo>
                  <a:lnTo>
                    <a:pt x="7960" y="2466"/>
                  </a:lnTo>
                  <a:lnTo>
                    <a:pt x="7972" y="2473"/>
                  </a:lnTo>
                  <a:lnTo>
                    <a:pt x="8019" y="2528"/>
                  </a:lnTo>
                  <a:lnTo>
                    <a:pt x="8055" y="2548"/>
                  </a:lnTo>
                  <a:lnTo>
                    <a:pt x="8067" y="2562"/>
                  </a:lnTo>
                  <a:lnTo>
                    <a:pt x="8173" y="2590"/>
                  </a:lnTo>
                  <a:lnTo>
                    <a:pt x="8279" y="2645"/>
                  </a:lnTo>
                  <a:lnTo>
                    <a:pt x="8303" y="2659"/>
                  </a:lnTo>
                  <a:lnTo>
                    <a:pt x="8350" y="2673"/>
                  </a:lnTo>
                  <a:lnTo>
                    <a:pt x="8764" y="2714"/>
                  </a:lnTo>
                  <a:lnTo>
                    <a:pt x="9391" y="2714"/>
                  </a:lnTo>
                  <a:lnTo>
                    <a:pt x="9391" y="2721"/>
                  </a:lnTo>
                  <a:lnTo>
                    <a:pt x="9379" y="2776"/>
                  </a:lnTo>
                  <a:lnTo>
                    <a:pt x="9450" y="2908"/>
                  </a:lnTo>
                  <a:lnTo>
                    <a:pt x="9474" y="2928"/>
                  </a:lnTo>
                  <a:lnTo>
                    <a:pt x="9498" y="2935"/>
                  </a:lnTo>
                  <a:lnTo>
                    <a:pt x="9521" y="2942"/>
                  </a:lnTo>
                  <a:lnTo>
                    <a:pt x="9569" y="2984"/>
                  </a:lnTo>
                  <a:lnTo>
                    <a:pt x="9592" y="2990"/>
                  </a:lnTo>
                  <a:lnTo>
                    <a:pt x="9616" y="2997"/>
                  </a:lnTo>
                  <a:lnTo>
                    <a:pt x="9639" y="3004"/>
                  </a:lnTo>
                  <a:lnTo>
                    <a:pt x="9663" y="3011"/>
                  </a:lnTo>
                  <a:lnTo>
                    <a:pt x="9663" y="3025"/>
                  </a:lnTo>
                  <a:lnTo>
                    <a:pt x="9651" y="3060"/>
                  </a:lnTo>
                  <a:lnTo>
                    <a:pt x="9651" y="3087"/>
                  </a:lnTo>
                  <a:lnTo>
                    <a:pt x="9663" y="3115"/>
                  </a:lnTo>
                  <a:lnTo>
                    <a:pt x="9663" y="3232"/>
                  </a:lnTo>
                  <a:lnTo>
                    <a:pt x="9687" y="3267"/>
                  </a:lnTo>
                  <a:lnTo>
                    <a:pt x="9710" y="3322"/>
                  </a:lnTo>
                  <a:lnTo>
                    <a:pt x="9710" y="3343"/>
                  </a:lnTo>
                  <a:lnTo>
                    <a:pt x="9710" y="3363"/>
                  </a:lnTo>
                  <a:lnTo>
                    <a:pt x="9663" y="3405"/>
                  </a:lnTo>
                  <a:lnTo>
                    <a:pt x="9639" y="3432"/>
                  </a:lnTo>
                  <a:lnTo>
                    <a:pt x="9628" y="3529"/>
                  </a:lnTo>
                  <a:lnTo>
                    <a:pt x="9545" y="3695"/>
                  </a:lnTo>
                  <a:lnTo>
                    <a:pt x="8954" y="3647"/>
                  </a:lnTo>
                  <a:lnTo>
                    <a:pt x="8705" y="3653"/>
                  </a:lnTo>
                  <a:lnTo>
                    <a:pt x="8622" y="3660"/>
                  </a:lnTo>
                  <a:lnTo>
                    <a:pt x="8516" y="3667"/>
                  </a:lnTo>
                  <a:lnTo>
                    <a:pt x="8386" y="3681"/>
                  </a:lnTo>
                  <a:lnTo>
                    <a:pt x="8315" y="3681"/>
                  </a:lnTo>
                  <a:lnTo>
                    <a:pt x="8268" y="3702"/>
                  </a:lnTo>
                  <a:lnTo>
                    <a:pt x="8220" y="3736"/>
                  </a:lnTo>
                  <a:lnTo>
                    <a:pt x="8197" y="3778"/>
                  </a:lnTo>
                  <a:lnTo>
                    <a:pt x="8185" y="3833"/>
                  </a:lnTo>
                  <a:lnTo>
                    <a:pt x="8185" y="3861"/>
                  </a:lnTo>
                  <a:lnTo>
                    <a:pt x="8208" y="3888"/>
                  </a:lnTo>
                  <a:lnTo>
                    <a:pt x="8208" y="3916"/>
                  </a:lnTo>
                  <a:lnTo>
                    <a:pt x="8185" y="3950"/>
                  </a:lnTo>
                  <a:lnTo>
                    <a:pt x="8078" y="3971"/>
                  </a:lnTo>
                  <a:lnTo>
                    <a:pt x="7972" y="4006"/>
                  </a:lnTo>
                  <a:lnTo>
                    <a:pt x="7854" y="4020"/>
                  </a:lnTo>
                  <a:lnTo>
                    <a:pt x="7700" y="4075"/>
                  </a:lnTo>
                  <a:lnTo>
                    <a:pt x="7558" y="4151"/>
                  </a:lnTo>
                  <a:lnTo>
                    <a:pt x="7511" y="4185"/>
                  </a:lnTo>
                  <a:lnTo>
                    <a:pt x="7558" y="4220"/>
                  </a:lnTo>
                  <a:lnTo>
                    <a:pt x="7582" y="4247"/>
                  </a:lnTo>
                  <a:lnTo>
                    <a:pt x="7605" y="4303"/>
                  </a:lnTo>
                  <a:lnTo>
                    <a:pt x="7664" y="4337"/>
                  </a:lnTo>
                  <a:lnTo>
                    <a:pt x="7712" y="4420"/>
                  </a:lnTo>
                  <a:lnTo>
                    <a:pt x="7759" y="4434"/>
                  </a:lnTo>
                  <a:lnTo>
                    <a:pt x="7830" y="4517"/>
                  </a:lnTo>
                  <a:lnTo>
                    <a:pt x="7877" y="4531"/>
                  </a:lnTo>
                  <a:lnTo>
                    <a:pt x="7901" y="4551"/>
                  </a:lnTo>
                  <a:lnTo>
                    <a:pt x="7925" y="4579"/>
                  </a:lnTo>
                  <a:lnTo>
                    <a:pt x="7854" y="4593"/>
                  </a:lnTo>
                  <a:lnTo>
                    <a:pt x="7806" y="4620"/>
                  </a:lnTo>
                  <a:lnTo>
                    <a:pt x="7783" y="4655"/>
                  </a:lnTo>
                  <a:lnTo>
                    <a:pt x="7759" y="4696"/>
                  </a:lnTo>
                  <a:lnTo>
                    <a:pt x="7724" y="4703"/>
                  </a:lnTo>
                  <a:lnTo>
                    <a:pt x="7664" y="4696"/>
                  </a:lnTo>
                  <a:lnTo>
                    <a:pt x="7605" y="4676"/>
                  </a:lnTo>
                  <a:lnTo>
                    <a:pt x="7522" y="4669"/>
                  </a:lnTo>
                  <a:lnTo>
                    <a:pt x="7463" y="4683"/>
                  </a:lnTo>
                  <a:lnTo>
                    <a:pt x="7404" y="4696"/>
                  </a:lnTo>
                  <a:lnTo>
                    <a:pt x="7345" y="4703"/>
                  </a:lnTo>
                  <a:lnTo>
                    <a:pt x="7274" y="4703"/>
                  </a:lnTo>
                  <a:lnTo>
                    <a:pt x="7203" y="4696"/>
                  </a:lnTo>
                  <a:lnTo>
                    <a:pt x="7144" y="4689"/>
                  </a:lnTo>
                  <a:lnTo>
                    <a:pt x="7002" y="4655"/>
                  </a:lnTo>
                  <a:lnTo>
                    <a:pt x="6907" y="4641"/>
                  </a:lnTo>
                  <a:lnTo>
                    <a:pt x="6907" y="4641"/>
                  </a:lnTo>
                  <a:lnTo>
                    <a:pt x="6907" y="4634"/>
                  </a:lnTo>
                  <a:lnTo>
                    <a:pt x="6872" y="4586"/>
                  </a:lnTo>
                  <a:lnTo>
                    <a:pt x="6813" y="4538"/>
                  </a:lnTo>
                  <a:lnTo>
                    <a:pt x="6754" y="4503"/>
                  </a:lnTo>
                  <a:lnTo>
                    <a:pt x="6695" y="4462"/>
                  </a:lnTo>
                  <a:lnTo>
                    <a:pt x="6624" y="4344"/>
                  </a:lnTo>
                  <a:lnTo>
                    <a:pt x="6399" y="4178"/>
                  </a:lnTo>
                  <a:lnTo>
                    <a:pt x="6292" y="4082"/>
                  </a:lnTo>
                  <a:lnTo>
                    <a:pt x="6103" y="3771"/>
                  </a:lnTo>
                  <a:lnTo>
                    <a:pt x="6020" y="3674"/>
                  </a:lnTo>
                  <a:lnTo>
                    <a:pt x="5914" y="3605"/>
                  </a:lnTo>
                  <a:lnTo>
                    <a:pt x="5748" y="3536"/>
                  </a:lnTo>
                  <a:lnTo>
                    <a:pt x="5677" y="3495"/>
                  </a:lnTo>
                  <a:lnTo>
                    <a:pt x="5607" y="3439"/>
                  </a:lnTo>
                  <a:lnTo>
                    <a:pt x="5476" y="3253"/>
                  </a:lnTo>
                  <a:lnTo>
                    <a:pt x="5453" y="3225"/>
                  </a:lnTo>
                  <a:lnTo>
                    <a:pt x="5370" y="3177"/>
                  </a:lnTo>
                  <a:lnTo>
                    <a:pt x="5346" y="3156"/>
                  </a:lnTo>
                  <a:lnTo>
                    <a:pt x="5334" y="3136"/>
                  </a:lnTo>
                  <a:lnTo>
                    <a:pt x="5334" y="3087"/>
                  </a:lnTo>
                  <a:lnTo>
                    <a:pt x="5311" y="3066"/>
                  </a:lnTo>
                  <a:lnTo>
                    <a:pt x="5252" y="3039"/>
                  </a:lnTo>
                  <a:lnTo>
                    <a:pt x="5169" y="3032"/>
                  </a:lnTo>
                  <a:lnTo>
                    <a:pt x="5003" y="3032"/>
                  </a:lnTo>
                  <a:lnTo>
                    <a:pt x="4790" y="2984"/>
                  </a:lnTo>
                  <a:lnTo>
                    <a:pt x="4708" y="2977"/>
                  </a:lnTo>
                  <a:lnTo>
                    <a:pt x="4637" y="2977"/>
                  </a:lnTo>
                  <a:lnTo>
                    <a:pt x="4495" y="3004"/>
                  </a:lnTo>
                  <a:lnTo>
                    <a:pt x="4424" y="2990"/>
                  </a:lnTo>
                  <a:lnTo>
                    <a:pt x="4388" y="2963"/>
                  </a:lnTo>
                  <a:lnTo>
                    <a:pt x="4270" y="2839"/>
                  </a:lnTo>
                  <a:lnTo>
                    <a:pt x="4164" y="2714"/>
                  </a:lnTo>
                  <a:lnTo>
                    <a:pt x="4045" y="2590"/>
                  </a:lnTo>
                  <a:lnTo>
                    <a:pt x="3927" y="2466"/>
                  </a:lnTo>
                  <a:lnTo>
                    <a:pt x="3821" y="2341"/>
                  </a:lnTo>
                  <a:lnTo>
                    <a:pt x="3702" y="2217"/>
                  </a:lnTo>
                  <a:lnTo>
                    <a:pt x="3596" y="2093"/>
                  </a:lnTo>
                  <a:lnTo>
                    <a:pt x="3478" y="1961"/>
                  </a:lnTo>
                  <a:lnTo>
                    <a:pt x="3442" y="1920"/>
                  </a:lnTo>
                  <a:lnTo>
                    <a:pt x="3371" y="1865"/>
                  </a:lnTo>
                  <a:lnTo>
                    <a:pt x="3300" y="1837"/>
                  </a:lnTo>
                  <a:lnTo>
                    <a:pt x="3194" y="1823"/>
                  </a:lnTo>
                  <a:lnTo>
                    <a:pt x="2969" y="1789"/>
                  </a:lnTo>
                  <a:lnTo>
                    <a:pt x="2756" y="1754"/>
                  </a:lnTo>
                  <a:lnTo>
                    <a:pt x="2532" y="1720"/>
                  </a:lnTo>
                  <a:lnTo>
                    <a:pt x="2307" y="1685"/>
                  </a:lnTo>
                  <a:lnTo>
                    <a:pt x="2082" y="1651"/>
                  </a:lnTo>
                  <a:lnTo>
                    <a:pt x="1857" y="1616"/>
                  </a:lnTo>
                  <a:lnTo>
                    <a:pt x="1633" y="1582"/>
                  </a:lnTo>
                  <a:lnTo>
                    <a:pt x="1408" y="1547"/>
                  </a:lnTo>
                  <a:lnTo>
                    <a:pt x="1302" y="1533"/>
                  </a:lnTo>
                  <a:lnTo>
                    <a:pt x="1148" y="1492"/>
                  </a:lnTo>
                  <a:lnTo>
                    <a:pt x="1018" y="1430"/>
                  </a:lnTo>
                  <a:lnTo>
                    <a:pt x="959" y="1409"/>
                  </a:lnTo>
                  <a:lnTo>
                    <a:pt x="840" y="1409"/>
                  </a:lnTo>
                  <a:lnTo>
                    <a:pt x="840" y="1409"/>
                  </a:lnTo>
                  <a:lnTo>
                    <a:pt x="840" y="1409"/>
                  </a:lnTo>
                  <a:lnTo>
                    <a:pt x="817" y="1388"/>
                  </a:lnTo>
                  <a:lnTo>
                    <a:pt x="746" y="1271"/>
                  </a:lnTo>
                  <a:lnTo>
                    <a:pt x="734" y="1250"/>
                  </a:lnTo>
                  <a:lnTo>
                    <a:pt x="675" y="1243"/>
                  </a:lnTo>
                  <a:lnTo>
                    <a:pt x="616" y="1229"/>
                  </a:lnTo>
                  <a:lnTo>
                    <a:pt x="556" y="1209"/>
                  </a:lnTo>
                  <a:lnTo>
                    <a:pt x="485" y="1160"/>
                  </a:lnTo>
                  <a:lnTo>
                    <a:pt x="213" y="1077"/>
                  </a:lnTo>
                  <a:lnTo>
                    <a:pt x="119" y="1029"/>
                  </a:lnTo>
                  <a:lnTo>
                    <a:pt x="72" y="995"/>
                  </a:lnTo>
                  <a:lnTo>
                    <a:pt x="24" y="946"/>
                  </a:lnTo>
                  <a:lnTo>
                    <a:pt x="1" y="898"/>
                  </a:lnTo>
                  <a:lnTo>
                    <a:pt x="24" y="850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78" name="Google Shape;613;p22">
              <a:extLst>
                <a:ext uri="{FF2B5EF4-FFF2-40B4-BE49-F238E27FC236}">
                  <a16:creationId xmlns:a16="http://schemas.microsoft.com/office/drawing/2014/main" id="{25008C9D-604F-9050-6DDA-7445FA09A45D}"/>
                </a:ext>
              </a:extLst>
            </p:cNvPr>
            <p:cNvSpPr/>
            <p:nvPr/>
          </p:nvSpPr>
          <p:spPr>
            <a:xfrm flipH="1">
              <a:off x="3722376" y="3026915"/>
              <a:ext cx="489638" cy="471345"/>
            </a:xfrm>
            <a:custGeom>
              <a:avLst/>
              <a:gdLst/>
              <a:ahLst/>
              <a:cxnLst/>
              <a:rect l="l" t="t" r="r" b="b"/>
              <a:pathLst>
                <a:path w="8043" h="4945" extrusionOk="0">
                  <a:moveTo>
                    <a:pt x="142" y="97"/>
                  </a:moveTo>
                  <a:lnTo>
                    <a:pt x="260" y="0"/>
                  </a:lnTo>
                  <a:lnTo>
                    <a:pt x="284" y="35"/>
                  </a:lnTo>
                  <a:lnTo>
                    <a:pt x="521" y="159"/>
                  </a:lnTo>
                  <a:lnTo>
                    <a:pt x="674" y="221"/>
                  </a:lnTo>
                  <a:lnTo>
                    <a:pt x="722" y="249"/>
                  </a:lnTo>
                  <a:lnTo>
                    <a:pt x="757" y="276"/>
                  </a:lnTo>
                  <a:lnTo>
                    <a:pt x="793" y="325"/>
                  </a:lnTo>
                  <a:lnTo>
                    <a:pt x="828" y="345"/>
                  </a:lnTo>
                  <a:lnTo>
                    <a:pt x="852" y="352"/>
                  </a:lnTo>
                  <a:lnTo>
                    <a:pt x="875" y="359"/>
                  </a:lnTo>
                  <a:lnTo>
                    <a:pt x="887" y="366"/>
                  </a:lnTo>
                  <a:lnTo>
                    <a:pt x="911" y="387"/>
                  </a:lnTo>
                  <a:lnTo>
                    <a:pt x="935" y="408"/>
                  </a:lnTo>
                  <a:lnTo>
                    <a:pt x="923" y="435"/>
                  </a:lnTo>
                  <a:lnTo>
                    <a:pt x="911" y="456"/>
                  </a:lnTo>
                  <a:lnTo>
                    <a:pt x="911" y="477"/>
                  </a:lnTo>
                  <a:lnTo>
                    <a:pt x="935" y="490"/>
                  </a:lnTo>
                  <a:lnTo>
                    <a:pt x="970" y="525"/>
                  </a:lnTo>
                  <a:lnTo>
                    <a:pt x="1017" y="532"/>
                  </a:lnTo>
                  <a:lnTo>
                    <a:pt x="1041" y="553"/>
                  </a:lnTo>
                  <a:lnTo>
                    <a:pt x="1065" y="580"/>
                  </a:lnTo>
                  <a:lnTo>
                    <a:pt x="1088" y="629"/>
                  </a:lnTo>
                  <a:lnTo>
                    <a:pt x="1076" y="663"/>
                  </a:lnTo>
                  <a:lnTo>
                    <a:pt x="1065" y="691"/>
                  </a:lnTo>
                  <a:lnTo>
                    <a:pt x="1053" y="711"/>
                  </a:lnTo>
                  <a:lnTo>
                    <a:pt x="1076" y="739"/>
                  </a:lnTo>
                  <a:lnTo>
                    <a:pt x="1159" y="780"/>
                  </a:lnTo>
                  <a:lnTo>
                    <a:pt x="1230" y="836"/>
                  </a:lnTo>
                  <a:lnTo>
                    <a:pt x="1384" y="960"/>
                  </a:lnTo>
                  <a:lnTo>
                    <a:pt x="1585" y="1077"/>
                  </a:lnTo>
                  <a:lnTo>
                    <a:pt x="1798" y="1105"/>
                  </a:lnTo>
                  <a:lnTo>
                    <a:pt x="1987" y="1098"/>
                  </a:lnTo>
                  <a:lnTo>
                    <a:pt x="2165" y="1071"/>
                  </a:lnTo>
                  <a:lnTo>
                    <a:pt x="2188" y="1057"/>
                  </a:lnTo>
                  <a:lnTo>
                    <a:pt x="2212" y="1036"/>
                  </a:lnTo>
                  <a:lnTo>
                    <a:pt x="2200" y="1008"/>
                  </a:lnTo>
                  <a:lnTo>
                    <a:pt x="2176" y="981"/>
                  </a:lnTo>
                  <a:lnTo>
                    <a:pt x="2176" y="953"/>
                  </a:lnTo>
                  <a:lnTo>
                    <a:pt x="2165" y="912"/>
                  </a:lnTo>
                  <a:lnTo>
                    <a:pt x="2153" y="898"/>
                  </a:lnTo>
                  <a:lnTo>
                    <a:pt x="2129" y="877"/>
                  </a:lnTo>
                  <a:lnTo>
                    <a:pt x="2117" y="856"/>
                  </a:lnTo>
                  <a:lnTo>
                    <a:pt x="2105" y="829"/>
                  </a:lnTo>
                  <a:lnTo>
                    <a:pt x="2094" y="780"/>
                  </a:lnTo>
                  <a:lnTo>
                    <a:pt x="2070" y="760"/>
                  </a:lnTo>
                  <a:lnTo>
                    <a:pt x="2448" y="760"/>
                  </a:lnTo>
                  <a:lnTo>
                    <a:pt x="2472" y="760"/>
                  </a:lnTo>
                  <a:lnTo>
                    <a:pt x="2508" y="767"/>
                  </a:lnTo>
                  <a:lnTo>
                    <a:pt x="2531" y="787"/>
                  </a:lnTo>
                  <a:lnTo>
                    <a:pt x="2567" y="794"/>
                  </a:lnTo>
                  <a:lnTo>
                    <a:pt x="2614" y="822"/>
                  </a:lnTo>
                  <a:lnTo>
                    <a:pt x="2614" y="856"/>
                  </a:lnTo>
                  <a:lnTo>
                    <a:pt x="2685" y="843"/>
                  </a:lnTo>
                  <a:lnTo>
                    <a:pt x="2697" y="829"/>
                  </a:lnTo>
                  <a:lnTo>
                    <a:pt x="2709" y="815"/>
                  </a:lnTo>
                  <a:lnTo>
                    <a:pt x="2744" y="808"/>
                  </a:lnTo>
                  <a:lnTo>
                    <a:pt x="2791" y="815"/>
                  </a:lnTo>
                  <a:lnTo>
                    <a:pt x="2839" y="850"/>
                  </a:lnTo>
                  <a:lnTo>
                    <a:pt x="2874" y="870"/>
                  </a:lnTo>
                  <a:lnTo>
                    <a:pt x="2898" y="884"/>
                  </a:lnTo>
                  <a:lnTo>
                    <a:pt x="2921" y="891"/>
                  </a:lnTo>
                  <a:lnTo>
                    <a:pt x="2969" y="870"/>
                  </a:lnTo>
                  <a:lnTo>
                    <a:pt x="3028" y="850"/>
                  </a:lnTo>
                  <a:lnTo>
                    <a:pt x="3099" y="822"/>
                  </a:lnTo>
                  <a:lnTo>
                    <a:pt x="3134" y="808"/>
                  </a:lnTo>
                  <a:lnTo>
                    <a:pt x="3182" y="801"/>
                  </a:lnTo>
                  <a:lnTo>
                    <a:pt x="3288" y="815"/>
                  </a:lnTo>
                  <a:lnTo>
                    <a:pt x="3312" y="822"/>
                  </a:lnTo>
                  <a:lnTo>
                    <a:pt x="3335" y="829"/>
                  </a:lnTo>
                  <a:lnTo>
                    <a:pt x="3359" y="856"/>
                  </a:lnTo>
                  <a:lnTo>
                    <a:pt x="3383" y="870"/>
                  </a:lnTo>
                  <a:lnTo>
                    <a:pt x="3406" y="884"/>
                  </a:lnTo>
                  <a:lnTo>
                    <a:pt x="3489" y="891"/>
                  </a:lnTo>
                  <a:lnTo>
                    <a:pt x="3525" y="905"/>
                  </a:lnTo>
                  <a:lnTo>
                    <a:pt x="3560" y="919"/>
                  </a:lnTo>
                  <a:lnTo>
                    <a:pt x="3596" y="925"/>
                  </a:lnTo>
                  <a:lnTo>
                    <a:pt x="3631" y="925"/>
                  </a:lnTo>
                  <a:lnTo>
                    <a:pt x="3667" y="919"/>
                  </a:lnTo>
                  <a:lnTo>
                    <a:pt x="3714" y="919"/>
                  </a:lnTo>
                  <a:lnTo>
                    <a:pt x="3761" y="925"/>
                  </a:lnTo>
                  <a:lnTo>
                    <a:pt x="3808" y="953"/>
                  </a:lnTo>
                  <a:lnTo>
                    <a:pt x="3891" y="1022"/>
                  </a:lnTo>
                  <a:lnTo>
                    <a:pt x="3998" y="1105"/>
                  </a:lnTo>
                  <a:lnTo>
                    <a:pt x="4104" y="1209"/>
                  </a:lnTo>
                  <a:lnTo>
                    <a:pt x="4187" y="1312"/>
                  </a:lnTo>
                  <a:lnTo>
                    <a:pt x="4211" y="1395"/>
                  </a:lnTo>
                  <a:lnTo>
                    <a:pt x="4305" y="1450"/>
                  </a:lnTo>
                  <a:lnTo>
                    <a:pt x="4329" y="1526"/>
                  </a:lnTo>
                  <a:lnTo>
                    <a:pt x="4400" y="1575"/>
                  </a:lnTo>
                  <a:lnTo>
                    <a:pt x="4778" y="1754"/>
                  </a:lnTo>
                  <a:lnTo>
                    <a:pt x="4920" y="1844"/>
                  </a:lnTo>
                  <a:lnTo>
                    <a:pt x="5003" y="1941"/>
                  </a:lnTo>
                  <a:lnTo>
                    <a:pt x="5038" y="1968"/>
                  </a:lnTo>
                  <a:lnTo>
                    <a:pt x="5086" y="1975"/>
                  </a:lnTo>
                  <a:lnTo>
                    <a:pt x="5192" y="1968"/>
                  </a:lnTo>
                  <a:lnTo>
                    <a:pt x="5500" y="1906"/>
                  </a:lnTo>
                  <a:lnTo>
                    <a:pt x="5571" y="1885"/>
                  </a:lnTo>
                  <a:lnTo>
                    <a:pt x="5618" y="1865"/>
                  </a:lnTo>
                  <a:lnTo>
                    <a:pt x="5653" y="1844"/>
                  </a:lnTo>
                  <a:lnTo>
                    <a:pt x="5713" y="1837"/>
                  </a:lnTo>
                  <a:lnTo>
                    <a:pt x="5760" y="1837"/>
                  </a:lnTo>
                  <a:lnTo>
                    <a:pt x="5866" y="1885"/>
                  </a:lnTo>
                  <a:lnTo>
                    <a:pt x="5843" y="1927"/>
                  </a:lnTo>
                  <a:lnTo>
                    <a:pt x="5441" y="2127"/>
                  </a:lnTo>
                  <a:lnTo>
                    <a:pt x="5346" y="2182"/>
                  </a:lnTo>
                  <a:lnTo>
                    <a:pt x="5240" y="2252"/>
                  </a:lnTo>
                  <a:lnTo>
                    <a:pt x="5192" y="2279"/>
                  </a:lnTo>
                  <a:lnTo>
                    <a:pt x="5133" y="2293"/>
                  </a:lnTo>
                  <a:lnTo>
                    <a:pt x="5062" y="2321"/>
                  </a:lnTo>
                  <a:lnTo>
                    <a:pt x="5015" y="2355"/>
                  </a:lnTo>
                  <a:lnTo>
                    <a:pt x="4968" y="2417"/>
                  </a:lnTo>
                  <a:lnTo>
                    <a:pt x="4920" y="2466"/>
                  </a:lnTo>
                  <a:lnTo>
                    <a:pt x="4991" y="2624"/>
                  </a:lnTo>
                  <a:lnTo>
                    <a:pt x="5074" y="2714"/>
                  </a:lnTo>
                  <a:lnTo>
                    <a:pt x="5074" y="2776"/>
                  </a:lnTo>
                  <a:lnTo>
                    <a:pt x="4968" y="2901"/>
                  </a:lnTo>
                  <a:lnTo>
                    <a:pt x="5062" y="2928"/>
                  </a:lnTo>
                  <a:lnTo>
                    <a:pt x="5109" y="2956"/>
                  </a:lnTo>
                  <a:lnTo>
                    <a:pt x="5157" y="3004"/>
                  </a:lnTo>
                  <a:lnTo>
                    <a:pt x="5287" y="3011"/>
                  </a:lnTo>
                  <a:lnTo>
                    <a:pt x="5358" y="2984"/>
                  </a:lnTo>
                  <a:lnTo>
                    <a:pt x="5488" y="2921"/>
                  </a:lnTo>
                  <a:lnTo>
                    <a:pt x="5618" y="2866"/>
                  </a:lnTo>
                  <a:lnTo>
                    <a:pt x="5677" y="2873"/>
                  </a:lnTo>
                  <a:lnTo>
                    <a:pt x="5760" y="2935"/>
                  </a:lnTo>
                  <a:lnTo>
                    <a:pt x="5855" y="2984"/>
                  </a:lnTo>
                  <a:lnTo>
                    <a:pt x="5937" y="3025"/>
                  </a:lnTo>
                  <a:lnTo>
                    <a:pt x="6221" y="3101"/>
                  </a:lnTo>
                  <a:lnTo>
                    <a:pt x="6339" y="3129"/>
                  </a:lnTo>
                  <a:lnTo>
                    <a:pt x="6647" y="3177"/>
                  </a:lnTo>
                  <a:lnTo>
                    <a:pt x="6742" y="3177"/>
                  </a:lnTo>
                  <a:lnTo>
                    <a:pt x="6813" y="3163"/>
                  </a:lnTo>
                  <a:lnTo>
                    <a:pt x="7025" y="3073"/>
                  </a:lnTo>
                  <a:lnTo>
                    <a:pt x="7085" y="3039"/>
                  </a:lnTo>
                  <a:lnTo>
                    <a:pt x="7203" y="3025"/>
                  </a:lnTo>
                  <a:lnTo>
                    <a:pt x="7250" y="3142"/>
                  </a:lnTo>
                  <a:lnTo>
                    <a:pt x="7108" y="3322"/>
                  </a:lnTo>
                  <a:lnTo>
                    <a:pt x="7120" y="3357"/>
                  </a:lnTo>
                  <a:lnTo>
                    <a:pt x="7144" y="3377"/>
                  </a:lnTo>
                  <a:lnTo>
                    <a:pt x="7155" y="3405"/>
                  </a:lnTo>
                  <a:lnTo>
                    <a:pt x="7215" y="3488"/>
                  </a:lnTo>
                  <a:lnTo>
                    <a:pt x="7262" y="3543"/>
                  </a:lnTo>
                  <a:lnTo>
                    <a:pt x="7309" y="3557"/>
                  </a:lnTo>
                  <a:lnTo>
                    <a:pt x="7357" y="3598"/>
                  </a:lnTo>
                  <a:lnTo>
                    <a:pt x="7368" y="3612"/>
                  </a:lnTo>
                  <a:lnTo>
                    <a:pt x="7357" y="3633"/>
                  </a:lnTo>
                  <a:lnTo>
                    <a:pt x="7345" y="3653"/>
                  </a:lnTo>
                  <a:lnTo>
                    <a:pt x="7345" y="3667"/>
                  </a:lnTo>
                  <a:lnTo>
                    <a:pt x="7357" y="3681"/>
                  </a:lnTo>
                  <a:lnTo>
                    <a:pt x="7380" y="3688"/>
                  </a:lnTo>
                  <a:lnTo>
                    <a:pt x="7439" y="3702"/>
                  </a:lnTo>
                  <a:lnTo>
                    <a:pt x="7487" y="3709"/>
                  </a:lnTo>
                  <a:lnTo>
                    <a:pt x="7569" y="3702"/>
                  </a:lnTo>
                  <a:lnTo>
                    <a:pt x="7629" y="3702"/>
                  </a:lnTo>
                  <a:lnTo>
                    <a:pt x="7688" y="3695"/>
                  </a:lnTo>
                  <a:lnTo>
                    <a:pt x="7735" y="3681"/>
                  </a:lnTo>
                  <a:lnTo>
                    <a:pt x="7806" y="3674"/>
                  </a:lnTo>
                  <a:lnTo>
                    <a:pt x="7853" y="3688"/>
                  </a:lnTo>
                  <a:lnTo>
                    <a:pt x="7912" y="3736"/>
                  </a:lnTo>
                  <a:lnTo>
                    <a:pt x="7912" y="3840"/>
                  </a:lnTo>
                  <a:lnTo>
                    <a:pt x="7901" y="3909"/>
                  </a:lnTo>
                  <a:lnTo>
                    <a:pt x="7912" y="3930"/>
                  </a:lnTo>
                  <a:lnTo>
                    <a:pt x="8019" y="3985"/>
                  </a:lnTo>
                  <a:lnTo>
                    <a:pt x="8043" y="4026"/>
                  </a:lnTo>
                  <a:lnTo>
                    <a:pt x="8043" y="4054"/>
                  </a:lnTo>
                  <a:lnTo>
                    <a:pt x="8031" y="4144"/>
                  </a:lnTo>
                  <a:lnTo>
                    <a:pt x="7960" y="4227"/>
                  </a:lnTo>
                  <a:lnTo>
                    <a:pt x="7676" y="4358"/>
                  </a:lnTo>
                  <a:lnTo>
                    <a:pt x="7487" y="4503"/>
                  </a:lnTo>
                  <a:lnTo>
                    <a:pt x="7309" y="4662"/>
                  </a:lnTo>
                  <a:lnTo>
                    <a:pt x="7215" y="4724"/>
                  </a:lnTo>
                  <a:lnTo>
                    <a:pt x="7073" y="4765"/>
                  </a:lnTo>
                  <a:lnTo>
                    <a:pt x="6895" y="4800"/>
                  </a:lnTo>
                  <a:lnTo>
                    <a:pt x="6789" y="4814"/>
                  </a:lnTo>
                  <a:lnTo>
                    <a:pt x="6730" y="4841"/>
                  </a:lnTo>
                  <a:lnTo>
                    <a:pt x="6588" y="4869"/>
                  </a:lnTo>
                  <a:lnTo>
                    <a:pt x="6446" y="4869"/>
                  </a:lnTo>
                  <a:lnTo>
                    <a:pt x="6304" y="4910"/>
                  </a:lnTo>
                  <a:lnTo>
                    <a:pt x="6067" y="4931"/>
                  </a:lnTo>
                  <a:lnTo>
                    <a:pt x="5866" y="4938"/>
                  </a:lnTo>
                  <a:lnTo>
                    <a:pt x="5772" y="4945"/>
                  </a:lnTo>
                  <a:lnTo>
                    <a:pt x="5677" y="4938"/>
                  </a:lnTo>
                  <a:lnTo>
                    <a:pt x="5594" y="4917"/>
                  </a:lnTo>
                  <a:lnTo>
                    <a:pt x="5535" y="4876"/>
                  </a:lnTo>
                  <a:lnTo>
                    <a:pt x="5464" y="4828"/>
                  </a:lnTo>
                  <a:lnTo>
                    <a:pt x="5393" y="4786"/>
                  </a:lnTo>
                  <a:lnTo>
                    <a:pt x="5204" y="4703"/>
                  </a:lnTo>
                  <a:lnTo>
                    <a:pt x="5145" y="4676"/>
                  </a:lnTo>
                  <a:lnTo>
                    <a:pt x="5098" y="4620"/>
                  </a:lnTo>
                  <a:lnTo>
                    <a:pt x="5015" y="4565"/>
                  </a:lnTo>
                  <a:lnTo>
                    <a:pt x="4766" y="4413"/>
                  </a:lnTo>
                  <a:lnTo>
                    <a:pt x="4577" y="4261"/>
                  </a:lnTo>
                  <a:lnTo>
                    <a:pt x="4329" y="4040"/>
                  </a:lnTo>
                  <a:lnTo>
                    <a:pt x="4033" y="3888"/>
                  </a:lnTo>
                  <a:lnTo>
                    <a:pt x="3749" y="3619"/>
                  </a:lnTo>
                  <a:lnTo>
                    <a:pt x="3631" y="3502"/>
                  </a:lnTo>
                  <a:lnTo>
                    <a:pt x="3536" y="3412"/>
                  </a:lnTo>
                  <a:lnTo>
                    <a:pt x="3465" y="3370"/>
                  </a:lnTo>
                  <a:lnTo>
                    <a:pt x="3276" y="3294"/>
                  </a:lnTo>
                  <a:lnTo>
                    <a:pt x="3241" y="3281"/>
                  </a:lnTo>
                  <a:lnTo>
                    <a:pt x="3099" y="3191"/>
                  </a:lnTo>
                  <a:lnTo>
                    <a:pt x="3052" y="3142"/>
                  </a:lnTo>
                  <a:lnTo>
                    <a:pt x="2992" y="3073"/>
                  </a:lnTo>
                  <a:lnTo>
                    <a:pt x="2874" y="2825"/>
                  </a:lnTo>
                  <a:lnTo>
                    <a:pt x="2815" y="2776"/>
                  </a:lnTo>
                  <a:lnTo>
                    <a:pt x="2768" y="2749"/>
                  </a:lnTo>
                  <a:lnTo>
                    <a:pt x="2720" y="2742"/>
                  </a:lnTo>
                  <a:lnTo>
                    <a:pt x="2685" y="2749"/>
                  </a:lnTo>
                  <a:lnTo>
                    <a:pt x="2567" y="2783"/>
                  </a:lnTo>
                  <a:lnTo>
                    <a:pt x="2531" y="2790"/>
                  </a:lnTo>
                  <a:lnTo>
                    <a:pt x="2401" y="2769"/>
                  </a:lnTo>
                  <a:lnTo>
                    <a:pt x="2070" y="2624"/>
                  </a:lnTo>
                  <a:lnTo>
                    <a:pt x="1940" y="2535"/>
                  </a:lnTo>
                  <a:lnTo>
                    <a:pt x="1916" y="2500"/>
                  </a:lnTo>
                  <a:lnTo>
                    <a:pt x="1940" y="2431"/>
                  </a:lnTo>
                  <a:lnTo>
                    <a:pt x="2034" y="2376"/>
                  </a:lnTo>
                  <a:lnTo>
                    <a:pt x="2117" y="2341"/>
                  </a:lnTo>
                  <a:lnTo>
                    <a:pt x="2153" y="2286"/>
                  </a:lnTo>
                  <a:lnTo>
                    <a:pt x="2129" y="2245"/>
                  </a:lnTo>
                  <a:lnTo>
                    <a:pt x="2082" y="2176"/>
                  </a:lnTo>
                  <a:lnTo>
                    <a:pt x="2011" y="2093"/>
                  </a:lnTo>
                  <a:lnTo>
                    <a:pt x="1845" y="1968"/>
                  </a:lnTo>
                  <a:lnTo>
                    <a:pt x="1691" y="1892"/>
                  </a:lnTo>
                  <a:lnTo>
                    <a:pt x="1632" y="1858"/>
                  </a:lnTo>
                  <a:lnTo>
                    <a:pt x="1609" y="1851"/>
                  </a:lnTo>
                  <a:lnTo>
                    <a:pt x="1538" y="1837"/>
                  </a:lnTo>
                  <a:lnTo>
                    <a:pt x="1538" y="1823"/>
                  </a:lnTo>
                  <a:lnTo>
                    <a:pt x="1431" y="1651"/>
                  </a:lnTo>
                  <a:lnTo>
                    <a:pt x="1301" y="1519"/>
                  </a:lnTo>
                  <a:lnTo>
                    <a:pt x="1266" y="1485"/>
                  </a:lnTo>
                  <a:lnTo>
                    <a:pt x="1171" y="1450"/>
                  </a:lnTo>
                  <a:lnTo>
                    <a:pt x="1065" y="1423"/>
                  </a:lnTo>
                  <a:lnTo>
                    <a:pt x="970" y="1361"/>
                  </a:lnTo>
                  <a:lnTo>
                    <a:pt x="781" y="1292"/>
                  </a:lnTo>
                  <a:lnTo>
                    <a:pt x="710" y="1257"/>
                  </a:lnTo>
                  <a:lnTo>
                    <a:pt x="603" y="1146"/>
                  </a:lnTo>
                  <a:lnTo>
                    <a:pt x="568" y="1077"/>
                  </a:lnTo>
                  <a:lnTo>
                    <a:pt x="544" y="1001"/>
                  </a:lnTo>
                  <a:lnTo>
                    <a:pt x="532" y="815"/>
                  </a:lnTo>
                  <a:lnTo>
                    <a:pt x="509" y="725"/>
                  </a:lnTo>
                  <a:lnTo>
                    <a:pt x="461" y="642"/>
                  </a:lnTo>
                  <a:lnTo>
                    <a:pt x="178" y="421"/>
                  </a:lnTo>
                  <a:lnTo>
                    <a:pt x="95" y="338"/>
                  </a:lnTo>
                  <a:lnTo>
                    <a:pt x="12" y="221"/>
                  </a:lnTo>
                  <a:lnTo>
                    <a:pt x="0" y="152"/>
                  </a:lnTo>
                  <a:lnTo>
                    <a:pt x="142" y="97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79" name="Google Shape;614;p22">
              <a:extLst>
                <a:ext uri="{FF2B5EF4-FFF2-40B4-BE49-F238E27FC236}">
                  <a16:creationId xmlns:a16="http://schemas.microsoft.com/office/drawing/2014/main" id="{77AEC850-2DF5-58D9-D452-79D02084F525}"/>
                </a:ext>
              </a:extLst>
            </p:cNvPr>
            <p:cNvSpPr/>
            <p:nvPr/>
          </p:nvSpPr>
          <p:spPr>
            <a:xfrm flipH="1">
              <a:off x="4402772" y="3211831"/>
              <a:ext cx="856181" cy="476683"/>
            </a:xfrm>
            <a:custGeom>
              <a:avLst/>
              <a:gdLst/>
              <a:ahLst/>
              <a:cxnLst/>
              <a:rect l="l" t="t" r="r" b="b"/>
              <a:pathLst>
                <a:path w="14064" h="5001" extrusionOk="0">
                  <a:moveTo>
                    <a:pt x="1" y="1534"/>
                  </a:moveTo>
                  <a:lnTo>
                    <a:pt x="25" y="1513"/>
                  </a:lnTo>
                  <a:lnTo>
                    <a:pt x="95" y="1465"/>
                  </a:lnTo>
                  <a:lnTo>
                    <a:pt x="166" y="1403"/>
                  </a:lnTo>
                  <a:lnTo>
                    <a:pt x="226" y="1382"/>
                  </a:lnTo>
                  <a:lnTo>
                    <a:pt x="261" y="1382"/>
                  </a:lnTo>
                  <a:lnTo>
                    <a:pt x="308" y="1396"/>
                  </a:lnTo>
                  <a:lnTo>
                    <a:pt x="368" y="1410"/>
                  </a:lnTo>
                  <a:lnTo>
                    <a:pt x="486" y="1410"/>
                  </a:lnTo>
                  <a:lnTo>
                    <a:pt x="533" y="1410"/>
                  </a:lnTo>
                  <a:lnTo>
                    <a:pt x="545" y="1423"/>
                  </a:lnTo>
                  <a:lnTo>
                    <a:pt x="545" y="1437"/>
                  </a:lnTo>
                  <a:lnTo>
                    <a:pt x="569" y="1437"/>
                  </a:lnTo>
                  <a:lnTo>
                    <a:pt x="604" y="1437"/>
                  </a:lnTo>
                  <a:lnTo>
                    <a:pt x="640" y="1437"/>
                  </a:lnTo>
                  <a:lnTo>
                    <a:pt x="746" y="1458"/>
                  </a:lnTo>
                  <a:lnTo>
                    <a:pt x="841" y="1458"/>
                  </a:lnTo>
                  <a:lnTo>
                    <a:pt x="876" y="1451"/>
                  </a:lnTo>
                  <a:lnTo>
                    <a:pt x="900" y="1437"/>
                  </a:lnTo>
                  <a:lnTo>
                    <a:pt x="935" y="1430"/>
                  </a:lnTo>
                  <a:lnTo>
                    <a:pt x="983" y="1430"/>
                  </a:lnTo>
                  <a:lnTo>
                    <a:pt x="1042" y="1444"/>
                  </a:lnTo>
                  <a:lnTo>
                    <a:pt x="1113" y="1444"/>
                  </a:lnTo>
                  <a:lnTo>
                    <a:pt x="1136" y="1451"/>
                  </a:lnTo>
                  <a:lnTo>
                    <a:pt x="1148" y="1465"/>
                  </a:lnTo>
                  <a:lnTo>
                    <a:pt x="1136" y="1486"/>
                  </a:lnTo>
                  <a:lnTo>
                    <a:pt x="1148" y="1506"/>
                  </a:lnTo>
                  <a:lnTo>
                    <a:pt x="1184" y="1513"/>
                  </a:lnTo>
                  <a:lnTo>
                    <a:pt x="1243" y="1499"/>
                  </a:lnTo>
                  <a:lnTo>
                    <a:pt x="1325" y="1472"/>
                  </a:lnTo>
                  <a:lnTo>
                    <a:pt x="1373" y="1472"/>
                  </a:lnTo>
                  <a:lnTo>
                    <a:pt x="1586" y="1430"/>
                  </a:lnTo>
                  <a:lnTo>
                    <a:pt x="1633" y="1430"/>
                  </a:lnTo>
                  <a:lnTo>
                    <a:pt x="1692" y="1437"/>
                  </a:lnTo>
                  <a:lnTo>
                    <a:pt x="1739" y="1451"/>
                  </a:lnTo>
                  <a:lnTo>
                    <a:pt x="1763" y="1465"/>
                  </a:lnTo>
                  <a:lnTo>
                    <a:pt x="1905" y="1472"/>
                  </a:lnTo>
                  <a:lnTo>
                    <a:pt x="1917" y="1430"/>
                  </a:lnTo>
                  <a:lnTo>
                    <a:pt x="1940" y="1403"/>
                  </a:lnTo>
                  <a:lnTo>
                    <a:pt x="1988" y="1396"/>
                  </a:lnTo>
                  <a:lnTo>
                    <a:pt x="2011" y="1396"/>
                  </a:lnTo>
                  <a:lnTo>
                    <a:pt x="2082" y="1382"/>
                  </a:lnTo>
                  <a:lnTo>
                    <a:pt x="2283" y="1347"/>
                  </a:lnTo>
                  <a:lnTo>
                    <a:pt x="2354" y="1320"/>
                  </a:lnTo>
                  <a:lnTo>
                    <a:pt x="2402" y="1292"/>
                  </a:lnTo>
                  <a:lnTo>
                    <a:pt x="2449" y="1223"/>
                  </a:lnTo>
                  <a:lnTo>
                    <a:pt x="2603" y="1044"/>
                  </a:lnTo>
                  <a:lnTo>
                    <a:pt x="2792" y="885"/>
                  </a:lnTo>
                  <a:lnTo>
                    <a:pt x="2875" y="836"/>
                  </a:lnTo>
                  <a:lnTo>
                    <a:pt x="2958" y="809"/>
                  </a:lnTo>
                  <a:lnTo>
                    <a:pt x="3052" y="795"/>
                  </a:lnTo>
                  <a:lnTo>
                    <a:pt x="3241" y="740"/>
                  </a:lnTo>
                  <a:lnTo>
                    <a:pt x="3466" y="698"/>
                  </a:lnTo>
                  <a:lnTo>
                    <a:pt x="3502" y="678"/>
                  </a:lnTo>
                  <a:lnTo>
                    <a:pt x="3490" y="657"/>
                  </a:lnTo>
                  <a:lnTo>
                    <a:pt x="3443" y="636"/>
                  </a:lnTo>
                  <a:lnTo>
                    <a:pt x="1929" y="270"/>
                  </a:lnTo>
                  <a:lnTo>
                    <a:pt x="2283" y="139"/>
                  </a:lnTo>
                  <a:lnTo>
                    <a:pt x="2354" y="132"/>
                  </a:lnTo>
                  <a:lnTo>
                    <a:pt x="2437" y="132"/>
                  </a:lnTo>
                  <a:lnTo>
                    <a:pt x="2473" y="160"/>
                  </a:lnTo>
                  <a:lnTo>
                    <a:pt x="2508" y="160"/>
                  </a:lnTo>
                  <a:lnTo>
                    <a:pt x="2603" y="97"/>
                  </a:lnTo>
                  <a:lnTo>
                    <a:pt x="2638" y="77"/>
                  </a:lnTo>
                  <a:lnTo>
                    <a:pt x="2674" y="77"/>
                  </a:lnTo>
                  <a:lnTo>
                    <a:pt x="2686" y="91"/>
                  </a:lnTo>
                  <a:lnTo>
                    <a:pt x="2686" y="111"/>
                  </a:lnTo>
                  <a:lnTo>
                    <a:pt x="2662" y="139"/>
                  </a:lnTo>
                  <a:lnTo>
                    <a:pt x="2650" y="160"/>
                  </a:lnTo>
                  <a:lnTo>
                    <a:pt x="2650" y="180"/>
                  </a:lnTo>
                  <a:lnTo>
                    <a:pt x="2674" y="201"/>
                  </a:lnTo>
                  <a:lnTo>
                    <a:pt x="2828" y="277"/>
                  </a:lnTo>
                  <a:lnTo>
                    <a:pt x="2851" y="270"/>
                  </a:lnTo>
                  <a:lnTo>
                    <a:pt x="2863" y="249"/>
                  </a:lnTo>
                  <a:lnTo>
                    <a:pt x="2863" y="222"/>
                  </a:lnTo>
                  <a:lnTo>
                    <a:pt x="2887" y="201"/>
                  </a:lnTo>
                  <a:lnTo>
                    <a:pt x="2910" y="201"/>
                  </a:lnTo>
                  <a:lnTo>
                    <a:pt x="2958" y="208"/>
                  </a:lnTo>
                  <a:lnTo>
                    <a:pt x="3005" y="229"/>
                  </a:lnTo>
                  <a:lnTo>
                    <a:pt x="3064" y="242"/>
                  </a:lnTo>
                  <a:lnTo>
                    <a:pt x="3123" y="249"/>
                  </a:lnTo>
                  <a:lnTo>
                    <a:pt x="3159" y="242"/>
                  </a:lnTo>
                  <a:lnTo>
                    <a:pt x="3206" y="194"/>
                  </a:lnTo>
                  <a:lnTo>
                    <a:pt x="3265" y="173"/>
                  </a:lnTo>
                  <a:lnTo>
                    <a:pt x="3324" y="173"/>
                  </a:lnTo>
                  <a:lnTo>
                    <a:pt x="3419" y="201"/>
                  </a:lnTo>
                  <a:lnTo>
                    <a:pt x="3431" y="187"/>
                  </a:lnTo>
                  <a:lnTo>
                    <a:pt x="3419" y="160"/>
                  </a:lnTo>
                  <a:lnTo>
                    <a:pt x="3431" y="132"/>
                  </a:lnTo>
                  <a:lnTo>
                    <a:pt x="3478" y="104"/>
                  </a:lnTo>
                  <a:lnTo>
                    <a:pt x="3513" y="104"/>
                  </a:lnTo>
                  <a:lnTo>
                    <a:pt x="3537" y="132"/>
                  </a:lnTo>
                  <a:lnTo>
                    <a:pt x="3537" y="160"/>
                  </a:lnTo>
                  <a:lnTo>
                    <a:pt x="3549" y="173"/>
                  </a:lnTo>
                  <a:lnTo>
                    <a:pt x="3584" y="160"/>
                  </a:lnTo>
                  <a:lnTo>
                    <a:pt x="3632" y="118"/>
                  </a:lnTo>
                  <a:lnTo>
                    <a:pt x="3703" y="91"/>
                  </a:lnTo>
                  <a:lnTo>
                    <a:pt x="3726" y="91"/>
                  </a:lnTo>
                  <a:lnTo>
                    <a:pt x="3738" y="111"/>
                  </a:lnTo>
                  <a:lnTo>
                    <a:pt x="3726" y="153"/>
                  </a:lnTo>
                  <a:lnTo>
                    <a:pt x="3726" y="180"/>
                  </a:lnTo>
                  <a:lnTo>
                    <a:pt x="3738" y="201"/>
                  </a:lnTo>
                  <a:lnTo>
                    <a:pt x="3774" y="208"/>
                  </a:lnTo>
                  <a:lnTo>
                    <a:pt x="3785" y="194"/>
                  </a:lnTo>
                  <a:lnTo>
                    <a:pt x="3797" y="173"/>
                  </a:lnTo>
                  <a:lnTo>
                    <a:pt x="3785" y="153"/>
                  </a:lnTo>
                  <a:lnTo>
                    <a:pt x="3785" y="132"/>
                  </a:lnTo>
                  <a:lnTo>
                    <a:pt x="3797" y="111"/>
                  </a:lnTo>
                  <a:lnTo>
                    <a:pt x="3868" y="97"/>
                  </a:lnTo>
                  <a:lnTo>
                    <a:pt x="3927" y="97"/>
                  </a:lnTo>
                  <a:lnTo>
                    <a:pt x="3998" y="70"/>
                  </a:lnTo>
                  <a:lnTo>
                    <a:pt x="4093" y="84"/>
                  </a:lnTo>
                  <a:lnTo>
                    <a:pt x="4164" y="91"/>
                  </a:lnTo>
                  <a:lnTo>
                    <a:pt x="4247" y="70"/>
                  </a:lnTo>
                  <a:lnTo>
                    <a:pt x="4270" y="63"/>
                  </a:lnTo>
                  <a:lnTo>
                    <a:pt x="4294" y="77"/>
                  </a:lnTo>
                  <a:lnTo>
                    <a:pt x="4330" y="91"/>
                  </a:lnTo>
                  <a:lnTo>
                    <a:pt x="4377" y="84"/>
                  </a:lnTo>
                  <a:lnTo>
                    <a:pt x="4412" y="63"/>
                  </a:lnTo>
                  <a:lnTo>
                    <a:pt x="4460" y="49"/>
                  </a:lnTo>
                  <a:lnTo>
                    <a:pt x="4495" y="49"/>
                  </a:lnTo>
                  <a:lnTo>
                    <a:pt x="4625" y="104"/>
                  </a:lnTo>
                  <a:lnTo>
                    <a:pt x="4673" y="111"/>
                  </a:lnTo>
                  <a:lnTo>
                    <a:pt x="4708" y="111"/>
                  </a:lnTo>
                  <a:lnTo>
                    <a:pt x="4755" y="97"/>
                  </a:lnTo>
                  <a:lnTo>
                    <a:pt x="4791" y="91"/>
                  </a:lnTo>
                  <a:lnTo>
                    <a:pt x="4862" y="91"/>
                  </a:lnTo>
                  <a:lnTo>
                    <a:pt x="4885" y="77"/>
                  </a:lnTo>
                  <a:lnTo>
                    <a:pt x="4921" y="49"/>
                  </a:lnTo>
                  <a:lnTo>
                    <a:pt x="4933" y="15"/>
                  </a:lnTo>
                  <a:lnTo>
                    <a:pt x="4968" y="1"/>
                  </a:lnTo>
                  <a:lnTo>
                    <a:pt x="5004" y="1"/>
                  </a:lnTo>
                  <a:lnTo>
                    <a:pt x="5027" y="21"/>
                  </a:lnTo>
                  <a:lnTo>
                    <a:pt x="5051" y="77"/>
                  </a:lnTo>
                  <a:lnTo>
                    <a:pt x="5075" y="97"/>
                  </a:lnTo>
                  <a:lnTo>
                    <a:pt x="5110" y="104"/>
                  </a:lnTo>
                  <a:lnTo>
                    <a:pt x="5146" y="84"/>
                  </a:lnTo>
                  <a:lnTo>
                    <a:pt x="5169" y="70"/>
                  </a:lnTo>
                  <a:lnTo>
                    <a:pt x="5205" y="63"/>
                  </a:lnTo>
                  <a:lnTo>
                    <a:pt x="5228" y="84"/>
                  </a:lnTo>
                  <a:lnTo>
                    <a:pt x="5240" y="104"/>
                  </a:lnTo>
                  <a:lnTo>
                    <a:pt x="5264" y="125"/>
                  </a:lnTo>
                  <a:lnTo>
                    <a:pt x="5311" y="132"/>
                  </a:lnTo>
                  <a:lnTo>
                    <a:pt x="5382" y="111"/>
                  </a:lnTo>
                  <a:lnTo>
                    <a:pt x="5512" y="63"/>
                  </a:lnTo>
                  <a:lnTo>
                    <a:pt x="5536" y="63"/>
                  </a:lnTo>
                  <a:lnTo>
                    <a:pt x="5583" y="111"/>
                  </a:lnTo>
                  <a:lnTo>
                    <a:pt x="5630" y="118"/>
                  </a:lnTo>
                  <a:lnTo>
                    <a:pt x="5725" y="104"/>
                  </a:lnTo>
                  <a:lnTo>
                    <a:pt x="5796" y="91"/>
                  </a:lnTo>
                  <a:lnTo>
                    <a:pt x="5891" y="104"/>
                  </a:lnTo>
                  <a:lnTo>
                    <a:pt x="5950" y="104"/>
                  </a:lnTo>
                  <a:lnTo>
                    <a:pt x="5985" y="111"/>
                  </a:lnTo>
                  <a:lnTo>
                    <a:pt x="6021" y="132"/>
                  </a:lnTo>
                  <a:lnTo>
                    <a:pt x="6056" y="153"/>
                  </a:lnTo>
                  <a:lnTo>
                    <a:pt x="6222" y="201"/>
                  </a:lnTo>
                  <a:lnTo>
                    <a:pt x="6305" y="194"/>
                  </a:lnTo>
                  <a:lnTo>
                    <a:pt x="6328" y="166"/>
                  </a:lnTo>
                  <a:lnTo>
                    <a:pt x="6316" y="104"/>
                  </a:lnTo>
                  <a:lnTo>
                    <a:pt x="6328" y="91"/>
                  </a:lnTo>
                  <a:lnTo>
                    <a:pt x="6352" y="97"/>
                  </a:lnTo>
                  <a:lnTo>
                    <a:pt x="6376" y="111"/>
                  </a:lnTo>
                  <a:lnTo>
                    <a:pt x="6411" y="132"/>
                  </a:lnTo>
                  <a:lnTo>
                    <a:pt x="6458" y="146"/>
                  </a:lnTo>
                  <a:lnTo>
                    <a:pt x="6506" y="132"/>
                  </a:lnTo>
                  <a:lnTo>
                    <a:pt x="6659" y="56"/>
                  </a:lnTo>
                  <a:lnTo>
                    <a:pt x="6683" y="49"/>
                  </a:lnTo>
                  <a:lnTo>
                    <a:pt x="6707" y="63"/>
                  </a:lnTo>
                  <a:lnTo>
                    <a:pt x="6695" y="132"/>
                  </a:lnTo>
                  <a:lnTo>
                    <a:pt x="6719" y="173"/>
                  </a:lnTo>
                  <a:lnTo>
                    <a:pt x="6742" y="194"/>
                  </a:lnTo>
                  <a:lnTo>
                    <a:pt x="6790" y="187"/>
                  </a:lnTo>
                  <a:lnTo>
                    <a:pt x="6813" y="118"/>
                  </a:lnTo>
                  <a:lnTo>
                    <a:pt x="6837" y="97"/>
                  </a:lnTo>
                  <a:lnTo>
                    <a:pt x="6872" y="97"/>
                  </a:lnTo>
                  <a:lnTo>
                    <a:pt x="6920" y="118"/>
                  </a:lnTo>
                  <a:lnTo>
                    <a:pt x="6967" y="139"/>
                  </a:lnTo>
                  <a:lnTo>
                    <a:pt x="7050" y="166"/>
                  </a:lnTo>
                  <a:lnTo>
                    <a:pt x="7369" y="201"/>
                  </a:lnTo>
                  <a:lnTo>
                    <a:pt x="7440" y="208"/>
                  </a:lnTo>
                  <a:lnTo>
                    <a:pt x="7452" y="208"/>
                  </a:lnTo>
                  <a:lnTo>
                    <a:pt x="7464" y="222"/>
                  </a:lnTo>
                  <a:lnTo>
                    <a:pt x="7487" y="222"/>
                  </a:lnTo>
                  <a:lnTo>
                    <a:pt x="7535" y="229"/>
                  </a:lnTo>
                  <a:lnTo>
                    <a:pt x="7594" y="236"/>
                  </a:lnTo>
                  <a:lnTo>
                    <a:pt x="7641" y="236"/>
                  </a:lnTo>
                  <a:lnTo>
                    <a:pt x="7677" y="208"/>
                  </a:lnTo>
                  <a:lnTo>
                    <a:pt x="7688" y="215"/>
                  </a:lnTo>
                  <a:lnTo>
                    <a:pt x="7736" y="194"/>
                  </a:lnTo>
                  <a:lnTo>
                    <a:pt x="7878" y="187"/>
                  </a:lnTo>
                  <a:lnTo>
                    <a:pt x="7972" y="173"/>
                  </a:lnTo>
                  <a:lnTo>
                    <a:pt x="8020" y="146"/>
                  </a:lnTo>
                  <a:lnTo>
                    <a:pt x="8079" y="97"/>
                  </a:lnTo>
                  <a:lnTo>
                    <a:pt x="8126" y="84"/>
                  </a:lnTo>
                  <a:lnTo>
                    <a:pt x="8209" y="97"/>
                  </a:lnTo>
                  <a:lnTo>
                    <a:pt x="8351" y="111"/>
                  </a:lnTo>
                  <a:lnTo>
                    <a:pt x="8398" y="125"/>
                  </a:lnTo>
                  <a:lnTo>
                    <a:pt x="8422" y="160"/>
                  </a:lnTo>
                  <a:lnTo>
                    <a:pt x="8422" y="201"/>
                  </a:lnTo>
                  <a:lnTo>
                    <a:pt x="8398" y="242"/>
                  </a:lnTo>
                  <a:lnTo>
                    <a:pt x="8410" y="298"/>
                  </a:lnTo>
                  <a:lnTo>
                    <a:pt x="8410" y="291"/>
                  </a:lnTo>
                  <a:lnTo>
                    <a:pt x="8457" y="291"/>
                  </a:lnTo>
                  <a:lnTo>
                    <a:pt x="8504" y="298"/>
                  </a:lnTo>
                  <a:lnTo>
                    <a:pt x="8564" y="312"/>
                  </a:lnTo>
                  <a:lnTo>
                    <a:pt x="8611" y="332"/>
                  </a:lnTo>
                  <a:lnTo>
                    <a:pt x="8623" y="353"/>
                  </a:lnTo>
                  <a:lnTo>
                    <a:pt x="8611" y="374"/>
                  </a:lnTo>
                  <a:lnTo>
                    <a:pt x="8611" y="422"/>
                  </a:lnTo>
                  <a:lnTo>
                    <a:pt x="8635" y="463"/>
                  </a:lnTo>
                  <a:lnTo>
                    <a:pt x="8646" y="450"/>
                  </a:lnTo>
                  <a:lnTo>
                    <a:pt x="8694" y="374"/>
                  </a:lnTo>
                  <a:lnTo>
                    <a:pt x="8753" y="339"/>
                  </a:lnTo>
                  <a:lnTo>
                    <a:pt x="8788" y="346"/>
                  </a:lnTo>
                  <a:lnTo>
                    <a:pt x="8824" y="374"/>
                  </a:lnTo>
                  <a:lnTo>
                    <a:pt x="8847" y="422"/>
                  </a:lnTo>
                  <a:lnTo>
                    <a:pt x="9001" y="367"/>
                  </a:lnTo>
                  <a:lnTo>
                    <a:pt x="9072" y="374"/>
                  </a:lnTo>
                  <a:lnTo>
                    <a:pt x="9214" y="450"/>
                  </a:lnTo>
                  <a:lnTo>
                    <a:pt x="9273" y="470"/>
                  </a:lnTo>
                  <a:lnTo>
                    <a:pt x="9344" y="477"/>
                  </a:lnTo>
                  <a:lnTo>
                    <a:pt x="9474" y="484"/>
                  </a:lnTo>
                  <a:lnTo>
                    <a:pt x="9510" y="491"/>
                  </a:lnTo>
                  <a:lnTo>
                    <a:pt x="9604" y="533"/>
                  </a:lnTo>
                  <a:lnTo>
                    <a:pt x="9628" y="533"/>
                  </a:lnTo>
                  <a:lnTo>
                    <a:pt x="9652" y="533"/>
                  </a:lnTo>
                  <a:lnTo>
                    <a:pt x="9687" y="526"/>
                  </a:lnTo>
                  <a:lnTo>
                    <a:pt x="9723" y="526"/>
                  </a:lnTo>
                  <a:lnTo>
                    <a:pt x="9758" y="512"/>
                  </a:lnTo>
                  <a:lnTo>
                    <a:pt x="9782" y="512"/>
                  </a:lnTo>
                  <a:lnTo>
                    <a:pt x="9794" y="533"/>
                  </a:lnTo>
                  <a:lnTo>
                    <a:pt x="9782" y="546"/>
                  </a:lnTo>
                  <a:lnTo>
                    <a:pt x="9758" y="560"/>
                  </a:lnTo>
                  <a:lnTo>
                    <a:pt x="9734" y="567"/>
                  </a:lnTo>
                  <a:lnTo>
                    <a:pt x="9711" y="574"/>
                  </a:lnTo>
                  <a:lnTo>
                    <a:pt x="9711" y="588"/>
                  </a:lnTo>
                  <a:lnTo>
                    <a:pt x="9805" y="588"/>
                  </a:lnTo>
                  <a:lnTo>
                    <a:pt x="9853" y="615"/>
                  </a:lnTo>
                  <a:lnTo>
                    <a:pt x="9865" y="664"/>
                  </a:lnTo>
                  <a:lnTo>
                    <a:pt x="9865" y="726"/>
                  </a:lnTo>
                  <a:lnTo>
                    <a:pt x="9912" y="719"/>
                  </a:lnTo>
                  <a:lnTo>
                    <a:pt x="9924" y="712"/>
                  </a:lnTo>
                  <a:lnTo>
                    <a:pt x="9900" y="712"/>
                  </a:lnTo>
                  <a:lnTo>
                    <a:pt x="9959" y="650"/>
                  </a:lnTo>
                  <a:lnTo>
                    <a:pt x="9995" y="636"/>
                  </a:lnTo>
                  <a:lnTo>
                    <a:pt x="10054" y="664"/>
                  </a:lnTo>
                  <a:lnTo>
                    <a:pt x="10077" y="760"/>
                  </a:lnTo>
                  <a:lnTo>
                    <a:pt x="10113" y="767"/>
                  </a:lnTo>
                  <a:lnTo>
                    <a:pt x="10148" y="754"/>
                  </a:lnTo>
                  <a:lnTo>
                    <a:pt x="10160" y="740"/>
                  </a:lnTo>
                  <a:lnTo>
                    <a:pt x="10184" y="664"/>
                  </a:lnTo>
                  <a:lnTo>
                    <a:pt x="10231" y="650"/>
                  </a:lnTo>
                  <a:lnTo>
                    <a:pt x="10349" y="664"/>
                  </a:lnTo>
                  <a:lnTo>
                    <a:pt x="10397" y="691"/>
                  </a:lnTo>
                  <a:lnTo>
                    <a:pt x="10432" y="740"/>
                  </a:lnTo>
                  <a:lnTo>
                    <a:pt x="10480" y="774"/>
                  </a:lnTo>
                  <a:lnTo>
                    <a:pt x="10574" y="760"/>
                  </a:lnTo>
                  <a:lnTo>
                    <a:pt x="10610" y="726"/>
                  </a:lnTo>
                  <a:lnTo>
                    <a:pt x="10645" y="712"/>
                  </a:lnTo>
                  <a:lnTo>
                    <a:pt x="10681" y="678"/>
                  </a:lnTo>
                  <a:lnTo>
                    <a:pt x="10728" y="678"/>
                  </a:lnTo>
                  <a:lnTo>
                    <a:pt x="10799" y="691"/>
                  </a:lnTo>
                  <a:lnTo>
                    <a:pt x="11130" y="795"/>
                  </a:lnTo>
                  <a:lnTo>
                    <a:pt x="11165" y="829"/>
                  </a:lnTo>
                  <a:lnTo>
                    <a:pt x="11177" y="850"/>
                  </a:lnTo>
                  <a:lnTo>
                    <a:pt x="11248" y="871"/>
                  </a:lnTo>
                  <a:lnTo>
                    <a:pt x="11272" y="912"/>
                  </a:lnTo>
                  <a:lnTo>
                    <a:pt x="11248" y="919"/>
                  </a:lnTo>
                  <a:lnTo>
                    <a:pt x="11225" y="933"/>
                  </a:lnTo>
                  <a:lnTo>
                    <a:pt x="11213" y="954"/>
                  </a:lnTo>
                  <a:lnTo>
                    <a:pt x="11225" y="975"/>
                  </a:lnTo>
                  <a:lnTo>
                    <a:pt x="11307" y="988"/>
                  </a:lnTo>
                  <a:lnTo>
                    <a:pt x="11343" y="1002"/>
                  </a:lnTo>
                  <a:lnTo>
                    <a:pt x="11367" y="1030"/>
                  </a:lnTo>
                  <a:lnTo>
                    <a:pt x="11437" y="1050"/>
                  </a:lnTo>
                  <a:lnTo>
                    <a:pt x="11508" y="1085"/>
                  </a:lnTo>
                  <a:lnTo>
                    <a:pt x="11568" y="1106"/>
                  </a:lnTo>
                  <a:lnTo>
                    <a:pt x="11603" y="1099"/>
                  </a:lnTo>
                  <a:lnTo>
                    <a:pt x="11627" y="1085"/>
                  </a:lnTo>
                  <a:lnTo>
                    <a:pt x="11662" y="1085"/>
                  </a:lnTo>
                  <a:lnTo>
                    <a:pt x="11721" y="1099"/>
                  </a:lnTo>
                  <a:lnTo>
                    <a:pt x="11792" y="1133"/>
                  </a:lnTo>
                  <a:lnTo>
                    <a:pt x="11851" y="1161"/>
                  </a:lnTo>
                  <a:lnTo>
                    <a:pt x="11875" y="1168"/>
                  </a:lnTo>
                  <a:lnTo>
                    <a:pt x="11911" y="1154"/>
                  </a:lnTo>
                  <a:lnTo>
                    <a:pt x="11934" y="1147"/>
                  </a:lnTo>
                  <a:lnTo>
                    <a:pt x="11958" y="1140"/>
                  </a:lnTo>
                  <a:lnTo>
                    <a:pt x="11982" y="1154"/>
                  </a:lnTo>
                  <a:lnTo>
                    <a:pt x="11982" y="1189"/>
                  </a:lnTo>
                  <a:lnTo>
                    <a:pt x="12005" y="1202"/>
                  </a:lnTo>
                  <a:lnTo>
                    <a:pt x="12041" y="1216"/>
                  </a:lnTo>
                  <a:lnTo>
                    <a:pt x="12076" y="1216"/>
                  </a:lnTo>
                  <a:lnTo>
                    <a:pt x="12100" y="1202"/>
                  </a:lnTo>
                  <a:lnTo>
                    <a:pt x="12112" y="1182"/>
                  </a:lnTo>
                  <a:lnTo>
                    <a:pt x="12123" y="1168"/>
                  </a:lnTo>
                  <a:lnTo>
                    <a:pt x="12147" y="1161"/>
                  </a:lnTo>
                  <a:lnTo>
                    <a:pt x="12242" y="1168"/>
                  </a:lnTo>
                  <a:lnTo>
                    <a:pt x="12313" y="1154"/>
                  </a:lnTo>
                  <a:lnTo>
                    <a:pt x="12431" y="1189"/>
                  </a:lnTo>
                  <a:lnTo>
                    <a:pt x="12431" y="1202"/>
                  </a:lnTo>
                  <a:lnTo>
                    <a:pt x="12407" y="1223"/>
                  </a:lnTo>
                  <a:lnTo>
                    <a:pt x="12407" y="1237"/>
                  </a:lnTo>
                  <a:lnTo>
                    <a:pt x="12443" y="1251"/>
                  </a:lnTo>
                  <a:lnTo>
                    <a:pt x="12537" y="1258"/>
                  </a:lnTo>
                  <a:lnTo>
                    <a:pt x="12608" y="1265"/>
                  </a:lnTo>
                  <a:lnTo>
                    <a:pt x="12703" y="1244"/>
                  </a:lnTo>
                  <a:lnTo>
                    <a:pt x="12727" y="1251"/>
                  </a:lnTo>
                  <a:lnTo>
                    <a:pt x="12750" y="1265"/>
                  </a:lnTo>
                  <a:lnTo>
                    <a:pt x="12774" y="1285"/>
                  </a:lnTo>
                  <a:lnTo>
                    <a:pt x="12798" y="1285"/>
                  </a:lnTo>
                  <a:lnTo>
                    <a:pt x="12821" y="1271"/>
                  </a:lnTo>
                  <a:lnTo>
                    <a:pt x="12809" y="1244"/>
                  </a:lnTo>
                  <a:lnTo>
                    <a:pt x="12833" y="1230"/>
                  </a:lnTo>
                  <a:lnTo>
                    <a:pt x="12880" y="1230"/>
                  </a:lnTo>
                  <a:lnTo>
                    <a:pt x="12892" y="1251"/>
                  </a:lnTo>
                  <a:lnTo>
                    <a:pt x="12916" y="1271"/>
                  </a:lnTo>
                  <a:lnTo>
                    <a:pt x="12928" y="1285"/>
                  </a:lnTo>
                  <a:lnTo>
                    <a:pt x="12951" y="1285"/>
                  </a:lnTo>
                  <a:lnTo>
                    <a:pt x="12963" y="1265"/>
                  </a:lnTo>
                  <a:lnTo>
                    <a:pt x="12999" y="1251"/>
                  </a:lnTo>
                  <a:lnTo>
                    <a:pt x="13058" y="1251"/>
                  </a:lnTo>
                  <a:lnTo>
                    <a:pt x="13093" y="1271"/>
                  </a:lnTo>
                  <a:lnTo>
                    <a:pt x="13117" y="1285"/>
                  </a:lnTo>
                  <a:lnTo>
                    <a:pt x="13141" y="1278"/>
                  </a:lnTo>
                  <a:lnTo>
                    <a:pt x="13152" y="1265"/>
                  </a:lnTo>
                  <a:lnTo>
                    <a:pt x="13152" y="1237"/>
                  </a:lnTo>
                  <a:lnTo>
                    <a:pt x="13141" y="1209"/>
                  </a:lnTo>
                  <a:lnTo>
                    <a:pt x="13188" y="1161"/>
                  </a:lnTo>
                  <a:lnTo>
                    <a:pt x="13212" y="1230"/>
                  </a:lnTo>
                  <a:lnTo>
                    <a:pt x="13223" y="1244"/>
                  </a:lnTo>
                  <a:lnTo>
                    <a:pt x="13247" y="1244"/>
                  </a:lnTo>
                  <a:lnTo>
                    <a:pt x="13282" y="1230"/>
                  </a:lnTo>
                  <a:lnTo>
                    <a:pt x="13306" y="1223"/>
                  </a:lnTo>
                  <a:lnTo>
                    <a:pt x="13436" y="1237"/>
                  </a:lnTo>
                  <a:lnTo>
                    <a:pt x="13460" y="1223"/>
                  </a:lnTo>
                  <a:lnTo>
                    <a:pt x="13495" y="1182"/>
                  </a:lnTo>
                  <a:lnTo>
                    <a:pt x="13519" y="1168"/>
                  </a:lnTo>
                  <a:lnTo>
                    <a:pt x="13543" y="1168"/>
                  </a:lnTo>
                  <a:lnTo>
                    <a:pt x="13649" y="1209"/>
                  </a:lnTo>
                  <a:lnTo>
                    <a:pt x="13696" y="1216"/>
                  </a:lnTo>
                  <a:lnTo>
                    <a:pt x="13720" y="1209"/>
                  </a:lnTo>
                  <a:lnTo>
                    <a:pt x="13744" y="1196"/>
                  </a:lnTo>
                  <a:lnTo>
                    <a:pt x="13744" y="1175"/>
                  </a:lnTo>
                  <a:lnTo>
                    <a:pt x="13756" y="1161"/>
                  </a:lnTo>
                  <a:lnTo>
                    <a:pt x="13767" y="1161"/>
                  </a:lnTo>
                  <a:lnTo>
                    <a:pt x="13803" y="1168"/>
                  </a:lnTo>
                  <a:lnTo>
                    <a:pt x="13850" y="1182"/>
                  </a:lnTo>
                  <a:lnTo>
                    <a:pt x="13886" y="1202"/>
                  </a:lnTo>
                  <a:lnTo>
                    <a:pt x="13886" y="1230"/>
                  </a:lnTo>
                  <a:lnTo>
                    <a:pt x="13874" y="1244"/>
                  </a:lnTo>
                  <a:lnTo>
                    <a:pt x="13874" y="1265"/>
                  </a:lnTo>
                  <a:lnTo>
                    <a:pt x="13897" y="1278"/>
                  </a:lnTo>
                  <a:lnTo>
                    <a:pt x="13933" y="1306"/>
                  </a:lnTo>
                  <a:lnTo>
                    <a:pt x="13957" y="1347"/>
                  </a:lnTo>
                  <a:lnTo>
                    <a:pt x="13992" y="1368"/>
                  </a:lnTo>
                  <a:lnTo>
                    <a:pt x="14004" y="1458"/>
                  </a:lnTo>
                  <a:lnTo>
                    <a:pt x="14004" y="1741"/>
                  </a:lnTo>
                  <a:lnTo>
                    <a:pt x="14016" y="2819"/>
                  </a:lnTo>
                  <a:lnTo>
                    <a:pt x="14063" y="2860"/>
                  </a:lnTo>
                  <a:lnTo>
                    <a:pt x="14039" y="2922"/>
                  </a:lnTo>
                  <a:lnTo>
                    <a:pt x="14028" y="2950"/>
                  </a:lnTo>
                  <a:lnTo>
                    <a:pt x="13637" y="3281"/>
                  </a:lnTo>
                  <a:lnTo>
                    <a:pt x="13578" y="3316"/>
                  </a:lnTo>
                  <a:lnTo>
                    <a:pt x="13389" y="3406"/>
                  </a:lnTo>
                  <a:lnTo>
                    <a:pt x="13330" y="3440"/>
                  </a:lnTo>
                  <a:lnTo>
                    <a:pt x="13271" y="3502"/>
                  </a:lnTo>
                  <a:lnTo>
                    <a:pt x="13223" y="3544"/>
                  </a:lnTo>
                  <a:lnTo>
                    <a:pt x="13176" y="3578"/>
                  </a:lnTo>
                  <a:lnTo>
                    <a:pt x="13141" y="3654"/>
                  </a:lnTo>
                  <a:lnTo>
                    <a:pt x="13129" y="3682"/>
                  </a:lnTo>
                  <a:lnTo>
                    <a:pt x="13129" y="3730"/>
                  </a:lnTo>
                  <a:lnTo>
                    <a:pt x="13117" y="3785"/>
                  </a:lnTo>
                  <a:lnTo>
                    <a:pt x="12916" y="3917"/>
                  </a:lnTo>
                  <a:lnTo>
                    <a:pt x="12537" y="4110"/>
                  </a:lnTo>
                  <a:lnTo>
                    <a:pt x="12431" y="4193"/>
                  </a:lnTo>
                  <a:lnTo>
                    <a:pt x="12289" y="4214"/>
                  </a:lnTo>
                  <a:lnTo>
                    <a:pt x="12242" y="4234"/>
                  </a:lnTo>
                  <a:lnTo>
                    <a:pt x="12218" y="4262"/>
                  </a:lnTo>
                  <a:lnTo>
                    <a:pt x="12194" y="4290"/>
                  </a:lnTo>
                  <a:lnTo>
                    <a:pt x="12159" y="4324"/>
                  </a:lnTo>
                  <a:lnTo>
                    <a:pt x="12088" y="4352"/>
                  </a:lnTo>
                  <a:lnTo>
                    <a:pt x="12005" y="4386"/>
                  </a:lnTo>
                  <a:lnTo>
                    <a:pt x="11804" y="4421"/>
                  </a:lnTo>
                  <a:lnTo>
                    <a:pt x="11721" y="4421"/>
                  </a:lnTo>
                  <a:lnTo>
                    <a:pt x="11674" y="4414"/>
                  </a:lnTo>
                  <a:lnTo>
                    <a:pt x="11615" y="4407"/>
                  </a:lnTo>
                  <a:lnTo>
                    <a:pt x="11568" y="4386"/>
                  </a:lnTo>
                  <a:lnTo>
                    <a:pt x="11532" y="4372"/>
                  </a:lnTo>
                  <a:lnTo>
                    <a:pt x="11473" y="4317"/>
                  </a:lnTo>
                  <a:lnTo>
                    <a:pt x="11390" y="4283"/>
                  </a:lnTo>
                  <a:lnTo>
                    <a:pt x="11307" y="4227"/>
                  </a:lnTo>
                  <a:lnTo>
                    <a:pt x="11248" y="4200"/>
                  </a:lnTo>
                  <a:lnTo>
                    <a:pt x="11130" y="4165"/>
                  </a:lnTo>
                  <a:lnTo>
                    <a:pt x="11083" y="4151"/>
                  </a:lnTo>
                  <a:lnTo>
                    <a:pt x="11059" y="4124"/>
                  </a:lnTo>
                  <a:lnTo>
                    <a:pt x="11035" y="4089"/>
                  </a:lnTo>
                  <a:lnTo>
                    <a:pt x="11035" y="4069"/>
                  </a:lnTo>
                  <a:lnTo>
                    <a:pt x="11059" y="4020"/>
                  </a:lnTo>
                  <a:lnTo>
                    <a:pt x="11047" y="3999"/>
                  </a:lnTo>
                  <a:lnTo>
                    <a:pt x="11012" y="3958"/>
                  </a:lnTo>
                  <a:lnTo>
                    <a:pt x="11000" y="3924"/>
                  </a:lnTo>
                  <a:lnTo>
                    <a:pt x="10988" y="3903"/>
                  </a:lnTo>
                  <a:lnTo>
                    <a:pt x="10941" y="3861"/>
                  </a:lnTo>
                  <a:lnTo>
                    <a:pt x="10917" y="3854"/>
                  </a:lnTo>
                  <a:lnTo>
                    <a:pt x="10882" y="3854"/>
                  </a:lnTo>
                  <a:lnTo>
                    <a:pt x="10846" y="3848"/>
                  </a:lnTo>
                  <a:lnTo>
                    <a:pt x="10834" y="3834"/>
                  </a:lnTo>
                  <a:lnTo>
                    <a:pt x="10822" y="3820"/>
                  </a:lnTo>
                  <a:lnTo>
                    <a:pt x="10787" y="3813"/>
                  </a:lnTo>
                  <a:lnTo>
                    <a:pt x="10740" y="3820"/>
                  </a:lnTo>
                  <a:lnTo>
                    <a:pt x="10681" y="3841"/>
                  </a:lnTo>
                  <a:lnTo>
                    <a:pt x="10633" y="3882"/>
                  </a:lnTo>
                  <a:lnTo>
                    <a:pt x="10574" y="3910"/>
                  </a:lnTo>
                  <a:lnTo>
                    <a:pt x="10491" y="3834"/>
                  </a:lnTo>
                  <a:lnTo>
                    <a:pt x="10491" y="3813"/>
                  </a:lnTo>
                  <a:lnTo>
                    <a:pt x="10397" y="3806"/>
                  </a:lnTo>
                  <a:lnTo>
                    <a:pt x="10349" y="3799"/>
                  </a:lnTo>
                  <a:lnTo>
                    <a:pt x="10231" y="3827"/>
                  </a:lnTo>
                  <a:lnTo>
                    <a:pt x="10172" y="3848"/>
                  </a:lnTo>
                  <a:lnTo>
                    <a:pt x="10066" y="3903"/>
                  </a:lnTo>
                  <a:lnTo>
                    <a:pt x="9746" y="4020"/>
                  </a:lnTo>
                  <a:lnTo>
                    <a:pt x="9652" y="4041"/>
                  </a:lnTo>
                  <a:lnTo>
                    <a:pt x="9522" y="4048"/>
                  </a:lnTo>
                  <a:lnTo>
                    <a:pt x="9474" y="4062"/>
                  </a:lnTo>
                  <a:lnTo>
                    <a:pt x="9297" y="4158"/>
                  </a:lnTo>
                  <a:lnTo>
                    <a:pt x="9261" y="4193"/>
                  </a:lnTo>
                  <a:lnTo>
                    <a:pt x="9250" y="4234"/>
                  </a:lnTo>
                  <a:lnTo>
                    <a:pt x="9238" y="4303"/>
                  </a:lnTo>
                  <a:lnTo>
                    <a:pt x="9226" y="4338"/>
                  </a:lnTo>
                  <a:lnTo>
                    <a:pt x="9202" y="4372"/>
                  </a:lnTo>
                  <a:lnTo>
                    <a:pt x="9155" y="4386"/>
                  </a:lnTo>
                  <a:lnTo>
                    <a:pt x="9108" y="4393"/>
                  </a:lnTo>
                  <a:lnTo>
                    <a:pt x="9048" y="4400"/>
                  </a:lnTo>
                  <a:lnTo>
                    <a:pt x="9025" y="4442"/>
                  </a:lnTo>
                  <a:lnTo>
                    <a:pt x="9013" y="4511"/>
                  </a:lnTo>
                  <a:lnTo>
                    <a:pt x="8989" y="4524"/>
                  </a:lnTo>
                  <a:lnTo>
                    <a:pt x="8954" y="4538"/>
                  </a:lnTo>
                  <a:lnTo>
                    <a:pt x="8918" y="4531"/>
                  </a:lnTo>
                  <a:lnTo>
                    <a:pt x="8883" y="4511"/>
                  </a:lnTo>
                  <a:lnTo>
                    <a:pt x="8859" y="4511"/>
                  </a:lnTo>
                  <a:lnTo>
                    <a:pt x="8836" y="4559"/>
                  </a:lnTo>
                  <a:lnTo>
                    <a:pt x="8836" y="4593"/>
                  </a:lnTo>
                  <a:lnTo>
                    <a:pt x="8847" y="4635"/>
                  </a:lnTo>
                  <a:lnTo>
                    <a:pt x="8859" y="4669"/>
                  </a:lnTo>
                  <a:lnTo>
                    <a:pt x="8824" y="4690"/>
                  </a:lnTo>
                  <a:lnTo>
                    <a:pt x="8705" y="4711"/>
                  </a:lnTo>
                  <a:lnTo>
                    <a:pt x="8670" y="4732"/>
                  </a:lnTo>
                  <a:lnTo>
                    <a:pt x="8599" y="4821"/>
                  </a:lnTo>
                  <a:lnTo>
                    <a:pt x="8575" y="4842"/>
                  </a:lnTo>
                  <a:lnTo>
                    <a:pt x="8315" y="4849"/>
                  </a:lnTo>
                  <a:lnTo>
                    <a:pt x="8244" y="4863"/>
                  </a:lnTo>
                  <a:lnTo>
                    <a:pt x="8079" y="4897"/>
                  </a:lnTo>
                  <a:lnTo>
                    <a:pt x="8043" y="4911"/>
                  </a:lnTo>
                  <a:lnTo>
                    <a:pt x="8020" y="4932"/>
                  </a:lnTo>
                  <a:lnTo>
                    <a:pt x="8008" y="4959"/>
                  </a:lnTo>
                  <a:lnTo>
                    <a:pt x="7996" y="4980"/>
                  </a:lnTo>
                  <a:lnTo>
                    <a:pt x="7960" y="4994"/>
                  </a:lnTo>
                  <a:lnTo>
                    <a:pt x="7807" y="5001"/>
                  </a:lnTo>
                  <a:lnTo>
                    <a:pt x="7085" y="4566"/>
                  </a:lnTo>
                  <a:lnTo>
                    <a:pt x="6967" y="4511"/>
                  </a:lnTo>
                  <a:lnTo>
                    <a:pt x="6849" y="4442"/>
                  </a:lnTo>
                  <a:lnTo>
                    <a:pt x="6825" y="4407"/>
                  </a:lnTo>
                  <a:lnTo>
                    <a:pt x="6790" y="4372"/>
                  </a:lnTo>
                  <a:lnTo>
                    <a:pt x="6730" y="4317"/>
                  </a:lnTo>
                  <a:lnTo>
                    <a:pt x="6683" y="4290"/>
                  </a:lnTo>
                  <a:lnTo>
                    <a:pt x="6612" y="4283"/>
                  </a:lnTo>
                  <a:lnTo>
                    <a:pt x="6553" y="4290"/>
                  </a:lnTo>
                  <a:lnTo>
                    <a:pt x="6506" y="4296"/>
                  </a:lnTo>
                  <a:lnTo>
                    <a:pt x="6458" y="4303"/>
                  </a:lnTo>
                  <a:lnTo>
                    <a:pt x="6411" y="4296"/>
                  </a:lnTo>
                  <a:lnTo>
                    <a:pt x="6245" y="4186"/>
                  </a:lnTo>
                  <a:lnTo>
                    <a:pt x="6175" y="4158"/>
                  </a:lnTo>
                  <a:lnTo>
                    <a:pt x="6139" y="4124"/>
                  </a:lnTo>
                  <a:lnTo>
                    <a:pt x="6092" y="4069"/>
                  </a:lnTo>
                  <a:lnTo>
                    <a:pt x="6080" y="4048"/>
                  </a:lnTo>
                  <a:lnTo>
                    <a:pt x="6080" y="4027"/>
                  </a:lnTo>
                  <a:lnTo>
                    <a:pt x="6080" y="3999"/>
                  </a:lnTo>
                  <a:lnTo>
                    <a:pt x="6068" y="3979"/>
                  </a:lnTo>
                  <a:lnTo>
                    <a:pt x="6044" y="3972"/>
                  </a:lnTo>
                  <a:lnTo>
                    <a:pt x="5985" y="3972"/>
                  </a:lnTo>
                  <a:lnTo>
                    <a:pt x="5973" y="3958"/>
                  </a:lnTo>
                  <a:lnTo>
                    <a:pt x="5985" y="3937"/>
                  </a:lnTo>
                  <a:lnTo>
                    <a:pt x="5973" y="3910"/>
                  </a:lnTo>
                  <a:lnTo>
                    <a:pt x="5962" y="3896"/>
                  </a:lnTo>
                  <a:lnTo>
                    <a:pt x="5938" y="3889"/>
                  </a:lnTo>
                  <a:lnTo>
                    <a:pt x="5914" y="3903"/>
                  </a:lnTo>
                  <a:lnTo>
                    <a:pt x="5903" y="3917"/>
                  </a:lnTo>
                  <a:lnTo>
                    <a:pt x="5903" y="3951"/>
                  </a:lnTo>
                  <a:lnTo>
                    <a:pt x="5891" y="3972"/>
                  </a:lnTo>
                  <a:lnTo>
                    <a:pt x="5867" y="3993"/>
                  </a:lnTo>
                  <a:lnTo>
                    <a:pt x="5820" y="3999"/>
                  </a:lnTo>
                  <a:lnTo>
                    <a:pt x="5772" y="3999"/>
                  </a:lnTo>
                  <a:lnTo>
                    <a:pt x="5761" y="3979"/>
                  </a:lnTo>
                  <a:lnTo>
                    <a:pt x="5784" y="3951"/>
                  </a:lnTo>
                  <a:lnTo>
                    <a:pt x="5820" y="3924"/>
                  </a:lnTo>
                  <a:lnTo>
                    <a:pt x="5843" y="3889"/>
                  </a:lnTo>
                  <a:lnTo>
                    <a:pt x="5891" y="3848"/>
                  </a:lnTo>
                  <a:lnTo>
                    <a:pt x="5903" y="3827"/>
                  </a:lnTo>
                  <a:lnTo>
                    <a:pt x="5962" y="3772"/>
                  </a:lnTo>
                  <a:lnTo>
                    <a:pt x="5950" y="3744"/>
                  </a:lnTo>
                  <a:lnTo>
                    <a:pt x="5962" y="3689"/>
                  </a:lnTo>
                  <a:lnTo>
                    <a:pt x="5962" y="3668"/>
                  </a:lnTo>
                  <a:lnTo>
                    <a:pt x="5950" y="3647"/>
                  </a:lnTo>
                  <a:lnTo>
                    <a:pt x="5914" y="3627"/>
                  </a:lnTo>
                  <a:lnTo>
                    <a:pt x="5737" y="3385"/>
                  </a:lnTo>
                  <a:lnTo>
                    <a:pt x="5713" y="3323"/>
                  </a:lnTo>
                  <a:lnTo>
                    <a:pt x="5690" y="3267"/>
                  </a:lnTo>
                  <a:lnTo>
                    <a:pt x="5642" y="3219"/>
                  </a:lnTo>
                  <a:lnTo>
                    <a:pt x="5560" y="3109"/>
                  </a:lnTo>
                  <a:lnTo>
                    <a:pt x="5536" y="3033"/>
                  </a:lnTo>
                  <a:lnTo>
                    <a:pt x="5500" y="2991"/>
                  </a:lnTo>
                  <a:lnTo>
                    <a:pt x="5394" y="2915"/>
                  </a:lnTo>
                  <a:lnTo>
                    <a:pt x="5370" y="2867"/>
                  </a:lnTo>
                  <a:lnTo>
                    <a:pt x="5358" y="2805"/>
                  </a:lnTo>
                  <a:lnTo>
                    <a:pt x="5335" y="2618"/>
                  </a:lnTo>
                  <a:lnTo>
                    <a:pt x="5276" y="2611"/>
                  </a:lnTo>
                  <a:lnTo>
                    <a:pt x="5169" y="2660"/>
                  </a:lnTo>
                  <a:lnTo>
                    <a:pt x="5039" y="2687"/>
                  </a:lnTo>
                  <a:lnTo>
                    <a:pt x="4968" y="2736"/>
                  </a:lnTo>
                  <a:lnTo>
                    <a:pt x="4921" y="2743"/>
                  </a:lnTo>
                  <a:lnTo>
                    <a:pt x="4850" y="2749"/>
                  </a:lnTo>
                  <a:lnTo>
                    <a:pt x="4791" y="2722"/>
                  </a:lnTo>
                  <a:lnTo>
                    <a:pt x="4708" y="2687"/>
                  </a:lnTo>
                  <a:lnTo>
                    <a:pt x="4637" y="2646"/>
                  </a:lnTo>
                  <a:lnTo>
                    <a:pt x="4460" y="2563"/>
                  </a:lnTo>
                  <a:lnTo>
                    <a:pt x="4140" y="2466"/>
                  </a:lnTo>
                  <a:lnTo>
                    <a:pt x="3951" y="2425"/>
                  </a:lnTo>
                  <a:lnTo>
                    <a:pt x="3821" y="2383"/>
                  </a:lnTo>
                  <a:lnTo>
                    <a:pt x="3726" y="2349"/>
                  </a:lnTo>
                  <a:lnTo>
                    <a:pt x="3573" y="2259"/>
                  </a:lnTo>
                  <a:lnTo>
                    <a:pt x="3513" y="2211"/>
                  </a:lnTo>
                  <a:lnTo>
                    <a:pt x="3478" y="2204"/>
                  </a:lnTo>
                  <a:lnTo>
                    <a:pt x="3454" y="2204"/>
                  </a:lnTo>
                  <a:lnTo>
                    <a:pt x="3419" y="2211"/>
                  </a:lnTo>
                  <a:lnTo>
                    <a:pt x="3064" y="2204"/>
                  </a:lnTo>
                  <a:lnTo>
                    <a:pt x="2922" y="2211"/>
                  </a:lnTo>
                  <a:lnTo>
                    <a:pt x="2875" y="2204"/>
                  </a:lnTo>
                  <a:lnTo>
                    <a:pt x="2828" y="2211"/>
                  </a:lnTo>
                  <a:lnTo>
                    <a:pt x="2792" y="2218"/>
                  </a:lnTo>
                  <a:lnTo>
                    <a:pt x="2745" y="2231"/>
                  </a:lnTo>
                  <a:lnTo>
                    <a:pt x="2709" y="2238"/>
                  </a:lnTo>
                  <a:lnTo>
                    <a:pt x="2650" y="2245"/>
                  </a:lnTo>
                  <a:lnTo>
                    <a:pt x="2591" y="2238"/>
                  </a:lnTo>
                  <a:lnTo>
                    <a:pt x="2532" y="2231"/>
                  </a:lnTo>
                  <a:lnTo>
                    <a:pt x="2414" y="2197"/>
                  </a:lnTo>
                  <a:lnTo>
                    <a:pt x="2153" y="2162"/>
                  </a:lnTo>
                  <a:lnTo>
                    <a:pt x="2082" y="2149"/>
                  </a:lnTo>
                  <a:lnTo>
                    <a:pt x="1929" y="2128"/>
                  </a:lnTo>
                  <a:lnTo>
                    <a:pt x="1881" y="2114"/>
                  </a:lnTo>
                  <a:lnTo>
                    <a:pt x="1846" y="2100"/>
                  </a:lnTo>
                  <a:lnTo>
                    <a:pt x="1787" y="2066"/>
                  </a:lnTo>
                  <a:lnTo>
                    <a:pt x="1728" y="2045"/>
                  </a:lnTo>
                  <a:lnTo>
                    <a:pt x="1574" y="2031"/>
                  </a:lnTo>
                  <a:lnTo>
                    <a:pt x="1503" y="2031"/>
                  </a:lnTo>
                  <a:lnTo>
                    <a:pt x="1467" y="2024"/>
                  </a:lnTo>
                  <a:lnTo>
                    <a:pt x="1396" y="2024"/>
                  </a:lnTo>
                  <a:lnTo>
                    <a:pt x="1325" y="2017"/>
                  </a:lnTo>
                  <a:lnTo>
                    <a:pt x="1184" y="1990"/>
                  </a:lnTo>
                  <a:lnTo>
                    <a:pt x="1018" y="1969"/>
                  </a:lnTo>
                  <a:lnTo>
                    <a:pt x="793" y="1948"/>
                  </a:lnTo>
                  <a:lnTo>
                    <a:pt x="722" y="1935"/>
                  </a:lnTo>
                  <a:lnTo>
                    <a:pt x="675" y="1914"/>
                  </a:lnTo>
                  <a:lnTo>
                    <a:pt x="592" y="1865"/>
                  </a:lnTo>
                  <a:lnTo>
                    <a:pt x="427" y="1796"/>
                  </a:lnTo>
                  <a:lnTo>
                    <a:pt x="415" y="1748"/>
                  </a:lnTo>
                  <a:lnTo>
                    <a:pt x="308" y="1693"/>
                  </a:lnTo>
                  <a:lnTo>
                    <a:pt x="155" y="1638"/>
                  </a:lnTo>
                  <a:lnTo>
                    <a:pt x="119" y="1617"/>
                  </a:lnTo>
                  <a:lnTo>
                    <a:pt x="25" y="1582"/>
                  </a:lnTo>
                  <a:lnTo>
                    <a:pt x="1" y="1548"/>
                  </a:lnTo>
                  <a:lnTo>
                    <a:pt x="1" y="1534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82" name="Google Shape;615;p22">
              <a:extLst>
                <a:ext uri="{FF2B5EF4-FFF2-40B4-BE49-F238E27FC236}">
                  <a16:creationId xmlns:a16="http://schemas.microsoft.com/office/drawing/2014/main" id="{279E0EB9-DB7E-9C6E-02BE-487F1F8A46D4}"/>
                </a:ext>
              </a:extLst>
            </p:cNvPr>
            <p:cNvSpPr/>
            <p:nvPr/>
          </p:nvSpPr>
          <p:spPr>
            <a:xfrm flipH="1">
              <a:off x="5045781" y="2970296"/>
              <a:ext cx="938914" cy="610318"/>
            </a:xfrm>
            <a:custGeom>
              <a:avLst/>
              <a:gdLst/>
              <a:ahLst/>
              <a:cxnLst/>
              <a:rect l="l" t="t" r="r" b="b"/>
              <a:pathLst>
                <a:path w="15423" h="6403" extrusionOk="0">
                  <a:moveTo>
                    <a:pt x="83" y="6195"/>
                  </a:moveTo>
                  <a:lnTo>
                    <a:pt x="107" y="6140"/>
                  </a:lnTo>
                  <a:lnTo>
                    <a:pt x="36" y="6057"/>
                  </a:lnTo>
                  <a:lnTo>
                    <a:pt x="36" y="6009"/>
                  </a:lnTo>
                  <a:lnTo>
                    <a:pt x="71" y="5953"/>
                  </a:lnTo>
                  <a:lnTo>
                    <a:pt x="107" y="5905"/>
                  </a:lnTo>
                  <a:lnTo>
                    <a:pt x="142" y="5884"/>
                  </a:lnTo>
                  <a:lnTo>
                    <a:pt x="190" y="5864"/>
                  </a:lnTo>
                  <a:lnTo>
                    <a:pt x="225" y="5836"/>
                  </a:lnTo>
                  <a:lnTo>
                    <a:pt x="237" y="5808"/>
                  </a:lnTo>
                  <a:lnTo>
                    <a:pt x="213" y="5719"/>
                  </a:lnTo>
                  <a:lnTo>
                    <a:pt x="225" y="5670"/>
                  </a:lnTo>
                  <a:lnTo>
                    <a:pt x="261" y="5622"/>
                  </a:lnTo>
                  <a:lnTo>
                    <a:pt x="343" y="5539"/>
                  </a:lnTo>
                  <a:lnTo>
                    <a:pt x="379" y="5491"/>
                  </a:lnTo>
                  <a:lnTo>
                    <a:pt x="402" y="5449"/>
                  </a:lnTo>
                  <a:lnTo>
                    <a:pt x="402" y="5353"/>
                  </a:lnTo>
                  <a:lnTo>
                    <a:pt x="414" y="5304"/>
                  </a:lnTo>
                  <a:lnTo>
                    <a:pt x="734" y="4793"/>
                  </a:lnTo>
                  <a:lnTo>
                    <a:pt x="805" y="4717"/>
                  </a:lnTo>
                  <a:lnTo>
                    <a:pt x="816" y="4690"/>
                  </a:lnTo>
                  <a:lnTo>
                    <a:pt x="828" y="4676"/>
                  </a:lnTo>
                  <a:lnTo>
                    <a:pt x="899" y="4648"/>
                  </a:lnTo>
                  <a:lnTo>
                    <a:pt x="935" y="4614"/>
                  </a:lnTo>
                  <a:lnTo>
                    <a:pt x="958" y="4600"/>
                  </a:lnTo>
                  <a:lnTo>
                    <a:pt x="994" y="4579"/>
                  </a:lnTo>
                  <a:lnTo>
                    <a:pt x="994" y="4544"/>
                  </a:lnTo>
                  <a:lnTo>
                    <a:pt x="935" y="4503"/>
                  </a:lnTo>
                  <a:lnTo>
                    <a:pt x="923" y="4482"/>
                  </a:lnTo>
                  <a:lnTo>
                    <a:pt x="911" y="4448"/>
                  </a:lnTo>
                  <a:lnTo>
                    <a:pt x="923" y="4323"/>
                  </a:lnTo>
                  <a:lnTo>
                    <a:pt x="946" y="4289"/>
                  </a:lnTo>
                  <a:lnTo>
                    <a:pt x="1006" y="4268"/>
                  </a:lnTo>
                  <a:lnTo>
                    <a:pt x="1077" y="4261"/>
                  </a:lnTo>
                  <a:lnTo>
                    <a:pt x="1124" y="4241"/>
                  </a:lnTo>
                  <a:lnTo>
                    <a:pt x="1159" y="4213"/>
                  </a:lnTo>
                  <a:lnTo>
                    <a:pt x="1230" y="4116"/>
                  </a:lnTo>
                  <a:lnTo>
                    <a:pt x="1254" y="4047"/>
                  </a:lnTo>
                  <a:lnTo>
                    <a:pt x="1313" y="3964"/>
                  </a:lnTo>
                  <a:lnTo>
                    <a:pt x="1313" y="3923"/>
                  </a:lnTo>
                  <a:lnTo>
                    <a:pt x="1266" y="3888"/>
                  </a:lnTo>
                  <a:lnTo>
                    <a:pt x="1195" y="3847"/>
                  </a:lnTo>
                  <a:lnTo>
                    <a:pt x="1148" y="3805"/>
                  </a:lnTo>
                  <a:lnTo>
                    <a:pt x="1171" y="3757"/>
                  </a:lnTo>
                  <a:lnTo>
                    <a:pt x="1195" y="3736"/>
                  </a:lnTo>
                  <a:lnTo>
                    <a:pt x="1195" y="3695"/>
                  </a:lnTo>
                  <a:lnTo>
                    <a:pt x="1207" y="3674"/>
                  </a:lnTo>
                  <a:lnTo>
                    <a:pt x="1242" y="3660"/>
                  </a:lnTo>
                  <a:lnTo>
                    <a:pt x="1372" y="3612"/>
                  </a:lnTo>
                  <a:lnTo>
                    <a:pt x="1502" y="3584"/>
                  </a:lnTo>
                  <a:lnTo>
                    <a:pt x="1538" y="3571"/>
                  </a:lnTo>
                  <a:lnTo>
                    <a:pt x="1609" y="3529"/>
                  </a:lnTo>
                  <a:lnTo>
                    <a:pt x="1656" y="3515"/>
                  </a:lnTo>
                  <a:lnTo>
                    <a:pt x="1692" y="3509"/>
                  </a:lnTo>
                  <a:lnTo>
                    <a:pt x="1727" y="3495"/>
                  </a:lnTo>
                  <a:lnTo>
                    <a:pt x="1751" y="3467"/>
                  </a:lnTo>
                  <a:lnTo>
                    <a:pt x="1763" y="3439"/>
                  </a:lnTo>
                  <a:lnTo>
                    <a:pt x="1786" y="3412"/>
                  </a:lnTo>
                  <a:lnTo>
                    <a:pt x="1822" y="3398"/>
                  </a:lnTo>
                  <a:lnTo>
                    <a:pt x="1904" y="3370"/>
                  </a:lnTo>
                  <a:lnTo>
                    <a:pt x="1940" y="3357"/>
                  </a:lnTo>
                  <a:lnTo>
                    <a:pt x="1964" y="3329"/>
                  </a:lnTo>
                  <a:lnTo>
                    <a:pt x="1987" y="3308"/>
                  </a:lnTo>
                  <a:lnTo>
                    <a:pt x="2011" y="3288"/>
                  </a:lnTo>
                  <a:lnTo>
                    <a:pt x="2058" y="3281"/>
                  </a:lnTo>
                  <a:lnTo>
                    <a:pt x="2082" y="3267"/>
                  </a:lnTo>
                  <a:lnTo>
                    <a:pt x="2141" y="3225"/>
                  </a:lnTo>
                  <a:lnTo>
                    <a:pt x="2153" y="3205"/>
                  </a:lnTo>
                  <a:lnTo>
                    <a:pt x="2165" y="3191"/>
                  </a:lnTo>
                  <a:lnTo>
                    <a:pt x="2247" y="3170"/>
                  </a:lnTo>
                  <a:lnTo>
                    <a:pt x="2283" y="3156"/>
                  </a:lnTo>
                  <a:lnTo>
                    <a:pt x="2295" y="3136"/>
                  </a:lnTo>
                  <a:lnTo>
                    <a:pt x="2318" y="3094"/>
                  </a:lnTo>
                  <a:lnTo>
                    <a:pt x="2342" y="3080"/>
                  </a:lnTo>
                  <a:lnTo>
                    <a:pt x="2389" y="3046"/>
                  </a:lnTo>
                  <a:lnTo>
                    <a:pt x="2460" y="3032"/>
                  </a:lnTo>
                  <a:lnTo>
                    <a:pt x="2638" y="3032"/>
                  </a:lnTo>
                  <a:lnTo>
                    <a:pt x="2685" y="3011"/>
                  </a:lnTo>
                  <a:lnTo>
                    <a:pt x="2709" y="2963"/>
                  </a:lnTo>
                  <a:lnTo>
                    <a:pt x="2721" y="2859"/>
                  </a:lnTo>
                  <a:lnTo>
                    <a:pt x="2756" y="2825"/>
                  </a:lnTo>
                  <a:lnTo>
                    <a:pt x="2803" y="2770"/>
                  </a:lnTo>
                  <a:lnTo>
                    <a:pt x="2874" y="2742"/>
                  </a:lnTo>
                  <a:lnTo>
                    <a:pt x="2945" y="2749"/>
                  </a:lnTo>
                  <a:lnTo>
                    <a:pt x="3028" y="2763"/>
                  </a:lnTo>
                  <a:lnTo>
                    <a:pt x="3123" y="2756"/>
                  </a:lnTo>
                  <a:lnTo>
                    <a:pt x="3276" y="2707"/>
                  </a:lnTo>
                  <a:lnTo>
                    <a:pt x="3324" y="2680"/>
                  </a:lnTo>
                  <a:lnTo>
                    <a:pt x="3347" y="2673"/>
                  </a:lnTo>
                  <a:lnTo>
                    <a:pt x="3430" y="2694"/>
                  </a:lnTo>
                  <a:lnTo>
                    <a:pt x="3466" y="2700"/>
                  </a:lnTo>
                  <a:lnTo>
                    <a:pt x="3548" y="2694"/>
                  </a:lnTo>
                  <a:lnTo>
                    <a:pt x="3631" y="2707"/>
                  </a:lnTo>
                  <a:lnTo>
                    <a:pt x="3667" y="2735"/>
                  </a:lnTo>
                  <a:lnTo>
                    <a:pt x="3702" y="2763"/>
                  </a:lnTo>
                  <a:lnTo>
                    <a:pt x="3749" y="2790"/>
                  </a:lnTo>
                  <a:lnTo>
                    <a:pt x="3749" y="2638"/>
                  </a:lnTo>
                  <a:lnTo>
                    <a:pt x="3690" y="2576"/>
                  </a:lnTo>
                  <a:lnTo>
                    <a:pt x="3596" y="2521"/>
                  </a:lnTo>
                  <a:lnTo>
                    <a:pt x="3430" y="2438"/>
                  </a:lnTo>
                  <a:lnTo>
                    <a:pt x="3265" y="2348"/>
                  </a:lnTo>
                  <a:lnTo>
                    <a:pt x="3099" y="2258"/>
                  </a:lnTo>
                  <a:lnTo>
                    <a:pt x="2933" y="2169"/>
                  </a:lnTo>
                  <a:lnTo>
                    <a:pt x="2768" y="2079"/>
                  </a:lnTo>
                  <a:lnTo>
                    <a:pt x="2614" y="1996"/>
                  </a:lnTo>
                  <a:lnTo>
                    <a:pt x="2449" y="1906"/>
                  </a:lnTo>
                  <a:lnTo>
                    <a:pt x="2283" y="1816"/>
                  </a:lnTo>
                  <a:lnTo>
                    <a:pt x="2212" y="1775"/>
                  </a:lnTo>
                  <a:lnTo>
                    <a:pt x="2165" y="1761"/>
                  </a:lnTo>
                  <a:lnTo>
                    <a:pt x="2082" y="1754"/>
                  </a:lnTo>
                  <a:lnTo>
                    <a:pt x="2046" y="1747"/>
                  </a:lnTo>
                  <a:lnTo>
                    <a:pt x="1999" y="1727"/>
                  </a:lnTo>
                  <a:lnTo>
                    <a:pt x="1763" y="1554"/>
                  </a:lnTo>
                  <a:lnTo>
                    <a:pt x="1668" y="1464"/>
                  </a:lnTo>
                  <a:lnTo>
                    <a:pt x="1644" y="1368"/>
                  </a:lnTo>
                  <a:lnTo>
                    <a:pt x="1774" y="1292"/>
                  </a:lnTo>
                  <a:lnTo>
                    <a:pt x="1916" y="1257"/>
                  </a:lnTo>
                  <a:lnTo>
                    <a:pt x="1975" y="1236"/>
                  </a:lnTo>
                  <a:lnTo>
                    <a:pt x="2023" y="1195"/>
                  </a:lnTo>
                  <a:lnTo>
                    <a:pt x="2283" y="801"/>
                  </a:lnTo>
                  <a:lnTo>
                    <a:pt x="2389" y="718"/>
                  </a:lnTo>
                  <a:lnTo>
                    <a:pt x="2531" y="677"/>
                  </a:lnTo>
                  <a:lnTo>
                    <a:pt x="2614" y="684"/>
                  </a:lnTo>
                  <a:lnTo>
                    <a:pt x="2685" y="691"/>
                  </a:lnTo>
                  <a:lnTo>
                    <a:pt x="2756" y="691"/>
                  </a:lnTo>
                  <a:lnTo>
                    <a:pt x="2827" y="663"/>
                  </a:lnTo>
                  <a:lnTo>
                    <a:pt x="2898" y="622"/>
                  </a:lnTo>
                  <a:lnTo>
                    <a:pt x="2922" y="566"/>
                  </a:lnTo>
                  <a:lnTo>
                    <a:pt x="2945" y="456"/>
                  </a:lnTo>
                  <a:lnTo>
                    <a:pt x="2981" y="401"/>
                  </a:lnTo>
                  <a:lnTo>
                    <a:pt x="3134" y="249"/>
                  </a:lnTo>
                  <a:lnTo>
                    <a:pt x="3146" y="200"/>
                  </a:lnTo>
                  <a:lnTo>
                    <a:pt x="3158" y="62"/>
                  </a:lnTo>
                  <a:lnTo>
                    <a:pt x="3194" y="7"/>
                  </a:lnTo>
                  <a:lnTo>
                    <a:pt x="3217" y="0"/>
                  </a:lnTo>
                  <a:lnTo>
                    <a:pt x="3217" y="0"/>
                  </a:lnTo>
                  <a:lnTo>
                    <a:pt x="3229" y="0"/>
                  </a:lnTo>
                  <a:lnTo>
                    <a:pt x="3288" y="14"/>
                  </a:lnTo>
                  <a:lnTo>
                    <a:pt x="3347" y="42"/>
                  </a:lnTo>
                  <a:lnTo>
                    <a:pt x="3525" y="187"/>
                  </a:lnTo>
                  <a:lnTo>
                    <a:pt x="3690" y="256"/>
                  </a:lnTo>
                  <a:lnTo>
                    <a:pt x="3832" y="263"/>
                  </a:lnTo>
                  <a:lnTo>
                    <a:pt x="3974" y="228"/>
                  </a:lnTo>
                  <a:lnTo>
                    <a:pt x="4116" y="180"/>
                  </a:lnTo>
                  <a:lnTo>
                    <a:pt x="4211" y="214"/>
                  </a:lnTo>
                  <a:lnTo>
                    <a:pt x="4258" y="235"/>
                  </a:lnTo>
                  <a:lnTo>
                    <a:pt x="4305" y="228"/>
                  </a:lnTo>
                  <a:lnTo>
                    <a:pt x="4329" y="200"/>
                  </a:lnTo>
                  <a:lnTo>
                    <a:pt x="4341" y="124"/>
                  </a:lnTo>
                  <a:lnTo>
                    <a:pt x="4353" y="90"/>
                  </a:lnTo>
                  <a:lnTo>
                    <a:pt x="4435" y="173"/>
                  </a:lnTo>
                  <a:lnTo>
                    <a:pt x="4495" y="187"/>
                  </a:lnTo>
                  <a:lnTo>
                    <a:pt x="4566" y="152"/>
                  </a:lnTo>
                  <a:lnTo>
                    <a:pt x="4625" y="97"/>
                  </a:lnTo>
                  <a:lnTo>
                    <a:pt x="4660" y="76"/>
                  </a:lnTo>
                  <a:lnTo>
                    <a:pt x="4707" y="83"/>
                  </a:lnTo>
                  <a:lnTo>
                    <a:pt x="4743" y="111"/>
                  </a:lnTo>
                  <a:lnTo>
                    <a:pt x="4778" y="166"/>
                  </a:lnTo>
                  <a:lnTo>
                    <a:pt x="4814" y="187"/>
                  </a:lnTo>
                  <a:lnTo>
                    <a:pt x="4897" y="249"/>
                  </a:lnTo>
                  <a:lnTo>
                    <a:pt x="4956" y="263"/>
                  </a:lnTo>
                  <a:lnTo>
                    <a:pt x="5003" y="263"/>
                  </a:lnTo>
                  <a:lnTo>
                    <a:pt x="5027" y="242"/>
                  </a:lnTo>
                  <a:lnTo>
                    <a:pt x="5015" y="221"/>
                  </a:lnTo>
                  <a:lnTo>
                    <a:pt x="4991" y="200"/>
                  </a:lnTo>
                  <a:lnTo>
                    <a:pt x="4979" y="173"/>
                  </a:lnTo>
                  <a:lnTo>
                    <a:pt x="5027" y="145"/>
                  </a:lnTo>
                  <a:lnTo>
                    <a:pt x="5110" y="166"/>
                  </a:lnTo>
                  <a:lnTo>
                    <a:pt x="5263" y="214"/>
                  </a:lnTo>
                  <a:lnTo>
                    <a:pt x="5299" y="180"/>
                  </a:lnTo>
                  <a:lnTo>
                    <a:pt x="5299" y="131"/>
                  </a:lnTo>
                  <a:lnTo>
                    <a:pt x="5322" y="83"/>
                  </a:lnTo>
                  <a:lnTo>
                    <a:pt x="5417" y="62"/>
                  </a:lnTo>
                  <a:lnTo>
                    <a:pt x="5583" y="42"/>
                  </a:lnTo>
                  <a:lnTo>
                    <a:pt x="5665" y="42"/>
                  </a:lnTo>
                  <a:lnTo>
                    <a:pt x="5713" y="62"/>
                  </a:lnTo>
                  <a:lnTo>
                    <a:pt x="5713" y="97"/>
                  </a:lnTo>
                  <a:lnTo>
                    <a:pt x="5665" y="131"/>
                  </a:lnTo>
                  <a:lnTo>
                    <a:pt x="5642" y="159"/>
                  </a:lnTo>
                  <a:lnTo>
                    <a:pt x="5689" y="187"/>
                  </a:lnTo>
                  <a:lnTo>
                    <a:pt x="5713" y="221"/>
                  </a:lnTo>
                  <a:lnTo>
                    <a:pt x="5725" y="256"/>
                  </a:lnTo>
                  <a:lnTo>
                    <a:pt x="5760" y="269"/>
                  </a:lnTo>
                  <a:lnTo>
                    <a:pt x="5926" y="276"/>
                  </a:lnTo>
                  <a:lnTo>
                    <a:pt x="6008" y="283"/>
                  </a:lnTo>
                  <a:lnTo>
                    <a:pt x="6032" y="311"/>
                  </a:lnTo>
                  <a:lnTo>
                    <a:pt x="6020" y="339"/>
                  </a:lnTo>
                  <a:lnTo>
                    <a:pt x="5985" y="373"/>
                  </a:lnTo>
                  <a:lnTo>
                    <a:pt x="6008" y="366"/>
                  </a:lnTo>
                  <a:lnTo>
                    <a:pt x="6056" y="380"/>
                  </a:lnTo>
                  <a:lnTo>
                    <a:pt x="6091" y="394"/>
                  </a:lnTo>
                  <a:lnTo>
                    <a:pt x="6115" y="421"/>
                  </a:lnTo>
                  <a:lnTo>
                    <a:pt x="6139" y="421"/>
                  </a:lnTo>
                  <a:lnTo>
                    <a:pt x="6174" y="428"/>
                  </a:lnTo>
                  <a:lnTo>
                    <a:pt x="6233" y="435"/>
                  </a:lnTo>
                  <a:lnTo>
                    <a:pt x="6292" y="463"/>
                  </a:lnTo>
                  <a:lnTo>
                    <a:pt x="6340" y="497"/>
                  </a:lnTo>
                  <a:lnTo>
                    <a:pt x="6363" y="532"/>
                  </a:lnTo>
                  <a:lnTo>
                    <a:pt x="6387" y="546"/>
                  </a:lnTo>
                  <a:lnTo>
                    <a:pt x="6434" y="532"/>
                  </a:lnTo>
                  <a:lnTo>
                    <a:pt x="6470" y="518"/>
                  </a:lnTo>
                  <a:lnTo>
                    <a:pt x="6517" y="518"/>
                  </a:lnTo>
                  <a:lnTo>
                    <a:pt x="6552" y="532"/>
                  </a:lnTo>
                  <a:lnTo>
                    <a:pt x="6588" y="553"/>
                  </a:lnTo>
                  <a:lnTo>
                    <a:pt x="6647" y="566"/>
                  </a:lnTo>
                  <a:lnTo>
                    <a:pt x="6765" y="573"/>
                  </a:lnTo>
                  <a:lnTo>
                    <a:pt x="6824" y="566"/>
                  </a:lnTo>
                  <a:lnTo>
                    <a:pt x="6884" y="546"/>
                  </a:lnTo>
                  <a:lnTo>
                    <a:pt x="6931" y="539"/>
                  </a:lnTo>
                  <a:lnTo>
                    <a:pt x="7014" y="580"/>
                  </a:lnTo>
                  <a:lnTo>
                    <a:pt x="7096" y="587"/>
                  </a:lnTo>
                  <a:lnTo>
                    <a:pt x="7132" y="594"/>
                  </a:lnTo>
                  <a:lnTo>
                    <a:pt x="7132" y="622"/>
                  </a:lnTo>
                  <a:lnTo>
                    <a:pt x="7132" y="649"/>
                  </a:lnTo>
                  <a:lnTo>
                    <a:pt x="7144" y="677"/>
                  </a:lnTo>
                  <a:lnTo>
                    <a:pt x="7191" y="684"/>
                  </a:lnTo>
                  <a:lnTo>
                    <a:pt x="7238" y="684"/>
                  </a:lnTo>
                  <a:lnTo>
                    <a:pt x="7309" y="677"/>
                  </a:lnTo>
                  <a:lnTo>
                    <a:pt x="7357" y="670"/>
                  </a:lnTo>
                  <a:lnTo>
                    <a:pt x="7404" y="698"/>
                  </a:lnTo>
                  <a:lnTo>
                    <a:pt x="7380" y="739"/>
                  </a:lnTo>
                  <a:lnTo>
                    <a:pt x="7380" y="781"/>
                  </a:lnTo>
                  <a:lnTo>
                    <a:pt x="7463" y="781"/>
                  </a:lnTo>
                  <a:lnTo>
                    <a:pt x="7510" y="753"/>
                  </a:lnTo>
                  <a:lnTo>
                    <a:pt x="7546" y="732"/>
                  </a:lnTo>
                  <a:lnTo>
                    <a:pt x="7593" y="739"/>
                  </a:lnTo>
                  <a:lnTo>
                    <a:pt x="7723" y="781"/>
                  </a:lnTo>
                  <a:lnTo>
                    <a:pt x="7771" y="781"/>
                  </a:lnTo>
                  <a:lnTo>
                    <a:pt x="7782" y="781"/>
                  </a:lnTo>
                  <a:lnTo>
                    <a:pt x="7806" y="774"/>
                  </a:lnTo>
                  <a:lnTo>
                    <a:pt x="7806" y="767"/>
                  </a:lnTo>
                  <a:lnTo>
                    <a:pt x="7806" y="753"/>
                  </a:lnTo>
                  <a:lnTo>
                    <a:pt x="7818" y="746"/>
                  </a:lnTo>
                  <a:lnTo>
                    <a:pt x="7842" y="739"/>
                  </a:lnTo>
                  <a:lnTo>
                    <a:pt x="7865" y="739"/>
                  </a:lnTo>
                  <a:lnTo>
                    <a:pt x="7889" y="739"/>
                  </a:lnTo>
                  <a:lnTo>
                    <a:pt x="7913" y="746"/>
                  </a:lnTo>
                  <a:lnTo>
                    <a:pt x="7936" y="781"/>
                  </a:lnTo>
                  <a:lnTo>
                    <a:pt x="7936" y="870"/>
                  </a:lnTo>
                  <a:lnTo>
                    <a:pt x="7984" y="891"/>
                  </a:lnTo>
                  <a:lnTo>
                    <a:pt x="8232" y="870"/>
                  </a:lnTo>
                  <a:lnTo>
                    <a:pt x="8279" y="856"/>
                  </a:lnTo>
                  <a:lnTo>
                    <a:pt x="8326" y="877"/>
                  </a:lnTo>
                  <a:lnTo>
                    <a:pt x="8374" y="932"/>
                  </a:lnTo>
                  <a:lnTo>
                    <a:pt x="8409" y="946"/>
                  </a:lnTo>
                  <a:lnTo>
                    <a:pt x="8468" y="960"/>
                  </a:lnTo>
                  <a:lnTo>
                    <a:pt x="8504" y="946"/>
                  </a:lnTo>
                  <a:lnTo>
                    <a:pt x="8516" y="926"/>
                  </a:lnTo>
                  <a:lnTo>
                    <a:pt x="8539" y="919"/>
                  </a:lnTo>
                  <a:lnTo>
                    <a:pt x="8528" y="856"/>
                  </a:lnTo>
                  <a:lnTo>
                    <a:pt x="8551" y="856"/>
                  </a:lnTo>
                  <a:lnTo>
                    <a:pt x="8587" y="836"/>
                  </a:lnTo>
                  <a:lnTo>
                    <a:pt x="8622" y="822"/>
                  </a:lnTo>
                  <a:lnTo>
                    <a:pt x="8658" y="815"/>
                  </a:lnTo>
                  <a:lnTo>
                    <a:pt x="8705" y="822"/>
                  </a:lnTo>
                  <a:lnTo>
                    <a:pt x="8800" y="863"/>
                  </a:lnTo>
                  <a:lnTo>
                    <a:pt x="8823" y="863"/>
                  </a:lnTo>
                  <a:lnTo>
                    <a:pt x="8835" y="856"/>
                  </a:lnTo>
                  <a:lnTo>
                    <a:pt x="8835" y="829"/>
                  </a:lnTo>
                  <a:lnTo>
                    <a:pt x="8835" y="815"/>
                  </a:lnTo>
                  <a:lnTo>
                    <a:pt x="8859" y="801"/>
                  </a:lnTo>
                  <a:lnTo>
                    <a:pt x="8918" y="787"/>
                  </a:lnTo>
                  <a:lnTo>
                    <a:pt x="8965" y="760"/>
                  </a:lnTo>
                  <a:lnTo>
                    <a:pt x="9001" y="753"/>
                  </a:lnTo>
                  <a:lnTo>
                    <a:pt x="9036" y="753"/>
                  </a:lnTo>
                  <a:lnTo>
                    <a:pt x="9083" y="753"/>
                  </a:lnTo>
                  <a:lnTo>
                    <a:pt x="9107" y="739"/>
                  </a:lnTo>
                  <a:lnTo>
                    <a:pt x="9143" y="705"/>
                  </a:lnTo>
                  <a:lnTo>
                    <a:pt x="9190" y="691"/>
                  </a:lnTo>
                  <a:lnTo>
                    <a:pt x="9237" y="698"/>
                  </a:lnTo>
                  <a:lnTo>
                    <a:pt x="9273" y="725"/>
                  </a:lnTo>
                  <a:lnTo>
                    <a:pt x="9273" y="760"/>
                  </a:lnTo>
                  <a:lnTo>
                    <a:pt x="9308" y="760"/>
                  </a:lnTo>
                  <a:lnTo>
                    <a:pt x="9367" y="732"/>
                  </a:lnTo>
                  <a:lnTo>
                    <a:pt x="9450" y="725"/>
                  </a:lnTo>
                  <a:lnTo>
                    <a:pt x="9592" y="760"/>
                  </a:lnTo>
                  <a:lnTo>
                    <a:pt x="9675" y="767"/>
                  </a:lnTo>
                  <a:lnTo>
                    <a:pt x="9734" y="781"/>
                  </a:lnTo>
                  <a:lnTo>
                    <a:pt x="9769" y="787"/>
                  </a:lnTo>
                  <a:lnTo>
                    <a:pt x="9805" y="781"/>
                  </a:lnTo>
                  <a:lnTo>
                    <a:pt x="9840" y="753"/>
                  </a:lnTo>
                  <a:lnTo>
                    <a:pt x="9876" y="732"/>
                  </a:lnTo>
                  <a:lnTo>
                    <a:pt x="9935" y="725"/>
                  </a:lnTo>
                  <a:lnTo>
                    <a:pt x="10006" y="732"/>
                  </a:lnTo>
                  <a:lnTo>
                    <a:pt x="10124" y="767"/>
                  </a:lnTo>
                  <a:lnTo>
                    <a:pt x="10207" y="774"/>
                  </a:lnTo>
                  <a:lnTo>
                    <a:pt x="10302" y="774"/>
                  </a:lnTo>
                  <a:lnTo>
                    <a:pt x="10361" y="774"/>
                  </a:lnTo>
                  <a:lnTo>
                    <a:pt x="10432" y="774"/>
                  </a:lnTo>
                  <a:lnTo>
                    <a:pt x="10467" y="787"/>
                  </a:lnTo>
                  <a:lnTo>
                    <a:pt x="10479" y="808"/>
                  </a:lnTo>
                  <a:lnTo>
                    <a:pt x="10455" y="829"/>
                  </a:lnTo>
                  <a:lnTo>
                    <a:pt x="10444" y="850"/>
                  </a:lnTo>
                  <a:lnTo>
                    <a:pt x="10455" y="939"/>
                  </a:lnTo>
                  <a:lnTo>
                    <a:pt x="10526" y="974"/>
                  </a:lnTo>
                  <a:lnTo>
                    <a:pt x="10574" y="974"/>
                  </a:lnTo>
                  <a:lnTo>
                    <a:pt x="10597" y="995"/>
                  </a:lnTo>
                  <a:lnTo>
                    <a:pt x="10621" y="1112"/>
                  </a:lnTo>
                  <a:lnTo>
                    <a:pt x="10645" y="1133"/>
                  </a:lnTo>
                  <a:lnTo>
                    <a:pt x="10680" y="1119"/>
                  </a:lnTo>
                  <a:lnTo>
                    <a:pt x="10739" y="1084"/>
                  </a:lnTo>
                  <a:lnTo>
                    <a:pt x="10822" y="1050"/>
                  </a:lnTo>
                  <a:lnTo>
                    <a:pt x="10881" y="1050"/>
                  </a:lnTo>
                  <a:lnTo>
                    <a:pt x="10952" y="1064"/>
                  </a:lnTo>
                  <a:lnTo>
                    <a:pt x="11047" y="1071"/>
                  </a:lnTo>
                  <a:lnTo>
                    <a:pt x="11307" y="1071"/>
                  </a:lnTo>
                  <a:lnTo>
                    <a:pt x="11366" y="1071"/>
                  </a:lnTo>
                  <a:lnTo>
                    <a:pt x="11413" y="1119"/>
                  </a:lnTo>
                  <a:lnTo>
                    <a:pt x="11437" y="1133"/>
                  </a:lnTo>
                  <a:lnTo>
                    <a:pt x="11449" y="1126"/>
                  </a:lnTo>
                  <a:lnTo>
                    <a:pt x="11461" y="1112"/>
                  </a:lnTo>
                  <a:lnTo>
                    <a:pt x="11484" y="1091"/>
                  </a:lnTo>
                  <a:lnTo>
                    <a:pt x="11508" y="1064"/>
                  </a:lnTo>
                  <a:lnTo>
                    <a:pt x="11543" y="1057"/>
                  </a:lnTo>
                  <a:lnTo>
                    <a:pt x="11614" y="1064"/>
                  </a:lnTo>
                  <a:lnTo>
                    <a:pt x="11662" y="1077"/>
                  </a:lnTo>
                  <a:lnTo>
                    <a:pt x="11697" y="1105"/>
                  </a:lnTo>
                  <a:lnTo>
                    <a:pt x="11804" y="1195"/>
                  </a:lnTo>
                  <a:lnTo>
                    <a:pt x="11839" y="1188"/>
                  </a:lnTo>
                  <a:lnTo>
                    <a:pt x="11886" y="1181"/>
                  </a:lnTo>
                  <a:lnTo>
                    <a:pt x="11934" y="1167"/>
                  </a:lnTo>
                  <a:lnTo>
                    <a:pt x="11946" y="1153"/>
                  </a:lnTo>
                  <a:lnTo>
                    <a:pt x="11981" y="1140"/>
                  </a:lnTo>
                  <a:lnTo>
                    <a:pt x="12076" y="1133"/>
                  </a:lnTo>
                  <a:lnTo>
                    <a:pt x="12182" y="1140"/>
                  </a:lnTo>
                  <a:lnTo>
                    <a:pt x="12265" y="1147"/>
                  </a:lnTo>
                  <a:lnTo>
                    <a:pt x="12241" y="1174"/>
                  </a:lnTo>
                  <a:lnTo>
                    <a:pt x="12158" y="1236"/>
                  </a:lnTo>
                  <a:lnTo>
                    <a:pt x="12170" y="1278"/>
                  </a:lnTo>
                  <a:lnTo>
                    <a:pt x="12206" y="1374"/>
                  </a:lnTo>
                  <a:lnTo>
                    <a:pt x="12253" y="1395"/>
                  </a:lnTo>
                  <a:lnTo>
                    <a:pt x="12407" y="1388"/>
                  </a:lnTo>
                  <a:lnTo>
                    <a:pt x="12407" y="1444"/>
                  </a:lnTo>
                  <a:lnTo>
                    <a:pt x="12419" y="1457"/>
                  </a:lnTo>
                  <a:lnTo>
                    <a:pt x="12442" y="1485"/>
                  </a:lnTo>
                  <a:lnTo>
                    <a:pt x="12466" y="1513"/>
                  </a:lnTo>
                  <a:lnTo>
                    <a:pt x="12525" y="1547"/>
                  </a:lnTo>
                  <a:lnTo>
                    <a:pt x="12513" y="1575"/>
                  </a:lnTo>
                  <a:lnTo>
                    <a:pt x="12490" y="1602"/>
                  </a:lnTo>
                  <a:lnTo>
                    <a:pt x="12430" y="1630"/>
                  </a:lnTo>
                  <a:lnTo>
                    <a:pt x="12395" y="1658"/>
                  </a:lnTo>
                  <a:lnTo>
                    <a:pt x="12383" y="1671"/>
                  </a:lnTo>
                  <a:lnTo>
                    <a:pt x="12395" y="1685"/>
                  </a:lnTo>
                  <a:lnTo>
                    <a:pt x="12419" y="1685"/>
                  </a:lnTo>
                  <a:lnTo>
                    <a:pt x="12454" y="1692"/>
                  </a:lnTo>
                  <a:lnTo>
                    <a:pt x="12490" y="1706"/>
                  </a:lnTo>
                  <a:lnTo>
                    <a:pt x="12490" y="1747"/>
                  </a:lnTo>
                  <a:lnTo>
                    <a:pt x="12430" y="1810"/>
                  </a:lnTo>
                  <a:lnTo>
                    <a:pt x="12419" y="1837"/>
                  </a:lnTo>
                  <a:lnTo>
                    <a:pt x="12442" y="1865"/>
                  </a:lnTo>
                  <a:lnTo>
                    <a:pt x="12478" y="1879"/>
                  </a:lnTo>
                  <a:lnTo>
                    <a:pt x="12501" y="1872"/>
                  </a:lnTo>
                  <a:lnTo>
                    <a:pt x="12513" y="1851"/>
                  </a:lnTo>
                  <a:lnTo>
                    <a:pt x="12525" y="1830"/>
                  </a:lnTo>
                  <a:lnTo>
                    <a:pt x="12537" y="1816"/>
                  </a:lnTo>
                  <a:lnTo>
                    <a:pt x="12561" y="1810"/>
                  </a:lnTo>
                  <a:lnTo>
                    <a:pt x="12572" y="1823"/>
                  </a:lnTo>
                  <a:lnTo>
                    <a:pt x="12572" y="1851"/>
                  </a:lnTo>
                  <a:lnTo>
                    <a:pt x="12561" y="1879"/>
                  </a:lnTo>
                  <a:lnTo>
                    <a:pt x="12572" y="1906"/>
                  </a:lnTo>
                  <a:lnTo>
                    <a:pt x="12620" y="1920"/>
                  </a:lnTo>
                  <a:lnTo>
                    <a:pt x="12655" y="1913"/>
                  </a:lnTo>
                  <a:lnTo>
                    <a:pt x="12702" y="1886"/>
                  </a:lnTo>
                  <a:lnTo>
                    <a:pt x="12726" y="1886"/>
                  </a:lnTo>
                  <a:lnTo>
                    <a:pt x="12738" y="1892"/>
                  </a:lnTo>
                  <a:lnTo>
                    <a:pt x="12750" y="1913"/>
                  </a:lnTo>
                  <a:lnTo>
                    <a:pt x="12844" y="1941"/>
                  </a:lnTo>
                  <a:lnTo>
                    <a:pt x="12892" y="1968"/>
                  </a:lnTo>
                  <a:lnTo>
                    <a:pt x="12974" y="2024"/>
                  </a:lnTo>
                  <a:lnTo>
                    <a:pt x="13045" y="2093"/>
                  </a:lnTo>
                  <a:lnTo>
                    <a:pt x="13081" y="2107"/>
                  </a:lnTo>
                  <a:lnTo>
                    <a:pt x="13105" y="2120"/>
                  </a:lnTo>
                  <a:lnTo>
                    <a:pt x="13128" y="2134"/>
                  </a:lnTo>
                  <a:lnTo>
                    <a:pt x="13105" y="2148"/>
                  </a:lnTo>
                  <a:lnTo>
                    <a:pt x="13081" y="2155"/>
                  </a:lnTo>
                  <a:lnTo>
                    <a:pt x="13022" y="2155"/>
                  </a:lnTo>
                  <a:lnTo>
                    <a:pt x="12986" y="2162"/>
                  </a:lnTo>
                  <a:lnTo>
                    <a:pt x="12951" y="2183"/>
                  </a:lnTo>
                  <a:lnTo>
                    <a:pt x="12951" y="2203"/>
                  </a:lnTo>
                  <a:lnTo>
                    <a:pt x="12963" y="2224"/>
                  </a:lnTo>
                  <a:lnTo>
                    <a:pt x="12998" y="2231"/>
                  </a:lnTo>
                  <a:lnTo>
                    <a:pt x="13045" y="2245"/>
                  </a:lnTo>
                  <a:lnTo>
                    <a:pt x="13057" y="2252"/>
                  </a:lnTo>
                  <a:lnTo>
                    <a:pt x="13045" y="2279"/>
                  </a:lnTo>
                  <a:lnTo>
                    <a:pt x="13022" y="2314"/>
                  </a:lnTo>
                  <a:lnTo>
                    <a:pt x="12998" y="2355"/>
                  </a:lnTo>
                  <a:lnTo>
                    <a:pt x="12998" y="2410"/>
                  </a:lnTo>
                  <a:lnTo>
                    <a:pt x="13022" y="2452"/>
                  </a:lnTo>
                  <a:lnTo>
                    <a:pt x="13223" y="2521"/>
                  </a:lnTo>
                  <a:lnTo>
                    <a:pt x="13246" y="2549"/>
                  </a:lnTo>
                  <a:lnTo>
                    <a:pt x="13258" y="2576"/>
                  </a:lnTo>
                  <a:lnTo>
                    <a:pt x="13270" y="2604"/>
                  </a:lnTo>
                  <a:lnTo>
                    <a:pt x="13317" y="2631"/>
                  </a:lnTo>
                  <a:lnTo>
                    <a:pt x="13412" y="2666"/>
                  </a:lnTo>
                  <a:lnTo>
                    <a:pt x="13731" y="2742"/>
                  </a:lnTo>
                  <a:lnTo>
                    <a:pt x="13850" y="2804"/>
                  </a:lnTo>
                  <a:lnTo>
                    <a:pt x="15364" y="3170"/>
                  </a:lnTo>
                  <a:lnTo>
                    <a:pt x="15411" y="3191"/>
                  </a:lnTo>
                  <a:lnTo>
                    <a:pt x="15423" y="3212"/>
                  </a:lnTo>
                  <a:lnTo>
                    <a:pt x="15387" y="3232"/>
                  </a:lnTo>
                  <a:lnTo>
                    <a:pt x="15162" y="3274"/>
                  </a:lnTo>
                  <a:lnTo>
                    <a:pt x="14973" y="3329"/>
                  </a:lnTo>
                  <a:lnTo>
                    <a:pt x="14879" y="3343"/>
                  </a:lnTo>
                  <a:lnTo>
                    <a:pt x="14796" y="3370"/>
                  </a:lnTo>
                  <a:lnTo>
                    <a:pt x="14713" y="3419"/>
                  </a:lnTo>
                  <a:lnTo>
                    <a:pt x="14524" y="3578"/>
                  </a:lnTo>
                  <a:lnTo>
                    <a:pt x="14370" y="3757"/>
                  </a:lnTo>
                  <a:lnTo>
                    <a:pt x="14323" y="3826"/>
                  </a:lnTo>
                  <a:lnTo>
                    <a:pt x="14275" y="3854"/>
                  </a:lnTo>
                  <a:lnTo>
                    <a:pt x="14204" y="3881"/>
                  </a:lnTo>
                  <a:lnTo>
                    <a:pt x="14003" y="3916"/>
                  </a:lnTo>
                  <a:lnTo>
                    <a:pt x="13932" y="3930"/>
                  </a:lnTo>
                  <a:lnTo>
                    <a:pt x="13909" y="3930"/>
                  </a:lnTo>
                  <a:lnTo>
                    <a:pt x="13861" y="3937"/>
                  </a:lnTo>
                  <a:lnTo>
                    <a:pt x="13838" y="3964"/>
                  </a:lnTo>
                  <a:lnTo>
                    <a:pt x="13826" y="4006"/>
                  </a:lnTo>
                  <a:lnTo>
                    <a:pt x="13684" y="3999"/>
                  </a:lnTo>
                  <a:lnTo>
                    <a:pt x="13660" y="3985"/>
                  </a:lnTo>
                  <a:lnTo>
                    <a:pt x="13613" y="3971"/>
                  </a:lnTo>
                  <a:lnTo>
                    <a:pt x="13554" y="3964"/>
                  </a:lnTo>
                  <a:lnTo>
                    <a:pt x="13507" y="3964"/>
                  </a:lnTo>
                  <a:lnTo>
                    <a:pt x="13294" y="4006"/>
                  </a:lnTo>
                  <a:lnTo>
                    <a:pt x="13246" y="4006"/>
                  </a:lnTo>
                  <a:lnTo>
                    <a:pt x="13164" y="4033"/>
                  </a:lnTo>
                  <a:lnTo>
                    <a:pt x="13105" y="4047"/>
                  </a:lnTo>
                  <a:lnTo>
                    <a:pt x="13069" y="4040"/>
                  </a:lnTo>
                  <a:lnTo>
                    <a:pt x="13057" y="4020"/>
                  </a:lnTo>
                  <a:lnTo>
                    <a:pt x="13069" y="3999"/>
                  </a:lnTo>
                  <a:lnTo>
                    <a:pt x="13057" y="3985"/>
                  </a:lnTo>
                  <a:lnTo>
                    <a:pt x="13034" y="3978"/>
                  </a:lnTo>
                  <a:lnTo>
                    <a:pt x="12963" y="3978"/>
                  </a:lnTo>
                  <a:lnTo>
                    <a:pt x="12904" y="3964"/>
                  </a:lnTo>
                  <a:lnTo>
                    <a:pt x="12856" y="3964"/>
                  </a:lnTo>
                  <a:lnTo>
                    <a:pt x="12821" y="3971"/>
                  </a:lnTo>
                  <a:lnTo>
                    <a:pt x="12797" y="3985"/>
                  </a:lnTo>
                  <a:lnTo>
                    <a:pt x="12762" y="3992"/>
                  </a:lnTo>
                  <a:lnTo>
                    <a:pt x="12667" y="3992"/>
                  </a:lnTo>
                  <a:lnTo>
                    <a:pt x="12561" y="3971"/>
                  </a:lnTo>
                  <a:lnTo>
                    <a:pt x="12525" y="3971"/>
                  </a:lnTo>
                  <a:lnTo>
                    <a:pt x="12490" y="3971"/>
                  </a:lnTo>
                  <a:lnTo>
                    <a:pt x="12466" y="3971"/>
                  </a:lnTo>
                  <a:lnTo>
                    <a:pt x="12466" y="3957"/>
                  </a:lnTo>
                  <a:lnTo>
                    <a:pt x="12454" y="3944"/>
                  </a:lnTo>
                  <a:lnTo>
                    <a:pt x="12407" y="3944"/>
                  </a:lnTo>
                  <a:lnTo>
                    <a:pt x="12289" y="3944"/>
                  </a:lnTo>
                  <a:lnTo>
                    <a:pt x="12229" y="3930"/>
                  </a:lnTo>
                  <a:lnTo>
                    <a:pt x="12182" y="3916"/>
                  </a:lnTo>
                  <a:lnTo>
                    <a:pt x="12147" y="3916"/>
                  </a:lnTo>
                  <a:lnTo>
                    <a:pt x="12087" y="3937"/>
                  </a:lnTo>
                  <a:lnTo>
                    <a:pt x="12016" y="3999"/>
                  </a:lnTo>
                  <a:lnTo>
                    <a:pt x="11946" y="4047"/>
                  </a:lnTo>
                  <a:lnTo>
                    <a:pt x="11922" y="4068"/>
                  </a:lnTo>
                  <a:lnTo>
                    <a:pt x="11922" y="4082"/>
                  </a:lnTo>
                  <a:lnTo>
                    <a:pt x="11946" y="4116"/>
                  </a:lnTo>
                  <a:lnTo>
                    <a:pt x="12040" y="4151"/>
                  </a:lnTo>
                  <a:lnTo>
                    <a:pt x="12076" y="4172"/>
                  </a:lnTo>
                  <a:lnTo>
                    <a:pt x="12229" y="4227"/>
                  </a:lnTo>
                  <a:lnTo>
                    <a:pt x="12336" y="4282"/>
                  </a:lnTo>
                  <a:lnTo>
                    <a:pt x="12348" y="4330"/>
                  </a:lnTo>
                  <a:lnTo>
                    <a:pt x="12359" y="4427"/>
                  </a:lnTo>
                  <a:lnTo>
                    <a:pt x="12395" y="4538"/>
                  </a:lnTo>
                  <a:lnTo>
                    <a:pt x="12561" y="4772"/>
                  </a:lnTo>
                  <a:lnTo>
                    <a:pt x="12572" y="4814"/>
                  </a:lnTo>
                  <a:lnTo>
                    <a:pt x="12549" y="4848"/>
                  </a:lnTo>
                  <a:lnTo>
                    <a:pt x="12135" y="5042"/>
                  </a:lnTo>
                  <a:lnTo>
                    <a:pt x="11946" y="5104"/>
                  </a:lnTo>
                  <a:lnTo>
                    <a:pt x="11827" y="5125"/>
                  </a:lnTo>
                  <a:lnTo>
                    <a:pt x="11650" y="5132"/>
                  </a:lnTo>
                  <a:lnTo>
                    <a:pt x="11472" y="5166"/>
                  </a:lnTo>
                  <a:lnTo>
                    <a:pt x="11354" y="5201"/>
                  </a:lnTo>
                  <a:lnTo>
                    <a:pt x="11342" y="5207"/>
                  </a:lnTo>
                  <a:lnTo>
                    <a:pt x="11342" y="5207"/>
                  </a:lnTo>
                  <a:lnTo>
                    <a:pt x="11212" y="5207"/>
                  </a:lnTo>
                  <a:lnTo>
                    <a:pt x="11141" y="5194"/>
                  </a:lnTo>
                  <a:lnTo>
                    <a:pt x="10976" y="5145"/>
                  </a:lnTo>
                  <a:lnTo>
                    <a:pt x="10905" y="5138"/>
                  </a:lnTo>
                  <a:lnTo>
                    <a:pt x="10846" y="5138"/>
                  </a:lnTo>
                  <a:lnTo>
                    <a:pt x="10763" y="5145"/>
                  </a:lnTo>
                  <a:lnTo>
                    <a:pt x="10609" y="5138"/>
                  </a:lnTo>
                  <a:lnTo>
                    <a:pt x="10337" y="5069"/>
                  </a:lnTo>
                  <a:lnTo>
                    <a:pt x="10195" y="5062"/>
                  </a:lnTo>
                  <a:lnTo>
                    <a:pt x="9911" y="5097"/>
                  </a:lnTo>
                  <a:lnTo>
                    <a:pt x="9627" y="5166"/>
                  </a:lnTo>
                  <a:lnTo>
                    <a:pt x="9474" y="5180"/>
                  </a:lnTo>
                  <a:lnTo>
                    <a:pt x="9284" y="5180"/>
                  </a:lnTo>
                  <a:lnTo>
                    <a:pt x="8811" y="5180"/>
                  </a:lnTo>
                  <a:lnTo>
                    <a:pt x="8125" y="5180"/>
                  </a:lnTo>
                  <a:lnTo>
                    <a:pt x="7345" y="5180"/>
                  </a:lnTo>
                  <a:lnTo>
                    <a:pt x="6564" y="5180"/>
                  </a:lnTo>
                  <a:lnTo>
                    <a:pt x="5878" y="5180"/>
                  </a:lnTo>
                  <a:lnTo>
                    <a:pt x="5393" y="5180"/>
                  </a:lnTo>
                  <a:lnTo>
                    <a:pt x="5216" y="5180"/>
                  </a:lnTo>
                  <a:lnTo>
                    <a:pt x="4932" y="5180"/>
                  </a:lnTo>
                  <a:lnTo>
                    <a:pt x="4991" y="5159"/>
                  </a:lnTo>
                  <a:lnTo>
                    <a:pt x="5027" y="5145"/>
                  </a:lnTo>
                  <a:lnTo>
                    <a:pt x="5039" y="5132"/>
                  </a:lnTo>
                  <a:lnTo>
                    <a:pt x="5027" y="5104"/>
                  </a:lnTo>
                  <a:lnTo>
                    <a:pt x="5039" y="5083"/>
                  </a:lnTo>
                  <a:lnTo>
                    <a:pt x="5074" y="5069"/>
                  </a:lnTo>
                  <a:lnTo>
                    <a:pt x="5216" y="5069"/>
                  </a:lnTo>
                  <a:lnTo>
                    <a:pt x="5228" y="5028"/>
                  </a:lnTo>
                  <a:lnTo>
                    <a:pt x="5216" y="4980"/>
                  </a:lnTo>
                  <a:lnTo>
                    <a:pt x="5251" y="4952"/>
                  </a:lnTo>
                  <a:lnTo>
                    <a:pt x="5346" y="4945"/>
                  </a:lnTo>
                  <a:lnTo>
                    <a:pt x="5370" y="4938"/>
                  </a:lnTo>
                  <a:lnTo>
                    <a:pt x="5299" y="4869"/>
                  </a:lnTo>
                  <a:lnTo>
                    <a:pt x="5074" y="4538"/>
                  </a:lnTo>
                  <a:lnTo>
                    <a:pt x="5039" y="4524"/>
                  </a:lnTo>
                  <a:lnTo>
                    <a:pt x="5015" y="4538"/>
                  </a:lnTo>
                  <a:lnTo>
                    <a:pt x="5015" y="4579"/>
                  </a:lnTo>
                  <a:lnTo>
                    <a:pt x="5015" y="4600"/>
                  </a:lnTo>
                  <a:lnTo>
                    <a:pt x="4979" y="4614"/>
                  </a:lnTo>
                  <a:lnTo>
                    <a:pt x="4956" y="4620"/>
                  </a:lnTo>
                  <a:lnTo>
                    <a:pt x="4873" y="4634"/>
                  </a:lnTo>
                  <a:lnTo>
                    <a:pt x="4790" y="4655"/>
                  </a:lnTo>
                  <a:lnTo>
                    <a:pt x="4731" y="4683"/>
                  </a:lnTo>
                  <a:lnTo>
                    <a:pt x="4696" y="4724"/>
                  </a:lnTo>
                  <a:lnTo>
                    <a:pt x="4601" y="4869"/>
                  </a:lnTo>
                  <a:lnTo>
                    <a:pt x="4530" y="4966"/>
                  </a:lnTo>
                  <a:lnTo>
                    <a:pt x="4424" y="5049"/>
                  </a:lnTo>
                  <a:lnTo>
                    <a:pt x="4294" y="5111"/>
                  </a:lnTo>
                  <a:lnTo>
                    <a:pt x="4175" y="5138"/>
                  </a:lnTo>
                  <a:lnTo>
                    <a:pt x="4033" y="5132"/>
                  </a:lnTo>
                  <a:lnTo>
                    <a:pt x="3891" y="5111"/>
                  </a:lnTo>
                  <a:lnTo>
                    <a:pt x="3773" y="5090"/>
                  </a:lnTo>
                  <a:lnTo>
                    <a:pt x="3619" y="5035"/>
                  </a:lnTo>
                  <a:lnTo>
                    <a:pt x="3501" y="4973"/>
                  </a:lnTo>
                  <a:lnTo>
                    <a:pt x="3040" y="4614"/>
                  </a:lnTo>
                  <a:lnTo>
                    <a:pt x="2744" y="4434"/>
                  </a:lnTo>
                  <a:lnTo>
                    <a:pt x="2602" y="4393"/>
                  </a:lnTo>
                  <a:lnTo>
                    <a:pt x="2496" y="4337"/>
                  </a:lnTo>
                  <a:lnTo>
                    <a:pt x="2437" y="4317"/>
                  </a:lnTo>
                  <a:lnTo>
                    <a:pt x="2295" y="4303"/>
                  </a:lnTo>
                  <a:lnTo>
                    <a:pt x="2259" y="4296"/>
                  </a:lnTo>
                  <a:lnTo>
                    <a:pt x="2200" y="4254"/>
                  </a:lnTo>
                  <a:lnTo>
                    <a:pt x="2165" y="4241"/>
                  </a:lnTo>
                  <a:lnTo>
                    <a:pt x="2106" y="4247"/>
                  </a:lnTo>
                  <a:lnTo>
                    <a:pt x="1940" y="4282"/>
                  </a:lnTo>
                  <a:lnTo>
                    <a:pt x="1881" y="4296"/>
                  </a:lnTo>
                  <a:lnTo>
                    <a:pt x="1786" y="4351"/>
                  </a:lnTo>
                  <a:lnTo>
                    <a:pt x="1703" y="4434"/>
                  </a:lnTo>
                  <a:lnTo>
                    <a:pt x="1585" y="4614"/>
                  </a:lnTo>
                  <a:lnTo>
                    <a:pt x="1491" y="4703"/>
                  </a:lnTo>
                  <a:lnTo>
                    <a:pt x="1077" y="5028"/>
                  </a:lnTo>
                  <a:lnTo>
                    <a:pt x="935" y="5201"/>
                  </a:lnTo>
                  <a:lnTo>
                    <a:pt x="805" y="5435"/>
                  </a:lnTo>
                  <a:lnTo>
                    <a:pt x="769" y="5580"/>
                  </a:lnTo>
                  <a:lnTo>
                    <a:pt x="864" y="6223"/>
                  </a:lnTo>
                  <a:lnTo>
                    <a:pt x="840" y="6340"/>
                  </a:lnTo>
                  <a:lnTo>
                    <a:pt x="816" y="6395"/>
                  </a:lnTo>
                  <a:lnTo>
                    <a:pt x="734" y="6402"/>
                  </a:lnTo>
                  <a:lnTo>
                    <a:pt x="402" y="6347"/>
                  </a:lnTo>
                  <a:lnTo>
                    <a:pt x="154" y="6306"/>
                  </a:lnTo>
                  <a:lnTo>
                    <a:pt x="0" y="6292"/>
                  </a:lnTo>
                  <a:lnTo>
                    <a:pt x="83" y="6195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85" name="Google Shape;616;p22">
              <a:extLst>
                <a:ext uri="{FF2B5EF4-FFF2-40B4-BE49-F238E27FC236}">
                  <a16:creationId xmlns:a16="http://schemas.microsoft.com/office/drawing/2014/main" id="{827FB17F-C414-D31B-7956-D70D99A6B50D}"/>
                </a:ext>
              </a:extLst>
            </p:cNvPr>
            <p:cNvSpPr/>
            <p:nvPr/>
          </p:nvSpPr>
          <p:spPr>
            <a:xfrm flipH="1">
              <a:off x="4119793" y="2588453"/>
              <a:ext cx="427786" cy="452949"/>
            </a:xfrm>
            <a:custGeom>
              <a:avLst/>
              <a:gdLst/>
              <a:ahLst/>
              <a:cxnLst/>
              <a:rect l="l" t="t" r="r" b="b"/>
              <a:pathLst>
                <a:path w="7027" h="4752" extrusionOk="0">
                  <a:moveTo>
                    <a:pt x="60" y="2452"/>
                  </a:moveTo>
                  <a:lnTo>
                    <a:pt x="84" y="2459"/>
                  </a:lnTo>
                  <a:lnTo>
                    <a:pt x="95" y="2473"/>
                  </a:lnTo>
                  <a:lnTo>
                    <a:pt x="84" y="2487"/>
                  </a:lnTo>
                  <a:lnTo>
                    <a:pt x="84" y="2501"/>
                  </a:lnTo>
                  <a:lnTo>
                    <a:pt x="95" y="2507"/>
                  </a:lnTo>
                  <a:lnTo>
                    <a:pt x="143" y="2556"/>
                  </a:lnTo>
                  <a:lnTo>
                    <a:pt x="155" y="2576"/>
                  </a:lnTo>
                  <a:lnTo>
                    <a:pt x="190" y="2590"/>
                  </a:lnTo>
                  <a:lnTo>
                    <a:pt x="237" y="2604"/>
                  </a:lnTo>
                  <a:lnTo>
                    <a:pt x="391" y="2611"/>
                  </a:lnTo>
                  <a:lnTo>
                    <a:pt x="545" y="2576"/>
                  </a:lnTo>
                  <a:lnTo>
                    <a:pt x="640" y="2576"/>
                  </a:lnTo>
                  <a:lnTo>
                    <a:pt x="663" y="2535"/>
                  </a:lnTo>
                  <a:lnTo>
                    <a:pt x="675" y="2473"/>
                  </a:lnTo>
                  <a:lnTo>
                    <a:pt x="710" y="2459"/>
                  </a:lnTo>
                  <a:lnTo>
                    <a:pt x="746" y="2452"/>
                  </a:lnTo>
                  <a:lnTo>
                    <a:pt x="781" y="2452"/>
                  </a:lnTo>
                  <a:lnTo>
                    <a:pt x="817" y="2452"/>
                  </a:lnTo>
                  <a:lnTo>
                    <a:pt x="888" y="2466"/>
                  </a:lnTo>
                  <a:lnTo>
                    <a:pt x="935" y="2459"/>
                  </a:lnTo>
                  <a:lnTo>
                    <a:pt x="959" y="2438"/>
                  </a:lnTo>
                  <a:lnTo>
                    <a:pt x="982" y="2418"/>
                  </a:lnTo>
                  <a:lnTo>
                    <a:pt x="1053" y="2342"/>
                  </a:lnTo>
                  <a:lnTo>
                    <a:pt x="1207" y="2307"/>
                  </a:lnTo>
                  <a:lnTo>
                    <a:pt x="1219" y="2293"/>
                  </a:lnTo>
                  <a:lnTo>
                    <a:pt x="1195" y="2259"/>
                  </a:lnTo>
                  <a:lnTo>
                    <a:pt x="1231" y="2231"/>
                  </a:lnTo>
                  <a:lnTo>
                    <a:pt x="1278" y="2197"/>
                  </a:lnTo>
                  <a:lnTo>
                    <a:pt x="1337" y="2141"/>
                  </a:lnTo>
                  <a:lnTo>
                    <a:pt x="1373" y="2128"/>
                  </a:lnTo>
                  <a:lnTo>
                    <a:pt x="1491" y="2107"/>
                  </a:lnTo>
                  <a:lnTo>
                    <a:pt x="1799" y="2107"/>
                  </a:lnTo>
                  <a:lnTo>
                    <a:pt x="1881" y="2038"/>
                  </a:lnTo>
                  <a:lnTo>
                    <a:pt x="1881" y="2003"/>
                  </a:lnTo>
                  <a:lnTo>
                    <a:pt x="1763" y="1872"/>
                  </a:lnTo>
                  <a:lnTo>
                    <a:pt x="1775" y="1803"/>
                  </a:lnTo>
                  <a:lnTo>
                    <a:pt x="1633" y="1734"/>
                  </a:lnTo>
                  <a:lnTo>
                    <a:pt x="1621" y="1706"/>
                  </a:lnTo>
                  <a:lnTo>
                    <a:pt x="1680" y="1644"/>
                  </a:lnTo>
                  <a:lnTo>
                    <a:pt x="1692" y="1596"/>
                  </a:lnTo>
                  <a:lnTo>
                    <a:pt x="1668" y="1561"/>
                  </a:lnTo>
                  <a:lnTo>
                    <a:pt x="1680" y="1534"/>
                  </a:lnTo>
                  <a:lnTo>
                    <a:pt x="1775" y="1444"/>
                  </a:lnTo>
                  <a:lnTo>
                    <a:pt x="1810" y="1382"/>
                  </a:lnTo>
                  <a:lnTo>
                    <a:pt x="1799" y="1320"/>
                  </a:lnTo>
                  <a:lnTo>
                    <a:pt x="1858" y="1264"/>
                  </a:lnTo>
                  <a:lnTo>
                    <a:pt x="1870" y="1250"/>
                  </a:lnTo>
                  <a:lnTo>
                    <a:pt x="1940" y="1216"/>
                  </a:lnTo>
                  <a:lnTo>
                    <a:pt x="2035" y="1174"/>
                  </a:lnTo>
                  <a:lnTo>
                    <a:pt x="2059" y="1147"/>
                  </a:lnTo>
                  <a:lnTo>
                    <a:pt x="2071" y="1112"/>
                  </a:lnTo>
                  <a:lnTo>
                    <a:pt x="2071" y="1092"/>
                  </a:lnTo>
                  <a:lnTo>
                    <a:pt x="2047" y="1057"/>
                  </a:lnTo>
                  <a:lnTo>
                    <a:pt x="2023" y="1029"/>
                  </a:lnTo>
                  <a:lnTo>
                    <a:pt x="2059" y="1009"/>
                  </a:lnTo>
                  <a:lnTo>
                    <a:pt x="2059" y="988"/>
                  </a:lnTo>
                  <a:lnTo>
                    <a:pt x="2059" y="988"/>
                  </a:lnTo>
                  <a:lnTo>
                    <a:pt x="2094" y="974"/>
                  </a:lnTo>
                  <a:lnTo>
                    <a:pt x="2248" y="891"/>
                  </a:lnTo>
                  <a:lnTo>
                    <a:pt x="2295" y="843"/>
                  </a:lnTo>
                  <a:lnTo>
                    <a:pt x="2295" y="822"/>
                  </a:lnTo>
                  <a:lnTo>
                    <a:pt x="2319" y="815"/>
                  </a:lnTo>
                  <a:lnTo>
                    <a:pt x="2354" y="822"/>
                  </a:lnTo>
                  <a:lnTo>
                    <a:pt x="2402" y="822"/>
                  </a:lnTo>
                  <a:lnTo>
                    <a:pt x="2461" y="808"/>
                  </a:lnTo>
                  <a:lnTo>
                    <a:pt x="2544" y="760"/>
                  </a:lnTo>
                  <a:lnTo>
                    <a:pt x="2626" y="774"/>
                  </a:lnTo>
                  <a:lnTo>
                    <a:pt x="2827" y="719"/>
                  </a:lnTo>
                  <a:lnTo>
                    <a:pt x="2827" y="601"/>
                  </a:lnTo>
                  <a:lnTo>
                    <a:pt x="2851" y="587"/>
                  </a:lnTo>
                  <a:lnTo>
                    <a:pt x="2875" y="587"/>
                  </a:lnTo>
                  <a:lnTo>
                    <a:pt x="2910" y="594"/>
                  </a:lnTo>
                  <a:lnTo>
                    <a:pt x="2946" y="601"/>
                  </a:lnTo>
                  <a:lnTo>
                    <a:pt x="3029" y="650"/>
                  </a:lnTo>
                  <a:lnTo>
                    <a:pt x="3241" y="774"/>
                  </a:lnTo>
                  <a:lnTo>
                    <a:pt x="3241" y="815"/>
                  </a:lnTo>
                  <a:lnTo>
                    <a:pt x="3265" y="864"/>
                  </a:lnTo>
                  <a:lnTo>
                    <a:pt x="3372" y="884"/>
                  </a:lnTo>
                  <a:lnTo>
                    <a:pt x="3620" y="1016"/>
                  </a:lnTo>
                  <a:lnTo>
                    <a:pt x="3797" y="960"/>
                  </a:lnTo>
                  <a:lnTo>
                    <a:pt x="3856" y="953"/>
                  </a:lnTo>
                  <a:lnTo>
                    <a:pt x="3916" y="933"/>
                  </a:lnTo>
                  <a:lnTo>
                    <a:pt x="3963" y="912"/>
                  </a:lnTo>
                  <a:lnTo>
                    <a:pt x="3998" y="878"/>
                  </a:lnTo>
                  <a:lnTo>
                    <a:pt x="3998" y="836"/>
                  </a:lnTo>
                  <a:lnTo>
                    <a:pt x="4188" y="836"/>
                  </a:lnTo>
                  <a:lnTo>
                    <a:pt x="4223" y="829"/>
                  </a:lnTo>
                  <a:lnTo>
                    <a:pt x="4294" y="808"/>
                  </a:lnTo>
                  <a:lnTo>
                    <a:pt x="4424" y="767"/>
                  </a:lnTo>
                  <a:lnTo>
                    <a:pt x="4507" y="767"/>
                  </a:lnTo>
                  <a:lnTo>
                    <a:pt x="4554" y="767"/>
                  </a:lnTo>
                  <a:lnTo>
                    <a:pt x="4578" y="753"/>
                  </a:lnTo>
                  <a:lnTo>
                    <a:pt x="4578" y="732"/>
                  </a:lnTo>
                  <a:lnTo>
                    <a:pt x="4578" y="698"/>
                  </a:lnTo>
                  <a:lnTo>
                    <a:pt x="4578" y="677"/>
                  </a:lnTo>
                  <a:lnTo>
                    <a:pt x="4602" y="636"/>
                  </a:lnTo>
                  <a:lnTo>
                    <a:pt x="4767" y="539"/>
                  </a:lnTo>
                  <a:lnTo>
                    <a:pt x="4814" y="477"/>
                  </a:lnTo>
                  <a:lnTo>
                    <a:pt x="4826" y="456"/>
                  </a:lnTo>
                  <a:lnTo>
                    <a:pt x="4814" y="429"/>
                  </a:lnTo>
                  <a:lnTo>
                    <a:pt x="4767" y="380"/>
                  </a:lnTo>
                  <a:lnTo>
                    <a:pt x="4732" y="353"/>
                  </a:lnTo>
                  <a:lnTo>
                    <a:pt x="4720" y="325"/>
                  </a:lnTo>
                  <a:lnTo>
                    <a:pt x="4732" y="304"/>
                  </a:lnTo>
                  <a:lnTo>
                    <a:pt x="4755" y="284"/>
                  </a:lnTo>
                  <a:lnTo>
                    <a:pt x="4779" y="249"/>
                  </a:lnTo>
                  <a:lnTo>
                    <a:pt x="4779" y="208"/>
                  </a:lnTo>
                  <a:lnTo>
                    <a:pt x="4779" y="180"/>
                  </a:lnTo>
                  <a:lnTo>
                    <a:pt x="4779" y="166"/>
                  </a:lnTo>
                  <a:lnTo>
                    <a:pt x="4814" y="139"/>
                  </a:lnTo>
                  <a:lnTo>
                    <a:pt x="4814" y="118"/>
                  </a:lnTo>
                  <a:lnTo>
                    <a:pt x="4814" y="97"/>
                  </a:lnTo>
                  <a:lnTo>
                    <a:pt x="4814" y="83"/>
                  </a:lnTo>
                  <a:lnTo>
                    <a:pt x="4814" y="76"/>
                  </a:lnTo>
                  <a:lnTo>
                    <a:pt x="4826" y="69"/>
                  </a:lnTo>
                  <a:lnTo>
                    <a:pt x="4838" y="69"/>
                  </a:lnTo>
                  <a:lnTo>
                    <a:pt x="4862" y="63"/>
                  </a:lnTo>
                  <a:lnTo>
                    <a:pt x="4874" y="56"/>
                  </a:lnTo>
                  <a:lnTo>
                    <a:pt x="4874" y="42"/>
                  </a:lnTo>
                  <a:lnTo>
                    <a:pt x="4885" y="35"/>
                  </a:lnTo>
                  <a:lnTo>
                    <a:pt x="4897" y="21"/>
                  </a:lnTo>
                  <a:lnTo>
                    <a:pt x="4921" y="0"/>
                  </a:lnTo>
                  <a:lnTo>
                    <a:pt x="4945" y="0"/>
                  </a:lnTo>
                  <a:lnTo>
                    <a:pt x="5004" y="21"/>
                  </a:lnTo>
                  <a:lnTo>
                    <a:pt x="5122" y="83"/>
                  </a:lnTo>
                  <a:lnTo>
                    <a:pt x="5181" y="104"/>
                  </a:lnTo>
                  <a:lnTo>
                    <a:pt x="5217" y="118"/>
                  </a:lnTo>
                  <a:lnTo>
                    <a:pt x="5311" y="132"/>
                  </a:lnTo>
                  <a:lnTo>
                    <a:pt x="5489" y="111"/>
                  </a:lnTo>
                  <a:lnTo>
                    <a:pt x="5536" y="104"/>
                  </a:lnTo>
                  <a:lnTo>
                    <a:pt x="5595" y="90"/>
                  </a:lnTo>
                  <a:lnTo>
                    <a:pt x="5666" y="83"/>
                  </a:lnTo>
                  <a:lnTo>
                    <a:pt x="5690" y="83"/>
                  </a:lnTo>
                  <a:lnTo>
                    <a:pt x="5737" y="104"/>
                  </a:lnTo>
                  <a:lnTo>
                    <a:pt x="5820" y="132"/>
                  </a:lnTo>
                  <a:lnTo>
                    <a:pt x="6033" y="152"/>
                  </a:lnTo>
                  <a:lnTo>
                    <a:pt x="6092" y="166"/>
                  </a:lnTo>
                  <a:lnTo>
                    <a:pt x="6092" y="242"/>
                  </a:lnTo>
                  <a:lnTo>
                    <a:pt x="6092" y="256"/>
                  </a:lnTo>
                  <a:lnTo>
                    <a:pt x="6080" y="263"/>
                  </a:lnTo>
                  <a:lnTo>
                    <a:pt x="6068" y="270"/>
                  </a:lnTo>
                  <a:lnTo>
                    <a:pt x="6033" y="277"/>
                  </a:lnTo>
                  <a:lnTo>
                    <a:pt x="6044" y="290"/>
                  </a:lnTo>
                  <a:lnTo>
                    <a:pt x="6056" y="304"/>
                  </a:lnTo>
                  <a:lnTo>
                    <a:pt x="6080" y="332"/>
                  </a:lnTo>
                  <a:lnTo>
                    <a:pt x="6104" y="353"/>
                  </a:lnTo>
                  <a:lnTo>
                    <a:pt x="6115" y="373"/>
                  </a:lnTo>
                  <a:lnTo>
                    <a:pt x="6080" y="380"/>
                  </a:lnTo>
                  <a:lnTo>
                    <a:pt x="6056" y="408"/>
                  </a:lnTo>
                  <a:lnTo>
                    <a:pt x="6080" y="470"/>
                  </a:lnTo>
                  <a:lnTo>
                    <a:pt x="6151" y="567"/>
                  </a:lnTo>
                  <a:lnTo>
                    <a:pt x="6092" y="581"/>
                  </a:lnTo>
                  <a:lnTo>
                    <a:pt x="6068" y="594"/>
                  </a:lnTo>
                  <a:lnTo>
                    <a:pt x="6092" y="608"/>
                  </a:lnTo>
                  <a:lnTo>
                    <a:pt x="6163" y="615"/>
                  </a:lnTo>
                  <a:lnTo>
                    <a:pt x="6210" y="622"/>
                  </a:lnTo>
                  <a:lnTo>
                    <a:pt x="6222" y="643"/>
                  </a:lnTo>
                  <a:lnTo>
                    <a:pt x="6198" y="670"/>
                  </a:lnTo>
                  <a:lnTo>
                    <a:pt x="6151" y="677"/>
                  </a:lnTo>
                  <a:lnTo>
                    <a:pt x="6175" y="712"/>
                  </a:lnTo>
                  <a:lnTo>
                    <a:pt x="6175" y="753"/>
                  </a:lnTo>
                  <a:lnTo>
                    <a:pt x="6163" y="795"/>
                  </a:lnTo>
                  <a:lnTo>
                    <a:pt x="6151" y="829"/>
                  </a:lnTo>
                  <a:lnTo>
                    <a:pt x="6198" y="836"/>
                  </a:lnTo>
                  <a:lnTo>
                    <a:pt x="6210" y="850"/>
                  </a:lnTo>
                  <a:lnTo>
                    <a:pt x="6198" y="898"/>
                  </a:lnTo>
                  <a:lnTo>
                    <a:pt x="6210" y="912"/>
                  </a:lnTo>
                  <a:lnTo>
                    <a:pt x="6234" y="919"/>
                  </a:lnTo>
                  <a:lnTo>
                    <a:pt x="6269" y="933"/>
                  </a:lnTo>
                  <a:lnTo>
                    <a:pt x="6293" y="995"/>
                  </a:lnTo>
                  <a:lnTo>
                    <a:pt x="6364" y="1071"/>
                  </a:lnTo>
                  <a:lnTo>
                    <a:pt x="6376" y="1112"/>
                  </a:lnTo>
                  <a:lnTo>
                    <a:pt x="6387" y="1126"/>
                  </a:lnTo>
                  <a:lnTo>
                    <a:pt x="6447" y="1161"/>
                  </a:lnTo>
                  <a:lnTo>
                    <a:pt x="6470" y="1168"/>
                  </a:lnTo>
                  <a:lnTo>
                    <a:pt x="6494" y="1174"/>
                  </a:lnTo>
                  <a:lnTo>
                    <a:pt x="6482" y="1202"/>
                  </a:lnTo>
                  <a:lnTo>
                    <a:pt x="6482" y="1202"/>
                  </a:lnTo>
                  <a:lnTo>
                    <a:pt x="6458" y="1250"/>
                  </a:lnTo>
                  <a:lnTo>
                    <a:pt x="6435" y="1610"/>
                  </a:lnTo>
                  <a:lnTo>
                    <a:pt x="6482" y="1748"/>
                  </a:lnTo>
                  <a:lnTo>
                    <a:pt x="6482" y="1796"/>
                  </a:lnTo>
                  <a:lnTo>
                    <a:pt x="6470" y="1824"/>
                  </a:lnTo>
                  <a:lnTo>
                    <a:pt x="6423" y="1872"/>
                  </a:lnTo>
                  <a:lnTo>
                    <a:pt x="6411" y="1886"/>
                  </a:lnTo>
                  <a:lnTo>
                    <a:pt x="6423" y="1900"/>
                  </a:lnTo>
                  <a:lnTo>
                    <a:pt x="6517" y="1920"/>
                  </a:lnTo>
                  <a:lnTo>
                    <a:pt x="6541" y="1934"/>
                  </a:lnTo>
                  <a:lnTo>
                    <a:pt x="6529" y="1948"/>
                  </a:lnTo>
                  <a:lnTo>
                    <a:pt x="6482" y="2024"/>
                  </a:lnTo>
                  <a:lnTo>
                    <a:pt x="6494" y="2052"/>
                  </a:lnTo>
                  <a:lnTo>
                    <a:pt x="6494" y="2065"/>
                  </a:lnTo>
                  <a:lnTo>
                    <a:pt x="6506" y="2086"/>
                  </a:lnTo>
                  <a:lnTo>
                    <a:pt x="6482" y="2100"/>
                  </a:lnTo>
                  <a:lnTo>
                    <a:pt x="6529" y="2114"/>
                  </a:lnTo>
                  <a:lnTo>
                    <a:pt x="6553" y="2134"/>
                  </a:lnTo>
                  <a:lnTo>
                    <a:pt x="6565" y="2162"/>
                  </a:lnTo>
                  <a:lnTo>
                    <a:pt x="6565" y="2197"/>
                  </a:lnTo>
                  <a:lnTo>
                    <a:pt x="6541" y="2300"/>
                  </a:lnTo>
                  <a:lnTo>
                    <a:pt x="6553" y="2335"/>
                  </a:lnTo>
                  <a:lnTo>
                    <a:pt x="6600" y="2362"/>
                  </a:lnTo>
                  <a:lnTo>
                    <a:pt x="6612" y="2390"/>
                  </a:lnTo>
                  <a:lnTo>
                    <a:pt x="6636" y="2411"/>
                  </a:lnTo>
                  <a:lnTo>
                    <a:pt x="6671" y="2425"/>
                  </a:lnTo>
                  <a:lnTo>
                    <a:pt x="6719" y="2431"/>
                  </a:lnTo>
                  <a:lnTo>
                    <a:pt x="6766" y="2445"/>
                  </a:lnTo>
                  <a:lnTo>
                    <a:pt x="6790" y="2480"/>
                  </a:lnTo>
                  <a:lnTo>
                    <a:pt x="6778" y="2501"/>
                  </a:lnTo>
                  <a:lnTo>
                    <a:pt x="6719" y="2549"/>
                  </a:lnTo>
                  <a:lnTo>
                    <a:pt x="6719" y="2556"/>
                  </a:lnTo>
                  <a:lnTo>
                    <a:pt x="6730" y="2563"/>
                  </a:lnTo>
                  <a:lnTo>
                    <a:pt x="6730" y="2576"/>
                  </a:lnTo>
                  <a:lnTo>
                    <a:pt x="6719" y="2590"/>
                  </a:lnTo>
                  <a:lnTo>
                    <a:pt x="6707" y="2604"/>
                  </a:lnTo>
                  <a:lnTo>
                    <a:pt x="6671" y="2611"/>
                  </a:lnTo>
                  <a:lnTo>
                    <a:pt x="6648" y="2618"/>
                  </a:lnTo>
                  <a:lnTo>
                    <a:pt x="6648" y="2632"/>
                  </a:lnTo>
                  <a:lnTo>
                    <a:pt x="6659" y="2659"/>
                  </a:lnTo>
                  <a:lnTo>
                    <a:pt x="6719" y="2701"/>
                  </a:lnTo>
                  <a:lnTo>
                    <a:pt x="6742" y="2735"/>
                  </a:lnTo>
                  <a:lnTo>
                    <a:pt x="6707" y="2756"/>
                  </a:lnTo>
                  <a:lnTo>
                    <a:pt x="6695" y="2770"/>
                  </a:lnTo>
                  <a:lnTo>
                    <a:pt x="6742" y="2777"/>
                  </a:lnTo>
                  <a:lnTo>
                    <a:pt x="6695" y="2873"/>
                  </a:lnTo>
                  <a:lnTo>
                    <a:pt x="6707" y="2963"/>
                  </a:lnTo>
                  <a:lnTo>
                    <a:pt x="6742" y="3046"/>
                  </a:lnTo>
                  <a:lnTo>
                    <a:pt x="7014" y="3398"/>
                  </a:lnTo>
                  <a:lnTo>
                    <a:pt x="7026" y="3467"/>
                  </a:lnTo>
                  <a:lnTo>
                    <a:pt x="6991" y="3488"/>
                  </a:lnTo>
                  <a:lnTo>
                    <a:pt x="6908" y="3488"/>
                  </a:lnTo>
                  <a:lnTo>
                    <a:pt x="6801" y="3474"/>
                  </a:lnTo>
                  <a:lnTo>
                    <a:pt x="6707" y="3467"/>
                  </a:lnTo>
                  <a:lnTo>
                    <a:pt x="6612" y="3460"/>
                  </a:lnTo>
                  <a:lnTo>
                    <a:pt x="6612" y="3481"/>
                  </a:lnTo>
                  <a:lnTo>
                    <a:pt x="6529" y="3509"/>
                  </a:lnTo>
                  <a:lnTo>
                    <a:pt x="6506" y="3516"/>
                  </a:lnTo>
                  <a:lnTo>
                    <a:pt x="6482" y="3550"/>
                  </a:lnTo>
                  <a:lnTo>
                    <a:pt x="6423" y="3536"/>
                  </a:lnTo>
                  <a:lnTo>
                    <a:pt x="6293" y="3606"/>
                  </a:lnTo>
                  <a:lnTo>
                    <a:pt x="6257" y="3612"/>
                  </a:lnTo>
                  <a:lnTo>
                    <a:pt x="6210" y="3619"/>
                  </a:lnTo>
                  <a:lnTo>
                    <a:pt x="6175" y="3612"/>
                  </a:lnTo>
                  <a:lnTo>
                    <a:pt x="6151" y="3619"/>
                  </a:lnTo>
                  <a:lnTo>
                    <a:pt x="6127" y="3626"/>
                  </a:lnTo>
                  <a:lnTo>
                    <a:pt x="6104" y="3619"/>
                  </a:lnTo>
                  <a:lnTo>
                    <a:pt x="6080" y="3612"/>
                  </a:lnTo>
                  <a:lnTo>
                    <a:pt x="6056" y="3585"/>
                  </a:lnTo>
                  <a:lnTo>
                    <a:pt x="6033" y="3578"/>
                  </a:lnTo>
                  <a:lnTo>
                    <a:pt x="6021" y="3564"/>
                  </a:lnTo>
                  <a:lnTo>
                    <a:pt x="5997" y="3530"/>
                  </a:lnTo>
                  <a:lnTo>
                    <a:pt x="5985" y="3516"/>
                  </a:lnTo>
                  <a:lnTo>
                    <a:pt x="5950" y="3509"/>
                  </a:lnTo>
                  <a:lnTo>
                    <a:pt x="5843" y="3481"/>
                  </a:lnTo>
                  <a:lnTo>
                    <a:pt x="5808" y="3481"/>
                  </a:lnTo>
                  <a:lnTo>
                    <a:pt x="5784" y="3481"/>
                  </a:lnTo>
                  <a:lnTo>
                    <a:pt x="5749" y="3488"/>
                  </a:lnTo>
                  <a:lnTo>
                    <a:pt x="5725" y="3502"/>
                  </a:lnTo>
                  <a:lnTo>
                    <a:pt x="5690" y="3516"/>
                  </a:lnTo>
                  <a:lnTo>
                    <a:pt x="5619" y="3550"/>
                  </a:lnTo>
                  <a:lnTo>
                    <a:pt x="5536" y="3654"/>
                  </a:lnTo>
                  <a:lnTo>
                    <a:pt x="5512" y="3682"/>
                  </a:lnTo>
                  <a:lnTo>
                    <a:pt x="5489" y="3709"/>
                  </a:lnTo>
                  <a:lnTo>
                    <a:pt x="5477" y="3737"/>
                  </a:lnTo>
                  <a:lnTo>
                    <a:pt x="5453" y="3792"/>
                  </a:lnTo>
                  <a:lnTo>
                    <a:pt x="5465" y="3847"/>
                  </a:lnTo>
                  <a:lnTo>
                    <a:pt x="5512" y="3875"/>
                  </a:lnTo>
                  <a:lnTo>
                    <a:pt x="5536" y="3889"/>
                  </a:lnTo>
                  <a:lnTo>
                    <a:pt x="5583" y="3923"/>
                  </a:lnTo>
                  <a:lnTo>
                    <a:pt x="5607" y="3951"/>
                  </a:lnTo>
                  <a:lnTo>
                    <a:pt x="5630" y="3978"/>
                  </a:lnTo>
                  <a:lnTo>
                    <a:pt x="5630" y="4006"/>
                  </a:lnTo>
                  <a:lnTo>
                    <a:pt x="5607" y="4041"/>
                  </a:lnTo>
                  <a:lnTo>
                    <a:pt x="5654" y="4130"/>
                  </a:lnTo>
                  <a:lnTo>
                    <a:pt x="5583" y="4206"/>
                  </a:lnTo>
                  <a:lnTo>
                    <a:pt x="5571" y="4234"/>
                  </a:lnTo>
                  <a:lnTo>
                    <a:pt x="5595" y="4275"/>
                  </a:lnTo>
                  <a:lnTo>
                    <a:pt x="5630" y="4331"/>
                  </a:lnTo>
                  <a:lnTo>
                    <a:pt x="5725" y="4434"/>
                  </a:lnTo>
                  <a:lnTo>
                    <a:pt x="5772" y="4600"/>
                  </a:lnTo>
                  <a:lnTo>
                    <a:pt x="5654" y="4697"/>
                  </a:lnTo>
                  <a:lnTo>
                    <a:pt x="5512" y="4752"/>
                  </a:lnTo>
                  <a:lnTo>
                    <a:pt x="5228" y="4531"/>
                  </a:lnTo>
                  <a:lnTo>
                    <a:pt x="5134" y="4427"/>
                  </a:lnTo>
                  <a:lnTo>
                    <a:pt x="5039" y="4296"/>
                  </a:lnTo>
                  <a:lnTo>
                    <a:pt x="5015" y="4255"/>
                  </a:lnTo>
                  <a:lnTo>
                    <a:pt x="5004" y="4213"/>
                  </a:lnTo>
                  <a:lnTo>
                    <a:pt x="5004" y="4186"/>
                  </a:lnTo>
                  <a:lnTo>
                    <a:pt x="5004" y="4165"/>
                  </a:lnTo>
                  <a:lnTo>
                    <a:pt x="5039" y="4124"/>
                  </a:lnTo>
                  <a:lnTo>
                    <a:pt x="5039" y="4089"/>
                  </a:lnTo>
                  <a:lnTo>
                    <a:pt x="5039" y="4068"/>
                  </a:lnTo>
                  <a:lnTo>
                    <a:pt x="5039" y="4020"/>
                  </a:lnTo>
                  <a:lnTo>
                    <a:pt x="4933" y="3840"/>
                  </a:lnTo>
                  <a:lnTo>
                    <a:pt x="4909" y="3827"/>
                  </a:lnTo>
                  <a:lnTo>
                    <a:pt x="4874" y="3813"/>
                  </a:lnTo>
                  <a:lnTo>
                    <a:pt x="4803" y="3847"/>
                  </a:lnTo>
                  <a:lnTo>
                    <a:pt x="4755" y="3854"/>
                  </a:lnTo>
                  <a:lnTo>
                    <a:pt x="4661" y="3875"/>
                  </a:lnTo>
                  <a:lnTo>
                    <a:pt x="4637" y="3868"/>
                  </a:lnTo>
                  <a:lnTo>
                    <a:pt x="4625" y="3847"/>
                  </a:lnTo>
                  <a:lnTo>
                    <a:pt x="4578" y="3751"/>
                  </a:lnTo>
                  <a:lnTo>
                    <a:pt x="4578" y="3654"/>
                  </a:lnTo>
                  <a:lnTo>
                    <a:pt x="4507" y="3599"/>
                  </a:lnTo>
                  <a:lnTo>
                    <a:pt x="4460" y="3550"/>
                  </a:lnTo>
                  <a:lnTo>
                    <a:pt x="4436" y="3523"/>
                  </a:lnTo>
                  <a:lnTo>
                    <a:pt x="4436" y="3488"/>
                  </a:lnTo>
                  <a:lnTo>
                    <a:pt x="4424" y="3447"/>
                  </a:lnTo>
                  <a:lnTo>
                    <a:pt x="4400" y="3329"/>
                  </a:lnTo>
                  <a:lnTo>
                    <a:pt x="4353" y="3246"/>
                  </a:lnTo>
                  <a:lnTo>
                    <a:pt x="4353" y="3212"/>
                  </a:lnTo>
                  <a:lnTo>
                    <a:pt x="4365" y="3198"/>
                  </a:lnTo>
                  <a:lnTo>
                    <a:pt x="4448" y="3198"/>
                  </a:lnTo>
                  <a:lnTo>
                    <a:pt x="4306" y="2970"/>
                  </a:lnTo>
                  <a:lnTo>
                    <a:pt x="4306" y="2880"/>
                  </a:lnTo>
                  <a:lnTo>
                    <a:pt x="4341" y="2791"/>
                  </a:lnTo>
                  <a:lnTo>
                    <a:pt x="4365" y="2770"/>
                  </a:lnTo>
                  <a:lnTo>
                    <a:pt x="4389" y="2756"/>
                  </a:lnTo>
                  <a:lnTo>
                    <a:pt x="4412" y="2749"/>
                  </a:lnTo>
                  <a:lnTo>
                    <a:pt x="4436" y="2735"/>
                  </a:lnTo>
                  <a:lnTo>
                    <a:pt x="4483" y="2687"/>
                  </a:lnTo>
                  <a:lnTo>
                    <a:pt x="4377" y="2639"/>
                  </a:lnTo>
                  <a:lnTo>
                    <a:pt x="4282" y="2611"/>
                  </a:lnTo>
                  <a:lnTo>
                    <a:pt x="4259" y="2597"/>
                  </a:lnTo>
                  <a:lnTo>
                    <a:pt x="4235" y="2583"/>
                  </a:lnTo>
                  <a:lnTo>
                    <a:pt x="4235" y="2570"/>
                  </a:lnTo>
                  <a:lnTo>
                    <a:pt x="4247" y="2563"/>
                  </a:lnTo>
                  <a:lnTo>
                    <a:pt x="4270" y="2563"/>
                  </a:lnTo>
                  <a:lnTo>
                    <a:pt x="4282" y="2570"/>
                  </a:lnTo>
                  <a:lnTo>
                    <a:pt x="4294" y="2563"/>
                  </a:lnTo>
                  <a:lnTo>
                    <a:pt x="4282" y="2556"/>
                  </a:lnTo>
                  <a:lnTo>
                    <a:pt x="4282" y="2549"/>
                  </a:lnTo>
                  <a:lnTo>
                    <a:pt x="4294" y="2528"/>
                  </a:lnTo>
                  <a:lnTo>
                    <a:pt x="4223" y="2501"/>
                  </a:lnTo>
                  <a:lnTo>
                    <a:pt x="4199" y="2466"/>
                  </a:lnTo>
                  <a:lnTo>
                    <a:pt x="4140" y="2459"/>
                  </a:lnTo>
                  <a:lnTo>
                    <a:pt x="4128" y="2445"/>
                  </a:lnTo>
                  <a:lnTo>
                    <a:pt x="4046" y="2335"/>
                  </a:lnTo>
                  <a:lnTo>
                    <a:pt x="4022" y="2321"/>
                  </a:lnTo>
                  <a:lnTo>
                    <a:pt x="3963" y="2307"/>
                  </a:lnTo>
                  <a:lnTo>
                    <a:pt x="3951" y="2286"/>
                  </a:lnTo>
                  <a:lnTo>
                    <a:pt x="3939" y="2273"/>
                  </a:lnTo>
                  <a:lnTo>
                    <a:pt x="3939" y="2245"/>
                  </a:lnTo>
                  <a:lnTo>
                    <a:pt x="3939" y="2238"/>
                  </a:lnTo>
                  <a:lnTo>
                    <a:pt x="3951" y="2231"/>
                  </a:lnTo>
                  <a:lnTo>
                    <a:pt x="3927" y="2224"/>
                  </a:lnTo>
                  <a:lnTo>
                    <a:pt x="3880" y="2238"/>
                  </a:lnTo>
                  <a:lnTo>
                    <a:pt x="3845" y="2238"/>
                  </a:lnTo>
                  <a:lnTo>
                    <a:pt x="3774" y="2238"/>
                  </a:lnTo>
                  <a:lnTo>
                    <a:pt x="3667" y="2266"/>
                  </a:lnTo>
                  <a:lnTo>
                    <a:pt x="3691" y="2321"/>
                  </a:lnTo>
                  <a:lnTo>
                    <a:pt x="3691" y="2362"/>
                  </a:lnTo>
                  <a:lnTo>
                    <a:pt x="3679" y="2549"/>
                  </a:lnTo>
                  <a:lnTo>
                    <a:pt x="3679" y="2570"/>
                  </a:lnTo>
                  <a:lnTo>
                    <a:pt x="3679" y="2590"/>
                  </a:lnTo>
                  <a:lnTo>
                    <a:pt x="3726" y="2604"/>
                  </a:lnTo>
                  <a:lnTo>
                    <a:pt x="3738" y="2618"/>
                  </a:lnTo>
                  <a:lnTo>
                    <a:pt x="3738" y="2639"/>
                  </a:lnTo>
                  <a:lnTo>
                    <a:pt x="3738" y="2652"/>
                  </a:lnTo>
                  <a:lnTo>
                    <a:pt x="3679" y="2680"/>
                  </a:lnTo>
                  <a:lnTo>
                    <a:pt x="3608" y="2680"/>
                  </a:lnTo>
                  <a:lnTo>
                    <a:pt x="3679" y="2825"/>
                  </a:lnTo>
                  <a:lnTo>
                    <a:pt x="3726" y="2839"/>
                  </a:lnTo>
                  <a:lnTo>
                    <a:pt x="3762" y="2853"/>
                  </a:lnTo>
                  <a:lnTo>
                    <a:pt x="3868" y="2963"/>
                  </a:lnTo>
                  <a:lnTo>
                    <a:pt x="3916" y="2998"/>
                  </a:lnTo>
                  <a:lnTo>
                    <a:pt x="3963" y="3046"/>
                  </a:lnTo>
                  <a:lnTo>
                    <a:pt x="4034" y="3081"/>
                  </a:lnTo>
                  <a:lnTo>
                    <a:pt x="4057" y="3101"/>
                  </a:lnTo>
                  <a:lnTo>
                    <a:pt x="4069" y="3129"/>
                  </a:lnTo>
                  <a:lnTo>
                    <a:pt x="4069" y="3184"/>
                  </a:lnTo>
                  <a:lnTo>
                    <a:pt x="4034" y="3246"/>
                  </a:lnTo>
                  <a:lnTo>
                    <a:pt x="4010" y="3260"/>
                  </a:lnTo>
                  <a:lnTo>
                    <a:pt x="4034" y="3329"/>
                  </a:lnTo>
                  <a:lnTo>
                    <a:pt x="4188" y="3474"/>
                  </a:lnTo>
                  <a:lnTo>
                    <a:pt x="4199" y="3502"/>
                  </a:lnTo>
                  <a:lnTo>
                    <a:pt x="4211" y="3536"/>
                  </a:lnTo>
                  <a:lnTo>
                    <a:pt x="4152" y="3626"/>
                  </a:lnTo>
                  <a:lnTo>
                    <a:pt x="4057" y="3688"/>
                  </a:lnTo>
                  <a:lnTo>
                    <a:pt x="4022" y="3730"/>
                  </a:lnTo>
                  <a:lnTo>
                    <a:pt x="3987" y="3778"/>
                  </a:lnTo>
                  <a:lnTo>
                    <a:pt x="3987" y="3799"/>
                  </a:lnTo>
                  <a:lnTo>
                    <a:pt x="4022" y="3827"/>
                  </a:lnTo>
                  <a:lnTo>
                    <a:pt x="4057" y="3847"/>
                  </a:lnTo>
                  <a:lnTo>
                    <a:pt x="4093" y="3861"/>
                  </a:lnTo>
                  <a:lnTo>
                    <a:pt x="4117" y="3875"/>
                  </a:lnTo>
                  <a:lnTo>
                    <a:pt x="4128" y="3896"/>
                  </a:lnTo>
                  <a:lnTo>
                    <a:pt x="4140" y="3965"/>
                  </a:lnTo>
                  <a:lnTo>
                    <a:pt x="4211" y="4075"/>
                  </a:lnTo>
                  <a:lnTo>
                    <a:pt x="4093" y="4082"/>
                  </a:lnTo>
                  <a:lnTo>
                    <a:pt x="3904" y="3972"/>
                  </a:lnTo>
                  <a:lnTo>
                    <a:pt x="3774" y="3923"/>
                  </a:lnTo>
                  <a:lnTo>
                    <a:pt x="3715" y="3882"/>
                  </a:lnTo>
                  <a:lnTo>
                    <a:pt x="3644" y="3861"/>
                  </a:lnTo>
                  <a:lnTo>
                    <a:pt x="3584" y="3854"/>
                  </a:lnTo>
                  <a:lnTo>
                    <a:pt x="3537" y="3854"/>
                  </a:lnTo>
                  <a:lnTo>
                    <a:pt x="3466" y="3840"/>
                  </a:lnTo>
                  <a:lnTo>
                    <a:pt x="3431" y="3820"/>
                  </a:lnTo>
                  <a:lnTo>
                    <a:pt x="3395" y="3771"/>
                  </a:lnTo>
                  <a:lnTo>
                    <a:pt x="3312" y="3751"/>
                  </a:lnTo>
                  <a:lnTo>
                    <a:pt x="3241" y="3737"/>
                  </a:lnTo>
                  <a:lnTo>
                    <a:pt x="2981" y="3675"/>
                  </a:lnTo>
                  <a:lnTo>
                    <a:pt x="2946" y="3654"/>
                  </a:lnTo>
                  <a:lnTo>
                    <a:pt x="2910" y="3633"/>
                  </a:lnTo>
                  <a:lnTo>
                    <a:pt x="2827" y="3633"/>
                  </a:lnTo>
                  <a:lnTo>
                    <a:pt x="2780" y="3640"/>
                  </a:lnTo>
                  <a:lnTo>
                    <a:pt x="2674" y="3640"/>
                  </a:lnTo>
                  <a:lnTo>
                    <a:pt x="2709" y="3564"/>
                  </a:lnTo>
                  <a:lnTo>
                    <a:pt x="2721" y="3543"/>
                  </a:lnTo>
                  <a:lnTo>
                    <a:pt x="2721" y="3509"/>
                  </a:lnTo>
                  <a:lnTo>
                    <a:pt x="2745" y="3474"/>
                  </a:lnTo>
                  <a:lnTo>
                    <a:pt x="2816" y="3433"/>
                  </a:lnTo>
                  <a:lnTo>
                    <a:pt x="2816" y="3412"/>
                  </a:lnTo>
                  <a:lnTo>
                    <a:pt x="2816" y="3391"/>
                  </a:lnTo>
                  <a:lnTo>
                    <a:pt x="2816" y="3350"/>
                  </a:lnTo>
                  <a:lnTo>
                    <a:pt x="2851" y="3226"/>
                  </a:lnTo>
                  <a:lnTo>
                    <a:pt x="2910" y="3198"/>
                  </a:lnTo>
                  <a:lnTo>
                    <a:pt x="2898" y="3150"/>
                  </a:lnTo>
                  <a:lnTo>
                    <a:pt x="2875" y="3129"/>
                  </a:lnTo>
                  <a:lnTo>
                    <a:pt x="2839" y="3101"/>
                  </a:lnTo>
                  <a:lnTo>
                    <a:pt x="2804" y="3088"/>
                  </a:lnTo>
                  <a:lnTo>
                    <a:pt x="2709" y="3060"/>
                  </a:lnTo>
                  <a:lnTo>
                    <a:pt x="2626" y="3032"/>
                  </a:lnTo>
                  <a:lnTo>
                    <a:pt x="2603" y="3005"/>
                  </a:lnTo>
                  <a:lnTo>
                    <a:pt x="2555" y="2956"/>
                  </a:lnTo>
                  <a:lnTo>
                    <a:pt x="2508" y="2936"/>
                  </a:lnTo>
                  <a:lnTo>
                    <a:pt x="2461" y="2929"/>
                  </a:lnTo>
                  <a:lnTo>
                    <a:pt x="2425" y="2936"/>
                  </a:lnTo>
                  <a:lnTo>
                    <a:pt x="2390" y="2949"/>
                  </a:lnTo>
                  <a:lnTo>
                    <a:pt x="2354" y="2963"/>
                  </a:lnTo>
                  <a:lnTo>
                    <a:pt x="2343" y="2977"/>
                  </a:lnTo>
                  <a:lnTo>
                    <a:pt x="2307" y="2998"/>
                  </a:lnTo>
                  <a:lnTo>
                    <a:pt x="2248" y="2998"/>
                  </a:lnTo>
                  <a:lnTo>
                    <a:pt x="2212" y="2998"/>
                  </a:lnTo>
                  <a:lnTo>
                    <a:pt x="2177" y="3012"/>
                  </a:lnTo>
                  <a:lnTo>
                    <a:pt x="2142" y="3053"/>
                  </a:lnTo>
                  <a:lnTo>
                    <a:pt x="2094" y="3088"/>
                  </a:lnTo>
                  <a:lnTo>
                    <a:pt x="2035" y="3129"/>
                  </a:lnTo>
                  <a:lnTo>
                    <a:pt x="2023" y="3150"/>
                  </a:lnTo>
                  <a:lnTo>
                    <a:pt x="2023" y="3177"/>
                  </a:lnTo>
                  <a:lnTo>
                    <a:pt x="2000" y="3239"/>
                  </a:lnTo>
                  <a:lnTo>
                    <a:pt x="1917" y="3350"/>
                  </a:lnTo>
                  <a:lnTo>
                    <a:pt x="1917" y="3378"/>
                  </a:lnTo>
                  <a:lnTo>
                    <a:pt x="1893" y="3391"/>
                  </a:lnTo>
                  <a:lnTo>
                    <a:pt x="1858" y="3405"/>
                  </a:lnTo>
                  <a:lnTo>
                    <a:pt x="1822" y="3419"/>
                  </a:lnTo>
                  <a:lnTo>
                    <a:pt x="1763" y="3433"/>
                  </a:lnTo>
                  <a:lnTo>
                    <a:pt x="1716" y="3447"/>
                  </a:lnTo>
                  <a:lnTo>
                    <a:pt x="1657" y="3454"/>
                  </a:lnTo>
                  <a:lnTo>
                    <a:pt x="1597" y="3447"/>
                  </a:lnTo>
                  <a:lnTo>
                    <a:pt x="1538" y="3433"/>
                  </a:lnTo>
                  <a:lnTo>
                    <a:pt x="1444" y="3385"/>
                  </a:lnTo>
                  <a:lnTo>
                    <a:pt x="1195" y="3371"/>
                  </a:lnTo>
                  <a:lnTo>
                    <a:pt x="734" y="3440"/>
                  </a:lnTo>
                  <a:lnTo>
                    <a:pt x="640" y="3460"/>
                  </a:lnTo>
                  <a:lnTo>
                    <a:pt x="604" y="3481"/>
                  </a:lnTo>
                  <a:lnTo>
                    <a:pt x="580" y="3509"/>
                  </a:lnTo>
                  <a:lnTo>
                    <a:pt x="557" y="3516"/>
                  </a:lnTo>
                  <a:lnTo>
                    <a:pt x="509" y="3530"/>
                  </a:lnTo>
                  <a:lnTo>
                    <a:pt x="415" y="3571"/>
                  </a:lnTo>
                  <a:lnTo>
                    <a:pt x="356" y="3585"/>
                  </a:lnTo>
                  <a:lnTo>
                    <a:pt x="332" y="3578"/>
                  </a:lnTo>
                  <a:lnTo>
                    <a:pt x="308" y="3557"/>
                  </a:lnTo>
                  <a:lnTo>
                    <a:pt x="297" y="3502"/>
                  </a:lnTo>
                  <a:lnTo>
                    <a:pt x="166" y="3018"/>
                  </a:lnTo>
                  <a:lnTo>
                    <a:pt x="36" y="2487"/>
                  </a:lnTo>
                  <a:lnTo>
                    <a:pt x="1" y="2445"/>
                  </a:lnTo>
                  <a:lnTo>
                    <a:pt x="60" y="2452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86" name="Google Shape;617;p22">
              <a:extLst>
                <a:ext uri="{FF2B5EF4-FFF2-40B4-BE49-F238E27FC236}">
                  <a16:creationId xmlns:a16="http://schemas.microsoft.com/office/drawing/2014/main" id="{9C52F9DF-7376-4CA3-04A9-BAED3BAA3BD9}"/>
                </a:ext>
              </a:extLst>
            </p:cNvPr>
            <p:cNvSpPr/>
            <p:nvPr/>
          </p:nvSpPr>
          <p:spPr>
            <a:xfrm flipH="1">
              <a:off x="3743985" y="1811613"/>
              <a:ext cx="397469" cy="447802"/>
            </a:xfrm>
            <a:custGeom>
              <a:avLst/>
              <a:gdLst/>
              <a:ahLst/>
              <a:cxnLst/>
              <a:rect l="l" t="t" r="r" b="b"/>
              <a:pathLst>
                <a:path w="6529" h="4698" extrusionOk="0">
                  <a:moveTo>
                    <a:pt x="12" y="2674"/>
                  </a:moveTo>
                  <a:lnTo>
                    <a:pt x="24" y="2639"/>
                  </a:lnTo>
                  <a:lnTo>
                    <a:pt x="24" y="2508"/>
                  </a:lnTo>
                  <a:lnTo>
                    <a:pt x="48" y="2473"/>
                  </a:lnTo>
                  <a:lnTo>
                    <a:pt x="95" y="2446"/>
                  </a:lnTo>
                  <a:lnTo>
                    <a:pt x="142" y="2425"/>
                  </a:lnTo>
                  <a:lnTo>
                    <a:pt x="225" y="2377"/>
                  </a:lnTo>
                  <a:lnTo>
                    <a:pt x="331" y="2273"/>
                  </a:lnTo>
                  <a:lnTo>
                    <a:pt x="473" y="2211"/>
                  </a:lnTo>
                  <a:lnTo>
                    <a:pt x="556" y="2170"/>
                  </a:lnTo>
                  <a:lnTo>
                    <a:pt x="603" y="2170"/>
                  </a:lnTo>
                  <a:lnTo>
                    <a:pt x="698" y="2170"/>
                  </a:lnTo>
                  <a:lnTo>
                    <a:pt x="899" y="2218"/>
                  </a:lnTo>
                  <a:lnTo>
                    <a:pt x="1065" y="2246"/>
                  </a:lnTo>
                  <a:lnTo>
                    <a:pt x="1479" y="2363"/>
                  </a:lnTo>
                  <a:lnTo>
                    <a:pt x="1621" y="2273"/>
                  </a:lnTo>
                  <a:lnTo>
                    <a:pt x="1739" y="2225"/>
                  </a:lnTo>
                  <a:lnTo>
                    <a:pt x="1904" y="2183"/>
                  </a:lnTo>
                  <a:lnTo>
                    <a:pt x="1940" y="2163"/>
                  </a:lnTo>
                  <a:lnTo>
                    <a:pt x="1964" y="2128"/>
                  </a:lnTo>
                  <a:lnTo>
                    <a:pt x="1987" y="2094"/>
                  </a:lnTo>
                  <a:lnTo>
                    <a:pt x="2011" y="1976"/>
                  </a:lnTo>
                  <a:lnTo>
                    <a:pt x="2011" y="1879"/>
                  </a:lnTo>
                  <a:lnTo>
                    <a:pt x="2094" y="1734"/>
                  </a:lnTo>
                  <a:lnTo>
                    <a:pt x="2094" y="1686"/>
                  </a:lnTo>
                  <a:lnTo>
                    <a:pt x="2094" y="1652"/>
                  </a:lnTo>
                  <a:lnTo>
                    <a:pt x="2070" y="1596"/>
                  </a:lnTo>
                  <a:lnTo>
                    <a:pt x="2153" y="1458"/>
                  </a:lnTo>
                  <a:lnTo>
                    <a:pt x="2129" y="1368"/>
                  </a:lnTo>
                  <a:lnTo>
                    <a:pt x="2105" y="1348"/>
                  </a:lnTo>
                  <a:lnTo>
                    <a:pt x="2082" y="1327"/>
                  </a:lnTo>
                  <a:lnTo>
                    <a:pt x="2034" y="1313"/>
                  </a:lnTo>
                  <a:lnTo>
                    <a:pt x="1964" y="1265"/>
                  </a:lnTo>
                  <a:lnTo>
                    <a:pt x="1904" y="1244"/>
                  </a:lnTo>
                  <a:lnTo>
                    <a:pt x="1857" y="1237"/>
                  </a:lnTo>
                  <a:lnTo>
                    <a:pt x="1810" y="1230"/>
                  </a:lnTo>
                  <a:lnTo>
                    <a:pt x="1609" y="1203"/>
                  </a:lnTo>
                  <a:lnTo>
                    <a:pt x="1573" y="1182"/>
                  </a:lnTo>
                  <a:lnTo>
                    <a:pt x="1561" y="1071"/>
                  </a:lnTo>
                  <a:lnTo>
                    <a:pt x="1538" y="1065"/>
                  </a:lnTo>
                  <a:lnTo>
                    <a:pt x="1526" y="1051"/>
                  </a:lnTo>
                  <a:lnTo>
                    <a:pt x="1538" y="1037"/>
                  </a:lnTo>
                  <a:lnTo>
                    <a:pt x="1609" y="975"/>
                  </a:lnTo>
                  <a:lnTo>
                    <a:pt x="1621" y="961"/>
                  </a:lnTo>
                  <a:lnTo>
                    <a:pt x="1585" y="919"/>
                  </a:lnTo>
                  <a:lnTo>
                    <a:pt x="1751" y="850"/>
                  </a:lnTo>
                  <a:lnTo>
                    <a:pt x="2413" y="664"/>
                  </a:lnTo>
                  <a:lnTo>
                    <a:pt x="2519" y="567"/>
                  </a:lnTo>
                  <a:lnTo>
                    <a:pt x="2555" y="471"/>
                  </a:lnTo>
                  <a:lnTo>
                    <a:pt x="2614" y="450"/>
                  </a:lnTo>
                  <a:lnTo>
                    <a:pt x="2661" y="450"/>
                  </a:lnTo>
                  <a:lnTo>
                    <a:pt x="2697" y="450"/>
                  </a:lnTo>
                  <a:lnTo>
                    <a:pt x="2709" y="443"/>
                  </a:lnTo>
                  <a:lnTo>
                    <a:pt x="2720" y="422"/>
                  </a:lnTo>
                  <a:lnTo>
                    <a:pt x="2862" y="408"/>
                  </a:lnTo>
                  <a:lnTo>
                    <a:pt x="2933" y="360"/>
                  </a:lnTo>
                  <a:lnTo>
                    <a:pt x="2992" y="319"/>
                  </a:lnTo>
                  <a:lnTo>
                    <a:pt x="3194" y="263"/>
                  </a:lnTo>
                  <a:lnTo>
                    <a:pt x="3312" y="243"/>
                  </a:lnTo>
                  <a:lnTo>
                    <a:pt x="3347" y="229"/>
                  </a:lnTo>
                  <a:lnTo>
                    <a:pt x="3442" y="208"/>
                  </a:lnTo>
                  <a:lnTo>
                    <a:pt x="3442" y="77"/>
                  </a:lnTo>
                  <a:lnTo>
                    <a:pt x="3442" y="70"/>
                  </a:lnTo>
                  <a:lnTo>
                    <a:pt x="3513" y="56"/>
                  </a:lnTo>
                  <a:lnTo>
                    <a:pt x="3596" y="49"/>
                  </a:lnTo>
                  <a:lnTo>
                    <a:pt x="3678" y="56"/>
                  </a:lnTo>
                  <a:lnTo>
                    <a:pt x="3761" y="77"/>
                  </a:lnTo>
                  <a:lnTo>
                    <a:pt x="3879" y="125"/>
                  </a:lnTo>
                  <a:lnTo>
                    <a:pt x="3879" y="105"/>
                  </a:lnTo>
                  <a:lnTo>
                    <a:pt x="3891" y="98"/>
                  </a:lnTo>
                  <a:lnTo>
                    <a:pt x="3903" y="91"/>
                  </a:lnTo>
                  <a:lnTo>
                    <a:pt x="3927" y="77"/>
                  </a:lnTo>
                  <a:lnTo>
                    <a:pt x="3950" y="91"/>
                  </a:lnTo>
                  <a:lnTo>
                    <a:pt x="3974" y="98"/>
                  </a:lnTo>
                  <a:lnTo>
                    <a:pt x="3998" y="91"/>
                  </a:lnTo>
                  <a:lnTo>
                    <a:pt x="4033" y="77"/>
                  </a:lnTo>
                  <a:lnTo>
                    <a:pt x="3986" y="56"/>
                  </a:lnTo>
                  <a:lnTo>
                    <a:pt x="3927" y="49"/>
                  </a:lnTo>
                  <a:lnTo>
                    <a:pt x="3879" y="49"/>
                  </a:lnTo>
                  <a:lnTo>
                    <a:pt x="3820" y="63"/>
                  </a:lnTo>
                  <a:lnTo>
                    <a:pt x="3820" y="35"/>
                  </a:lnTo>
                  <a:lnTo>
                    <a:pt x="3844" y="22"/>
                  </a:lnTo>
                  <a:lnTo>
                    <a:pt x="3868" y="8"/>
                  </a:lnTo>
                  <a:lnTo>
                    <a:pt x="3903" y="1"/>
                  </a:lnTo>
                  <a:lnTo>
                    <a:pt x="3998" y="22"/>
                  </a:lnTo>
                  <a:lnTo>
                    <a:pt x="4128" y="42"/>
                  </a:lnTo>
                  <a:lnTo>
                    <a:pt x="4246" y="42"/>
                  </a:lnTo>
                  <a:lnTo>
                    <a:pt x="4293" y="22"/>
                  </a:lnTo>
                  <a:lnTo>
                    <a:pt x="4376" y="15"/>
                  </a:lnTo>
                  <a:lnTo>
                    <a:pt x="4400" y="49"/>
                  </a:lnTo>
                  <a:lnTo>
                    <a:pt x="4412" y="105"/>
                  </a:lnTo>
                  <a:lnTo>
                    <a:pt x="4506" y="146"/>
                  </a:lnTo>
                  <a:lnTo>
                    <a:pt x="4613" y="181"/>
                  </a:lnTo>
                  <a:lnTo>
                    <a:pt x="4731" y="208"/>
                  </a:lnTo>
                  <a:lnTo>
                    <a:pt x="4897" y="236"/>
                  </a:lnTo>
                  <a:lnTo>
                    <a:pt x="4920" y="243"/>
                  </a:lnTo>
                  <a:lnTo>
                    <a:pt x="4956" y="256"/>
                  </a:lnTo>
                  <a:lnTo>
                    <a:pt x="5003" y="284"/>
                  </a:lnTo>
                  <a:lnTo>
                    <a:pt x="5015" y="305"/>
                  </a:lnTo>
                  <a:lnTo>
                    <a:pt x="5027" y="346"/>
                  </a:lnTo>
                  <a:lnTo>
                    <a:pt x="5027" y="388"/>
                  </a:lnTo>
                  <a:lnTo>
                    <a:pt x="5039" y="408"/>
                  </a:lnTo>
                  <a:lnTo>
                    <a:pt x="5086" y="422"/>
                  </a:lnTo>
                  <a:lnTo>
                    <a:pt x="5109" y="429"/>
                  </a:lnTo>
                  <a:lnTo>
                    <a:pt x="5216" y="450"/>
                  </a:lnTo>
                  <a:lnTo>
                    <a:pt x="5240" y="450"/>
                  </a:lnTo>
                  <a:lnTo>
                    <a:pt x="5263" y="484"/>
                  </a:lnTo>
                  <a:lnTo>
                    <a:pt x="5311" y="671"/>
                  </a:lnTo>
                  <a:lnTo>
                    <a:pt x="5334" y="705"/>
                  </a:lnTo>
                  <a:lnTo>
                    <a:pt x="5370" y="733"/>
                  </a:lnTo>
                  <a:lnTo>
                    <a:pt x="5488" y="802"/>
                  </a:lnTo>
                  <a:lnTo>
                    <a:pt x="5571" y="850"/>
                  </a:lnTo>
                  <a:lnTo>
                    <a:pt x="5606" y="913"/>
                  </a:lnTo>
                  <a:lnTo>
                    <a:pt x="5571" y="995"/>
                  </a:lnTo>
                  <a:lnTo>
                    <a:pt x="5606" y="1016"/>
                  </a:lnTo>
                  <a:lnTo>
                    <a:pt x="5748" y="1078"/>
                  </a:lnTo>
                  <a:lnTo>
                    <a:pt x="5784" y="1106"/>
                  </a:lnTo>
                  <a:lnTo>
                    <a:pt x="5795" y="1127"/>
                  </a:lnTo>
                  <a:lnTo>
                    <a:pt x="5831" y="1140"/>
                  </a:lnTo>
                  <a:lnTo>
                    <a:pt x="5902" y="1147"/>
                  </a:lnTo>
                  <a:lnTo>
                    <a:pt x="5996" y="1182"/>
                  </a:lnTo>
                  <a:lnTo>
                    <a:pt x="6221" y="1210"/>
                  </a:lnTo>
                  <a:lnTo>
                    <a:pt x="6257" y="1230"/>
                  </a:lnTo>
                  <a:lnTo>
                    <a:pt x="6233" y="1258"/>
                  </a:lnTo>
                  <a:lnTo>
                    <a:pt x="6233" y="1272"/>
                  </a:lnTo>
                  <a:lnTo>
                    <a:pt x="6292" y="1306"/>
                  </a:lnTo>
                  <a:lnTo>
                    <a:pt x="6292" y="1306"/>
                  </a:lnTo>
                  <a:lnTo>
                    <a:pt x="6269" y="1313"/>
                  </a:lnTo>
                  <a:lnTo>
                    <a:pt x="6174" y="1375"/>
                  </a:lnTo>
                  <a:lnTo>
                    <a:pt x="6138" y="1417"/>
                  </a:lnTo>
                  <a:lnTo>
                    <a:pt x="6079" y="1603"/>
                  </a:lnTo>
                  <a:lnTo>
                    <a:pt x="5985" y="1679"/>
                  </a:lnTo>
                  <a:lnTo>
                    <a:pt x="5914" y="1748"/>
                  </a:lnTo>
                  <a:lnTo>
                    <a:pt x="5855" y="1776"/>
                  </a:lnTo>
                  <a:lnTo>
                    <a:pt x="5654" y="1817"/>
                  </a:lnTo>
                  <a:lnTo>
                    <a:pt x="5594" y="1852"/>
                  </a:lnTo>
                  <a:lnTo>
                    <a:pt x="5535" y="1907"/>
                  </a:lnTo>
                  <a:lnTo>
                    <a:pt x="5464" y="1962"/>
                  </a:lnTo>
                  <a:lnTo>
                    <a:pt x="5417" y="2149"/>
                  </a:lnTo>
                  <a:lnTo>
                    <a:pt x="5405" y="2246"/>
                  </a:lnTo>
                  <a:lnTo>
                    <a:pt x="5429" y="2342"/>
                  </a:lnTo>
                  <a:lnTo>
                    <a:pt x="5630" y="2480"/>
                  </a:lnTo>
                  <a:lnTo>
                    <a:pt x="5807" y="2632"/>
                  </a:lnTo>
                  <a:lnTo>
                    <a:pt x="6008" y="2867"/>
                  </a:lnTo>
                  <a:lnTo>
                    <a:pt x="6127" y="2971"/>
                  </a:lnTo>
                  <a:lnTo>
                    <a:pt x="6198" y="3047"/>
                  </a:lnTo>
                  <a:lnTo>
                    <a:pt x="6186" y="3254"/>
                  </a:lnTo>
                  <a:lnTo>
                    <a:pt x="6198" y="3316"/>
                  </a:lnTo>
                  <a:lnTo>
                    <a:pt x="6245" y="3420"/>
                  </a:lnTo>
                  <a:lnTo>
                    <a:pt x="6387" y="3551"/>
                  </a:lnTo>
                  <a:lnTo>
                    <a:pt x="6529" y="3848"/>
                  </a:lnTo>
                  <a:lnTo>
                    <a:pt x="6529" y="4069"/>
                  </a:lnTo>
                  <a:lnTo>
                    <a:pt x="6493" y="4165"/>
                  </a:lnTo>
                  <a:lnTo>
                    <a:pt x="6257" y="4469"/>
                  </a:lnTo>
                  <a:lnTo>
                    <a:pt x="6150" y="4663"/>
                  </a:lnTo>
                  <a:lnTo>
                    <a:pt x="4719" y="4683"/>
                  </a:lnTo>
                  <a:lnTo>
                    <a:pt x="4459" y="4690"/>
                  </a:lnTo>
                  <a:lnTo>
                    <a:pt x="4092" y="4697"/>
                  </a:lnTo>
                  <a:lnTo>
                    <a:pt x="4045" y="4690"/>
                  </a:lnTo>
                  <a:lnTo>
                    <a:pt x="3998" y="4677"/>
                  </a:lnTo>
                  <a:lnTo>
                    <a:pt x="3998" y="4656"/>
                  </a:lnTo>
                  <a:lnTo>
                    <a:pt x="3986" y="4614"/>
                  </a:lnTo>
                  <a:lnTo>
                    <a:pt x="3714" y="4393"/>
                  </a:lnTo>
                  <a:lnTo>
                    <a:pt x="3596" y="4345"/>
                  </a:lnTo>
                  <a:lnTo>
                    <a:pt x="3466" y="4324"/>
                  </a:lnTo>
                  <a:lnTo>
                    <a:pt x="3241" y="4297"/>
                  </a:lnTo>
                  <a:lnTo>
                    <a:pt x="3099" y="4262"/>
                  </a:lnTo>
                  <a:lnTo>
                    <a:pt x="3028" y="4235"/>
                  </a:lnTo>
                  <a:lnTo>
                    <a:pt x="2933" y="4152"/>
                  </a:lnTo>
                  <a:lnTo>
                    <a:pt x="2862" y="3965"/>
                  </a:lnTo>
                  <a:lnTo>
                    <a:pt x="2815" y="3931"/>
                  </a:lnTo>
                  <a:lnTo>
                    <a:pt x="2744" y="3889"/>
                  </a:lnTo>
                  <a:lnTo>
                    <a:pt x="2649" y="3855"/>
                  </a:lnTo>
                  <a:lnTo>
                    <a:pt x="2519" y="3703"/>
                  </a:lnTo>
                  <a:lnTo>
                    <a:pt x="2460" y="3661"/>
                  </a:lnTo>
                  <a:lnTo>
                    <a:pt x="2259" y="3585"/>
                  </a:lnTo>
                  <a:lnTo>
                    <a:pt x="2153" y="3530"/>
                  </a:lnTo>
                  <a:lnTo>
                    <a:pt x="2011" y="3420"/>
                  </a:lnTo>
                  <a:lnTo>
                    <a:pt x="1774" y="3275"/>
                  </a:lnTo>
                  <a:lnTo>
                    <a:pt x="1727" y="3233"/>
                  </a:lnTo>
                  <a:lnTo>
                    <a:pt x="1644" y="3164"/>
                  </a:lnTo>
                  <a:lnTo>
                    <a:pt x="1597" y="3150"/>
                  </a:lnTo>
                  <a:lnTo>
                    <a:pt x="1490" y="3130"/>
                  </a:lnTo>
                  <a:lnTo>
                    <a:pt x="1207" y="3116"/>
                  </a:lnTo>
                  <a:lnTo>
                    <a:pt x="1124" y="3116"/>
                  </a:lnTo>
                  <a:lnTo>
                    <a:pt x="1053" y="3130"/>
                  </a:lnTo>
                  <a:lnTo>
                    <a:pt x="1006" y="3136"/>
                  </a:lnTo>
                  <a:lnTo>
                    <a:pt x="958" y="3123"/>
                  </a:lnTo>
                  <a:lnTo>
                    <a:pt x="899" y="3109"/>
                  </a:lnTo>
                  <a:lnTo>
                    <a:pt x="840" y="3102"/>
                  </a:lnTo>
                  <a:lnTo>
                    <a:pt x="769" y="3095"/>
                  </a:lnTo>
                  <a:lnTo>
                    <a:pt x="556" y="3102"/>
                  </a:lnTo>
                  <a:lnTo>
                    <a:pt x="438" y="3012"/>
                  </a:lnTo>
                  <a:lnTo>
                    <a:pt x="343" y="2922"/>
                  </a:lnTo>
                  <a:lnTo>
                    <a:pt x="272" y="2881"/>
                  </a:lnTo>
                  <a:lnTo>
                    <a:pt x="213" y="2853"/>
                  </a:lnTo>
                  <a:lnTo>
                    <a:pt x="142" y="2839"/>
                  </a:lnTo>
                  <a:lnTo>
                    <a:pt x="119" y="2805"/>
                  </a:lnTo>
                  <a:lnTo>
                    <a:pt x="107" y="2777"/>
                  </a:lnTo>
                  <a:lnTo>
                    <a:pt x="95" y="2757"/>
                  </a:lnTo>
                  <a:lnTo>
                    <a:pt x="71" y="2736"/>
                  </a:lnTo>
                  <a:lnTo>
                    <a:pt x="12" y="2701"/>
                  </a:lnTo>
                  <a:lnTo>
                    <a:pt x="0" y="2688"/>
                  </a:lnTo>
                  <a:lnTo>
                    <a:pt x="12" y="2674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87" name="Google Shape;618;p22">
              <a:extLst>
                <a:ext uri="{FF2B5EF4-FFF2-40B4-BE49-F238E27FC236}">
                  <a16:creationId xmlns:a16="http://schemas.microsoft.com/office/drawing/2014/main" id="{9D7E1140-FE7D-5F6A-0A96-ED98B4197374}"/>
                </a:ext>
              </a:extLst>
            </p:cNvPr>
            <p:cNvSpPr/>
            <p:nvPr/>
          </p:nvSpPr>
          <p:spPr>
            <a:xfrm flipH="1">
              <a:off x="3420705" y="1976894"/>
              <a:ext cx="431317" cy="1002645"/>
            </a:xfrm>
            <a:custGeom>
              <a:avLst/>
              <a:gdLst/>
              <a:ahLst/>
              <a:cxnLst/>
              <a:rect l="l" t="t" r="r" b="b"/>
              <a:pathLst>
                <a:path w="7085" h="10519" extrusionOk="0">
                  <a:moveTo>
                    <a:pt x="4755" y="10035"/>
                  </a:moveTo>
                  <a:lnTo>
                    <a:pt x="4755" y="10035"/>
                  </a:lnTo>
                  <a:lnTo>
                    <a:pt x="4802" y="10056"/>
                  </a:lnTo>
                  <a:lnTo>
                    <a:pt x="4862" y="10063"/>
                  </a:lnTo>
                  <a:lnTo>
                    <a:pt x="4885" y="10056"/>
                  </a:lnTo>
                  <a:lnTo>
                    <a:pt x="4944" y="10015"/>
                  </a:lnTo>
                  <a:lnTo>
                    <a:pt x="4992" y="10008"/>
                  </a:lnTo>
                  <a:lnTo>
                    <a:pt x="5039" y="10015"/>
                  </a:lnTo>
                  <a:lnTo>
                    <a:pt x="5074" y="10028"/>
                  </a:lnTo>
                  <a:lnTo>
                    <a:pt x="5086" y="10042"/>
                  </a:lnTo>
                  <a:lnTo>
                    <a:pt x="5098" y="10077"/>
                  </a:lnTo>
                  <a:lnTo>
                    <a:pt x="5145" y="10077"/>
                  </a:lnTo>
                  <a:lnTo>
                    <a:pt x="5193" y="10077"/>
                  </a:lnTo>
                  <a:lnTo>
                    <a:pt x="5240" y="10084"/>
                  </a:lnTo>
                  <a:lnTo>
                    <a:pt x="5287" y="10104"/>
                  </a:lnTo>
                  <a:lnTo>
                    <a:pt x="5311" y="10132"/>
                  </a:lnTo>
                  <a:lnTo>
                    <a:pt x="5323" y="10160"/>
                  </a:lnTo>
                  <a:lnTo>
                    <a:pt x="5323" y="10167"/>
                  </a:lnTo>
                  <a:lnTo>
                    <a:pt x="5323" y="10167"/>
                  </a:lnTo>
                  <a:lnTo>
                    <a:pt x="5169" y="10153"/>
                  </a:lnTo>
                  <a:lnTo>
                    <a:pt x="5003" y="10070"/>
                  </a:lnTo>
                  <a:lnTo>
                    <a:pt x="4956" y="10070"/>
                  </a:lnTo>
                  <a:lnTo>
                    <a:pt x="4909" y="10077"/>
                  </a:lnTo>
                  <a:lnTo>
                    <a:pt x="4873" y="10104"/>
                  </a:lnTo>
                  <a:lnTo>
                    <a:pt x="4850" y="10111"/>
                  </a:lnTo>
                  <a:lnTo>
                    <a:pt x="4826" y="10111"/>
                  </a:lnTo>
                  <a:lnTo>
                    <a:pt x="4802" y="10111"/>
                  </a:lnTo>
                  <a:lnTo>
                    <a:pt x="4779" y="10098"/>
                  </a:lnTo>
                  <a:lnTo>
                    <a:pt x="4755" y="10091"/>
                  </a:lnTo>
                  <a:lnTo>
                    <a:pt x="4743" y="10077"/>
                  </a:lnTo>
                  <a:lnTo>
                    <a:pt x="4743" y="10070"/>
                  </a:lnTo>
                  <a:lnTo>
                    <a:pt x="4743" y="10049"/>
                  </a:lnTo>
                  <a:lnTo>
                    <a:pt x="4755" y="10035"/>
                  </a:lnTo>
                  <a:close/>
                  <a:moveTo>
                    <a:pt x="4850" y="9932"/>
                  </a:moveTo>
                  <a:lnTo>
                    <a:pt x="4932" y="9939"/>
                  </a:lnTo>
                  <a:lnTo>
                    <a:pt x="5003" y="9918"/>
                  </a:lnTo>
                  <a:lnTo>
                    <a:pt x="5063" y="9870"/>
                  </a:lnTo>
                  <a:lnTo>
                    <a:pt x="5098" y="9835"/>
                  </a:lnTo>
                  <a:lnTo>
                    <a:pt x="5134" y="9807"/>
                  </a:lnTo>
                  <a:lnTo>
                    <a:pt x="5193" y="9773"/>
                  </a:lnTo>
                  <a:lnTo>
                    <a:pt x="5299" y="9745"/>
                  </a:lnTo>
                  <a:lnTo>
                    <a:pt x="5311" y="9759"/>
                  </a:lnTo>
                  <a:lnTo>
                    <a:pt x="5323" y="9766"/>
                  </a:lnTo>
                  <a:lnTo>
                    <a:pt x="5323" y="9773"/>
                  </a:lnTo>
                  <a:lnTo>
                    <a:pt x="5299" y="9780"/>
                  </a:lnTo>
                  <a:lnTo>
                    <a:pt x="5275" y="9780"/>
                  </a:lnTo>
                  <a:lnTo>
                    <a:pt x="5264" y="9787"/>
                  </a:lnTo>
                  <a:lnTo>
                    <a:pt x="5240" y="9794"/>
                  </a:lnTo>
                  <a:lnTo>
                    <a:pt x="5311" y="9807"/>
                  </a:lnTo>
                  <a:lnTo>
                    <a:pt x="5382" y="9835"/>
                  </a:lnTo>
                  <a:lnTo>
                    <a:pt x="5382" y="9856"/>
                  </a:lnTo>
                  <a:lnTo>
                    <a:pt x="5299" y="9870"/>
                  </a:lnTo>
                  <a:lnTo>
                    <a:pt x="5429" y="9870"/>
                  </a:lnTo>
                  <a:lnTo>
                    <a:pt x="5406" y="9890"/>
                  </a:lnTo>
                  <a:lnTo>
                    <a:pt x="5346" y="9911"/>
                  </a:lnTo>
                  <a:lnTo>
                    <a:pt x="5323" y="9932"/>
                  </a:lnTo>
                  <a:lnTo>
                    <a:pt x="5382" y="9932"/>
                  </a:lnTo>
                  <a:lnTo>
                    <a:pt x="5465" y="9918"/>
                  </a:lnTo>
                  <a:lnTo>
                    <a:pt x="5524" y="9918"/>
                  </a:lnTo>
                  <a:lnTo>
                    <a:pt x="5571" y="9925"/>
                  </a:lnTo>
                  <a:lnTo>
                    <a:pt x="5654" y="9966"/>
                  </a:lnTo>
                  <a:lnTo>
                    <a:pt x="5701" y="9980"/>
                  </a:lnTo>
                  <a:lnTo>
                    <a:pt x="5737" y="9987"/>
                  </a:lnTo>
                  <a:lnTo>
                    <a:pt x="5760" y="10022"/>
                  </a:lnTo>
                  <a:lnTo>
                    <a:pt x="5760" y="10049"/>
                  </a:lnTo>
                  <a:lnTo>
                    <a:pt x="5749" y="10070"/>
                  </a:lnTo>
                  <a:lnTo>
                    <a:pt x="5725" y="10063"/>
                  </a:lnTo>
                  <a:lnTo>
                    <a:pt x="5583" y="10035"/>
                  </a:lnTo>
                  <a:lnTo>
                    <a:pt x="5559" y="10022"/>
                  </a:lnTo>
                  <a:lnTo>
                    <a:pt x="5536" y="10001"/>
                  </a:lnTo>
                  <a:lnTo>
                    <a:pt x="5500" y="9987"/>
                  </a:lnTo>
                  <a:lnTo>
                    <a:pt x="5441" y="9980"/>
                  </a:lnTo>
                  <a:lnTo>
                    <a:pt x="5394" y="9980"/>
                  </a:lnTo>
                  <a:lnTo>
                    <a:pt x="5323" y="9987"/>
                  </a:lnTo>
                  <a:lnTo>
                    <a:pt x="5122" y="9987"/>
                  </a:lnTo>
                  <a:lnTo>
                    <a:pt x="5027" y="9980"/>
                  </a:lnTo>
                  <a:lnTo>
                    <a:pt x="4932" y="9959"/>
                  </a:lnTo>
                  <a:lnTo>
                    <a:pt x="4862" y="10008"/>
                  </a:lnTo>
                  <a:lnTo>
                    <a:pt x="4814" y="10022"/>
                  </a:lnTo>
                  <a:lnTo>
                    <a:pt x="4767" y="9994"/>
                  </a:lnTo>
                  <a:lnTo>
                    <a:pt x="4696" y="9932"/>
                  </a:lnTo>
                  <a:lnTo>
                    <a:pt x="4767" y="9925"/>
                  </a:lnTo>
                  <a:lnTo>
                    <a:pt x="4850" y="9932"/>
                  </a:lnTo>
                  <a:close/>
                  <a:moveTo>
                    <a:pt x="178" y="7957"/>
                  </a:moveTo>
                  <a:lnTo>
                    <a:pt x="214" y="7881"/>
                  </a:lnTo>
                  <a:lnTo>
                    <a:pt x="521" y="7577"/>
                  </a:lnTo>
                  <a:lnTo>
                    <a:pt x="533" y="7480"/>
                  </a:lnTo>
                  <a:lnTo>
                    <a:pt x="474" y="7356"/>
                  </a:lnTo>
                  <a:lnTo>
                    <a:pt x="391" y="7321"/>
                  </a:lnTo>
                  <a:lnTo>
                    <a:pt x="190" y="7252"/>
                  </a:lnTo>
                  <a:lnTo>
                    <a:pt x="154" y="7128"/>
                  </a:lnTo>
                  <a:lnTo>
                    <a:pt x="143" y="7066"/>
                  </a:lnTo>
                  <a:lnTo>
                    <a:pt x="1" y="6976"/>
                  </a:lnTo>
                  <a:lnTo>
                    <a:pt x="154" y="6886"/>
                  </a:lnTo>
                  <a:lnTo>
                    <a:pt x="178" y="6872"/>
                  </a:lnTo>
                  <a:lnTo>
                    <a:pt x="214" y="6831"/>
                  </a:lnTo>
                  <a:lnTo>
                    <a:pt x="202" y="6789"/>
                  </a:lnTo>
                  <a:lnTo>
                    <a:pt x="166" y="6700"/>
                  </a:lnTo>
                  <a:lnTo>
                    <a:pt x="178" y="6637"/>
                  </a:lnTo>
                  <a:lnTo>
                    <a:pt x="202" y="6610"/>
                  </a:lnTo>
                  <a:lnTo>
                    <a:pt x="308" y="6506"/>
                  </a:lnTo>
                  <a:lnTo>
                    <a:pt x="332" y="6451"/>
                  </a:lnTo>
                  <a:lnTo>
                    <a:pt x="355" y="6396"/>
                  </a:lnTo>
                  <a:lnTo>
                    <a:pt x="344" y="6340"/>
                  </a:lnTo>
                  <a:lnTo>
                    <a:pt x="237" y="6189"/>
                  </a:lnTo>
                  <a:lnTo>
                    <a:pt x="261" y="6085"/>
                  </a:lnTo>
                  <a:lnTo>
                    <a:pt x="367" y="6057"/>
                  </a:lnTo>
                  <a:lnTo>
                    <a:pt x="462" y="6057"/>
                  </a:lnTo>
                  <a:lnTo>
                    <a:pt x="557" y="6030"/>
                  </a:lnTo>
                  <a:lnTo>
                    <a:pt x="663" y="5954"/>
                  </a:lnTo>
                  <a:lnTo>
                    <a:pt x="758" y="5809"/>
                  </a:lnTo>
                  <a:lnTo>
                    <a:pt x="793" y="5677"/>
                  </a:lnTo>
                  <a:lnTo>
                    <a:pt x="829" y="5636"/>
                  </a:lnTo>
                  <a:lnTo>
                    <a:pt x="900" y="5608"/>
                  </a:lnTo>
                  <a:lnTo>
                    <a:pt x="1030" y="5595"/>
                  </a:lnTo>
                  <a:lnTo>
                    <a:pt x="1172" y="5595"/>
                  </a:lnTo>
                  <a:lnTo>
                    <a:pt x="1325" y="5608"/>
                  </a:lnTo>
                  <a:lnTo>
                    <a:pt x="1444" y="5622"/>
                  </a:lnTo>
                  <a:lnTo>
                    <a:pt x="1633" y="5636"/>
                  </a:lnTo>
                  <a:lnTo>
                    <a:pt x="1846" y="5643"/>
                  </a:lnTo>
                  <a:lnTo>
                    <a:pt x="2011" y="5664"/>
                  </a:lnTo>
                  <a:lnTo>
                    <a:pt x="2319" y="5671"/>
                  </a:lnTo>
                  <a:lnTo>
                    <a:pt x="2413" y="5664"/>
                  </a:lnTo>
                  <a:lnTo>
                    <a:pt x="2520" y="5650"/>
                  </a:lnTo>
                  <a:lnTo>
                    <a:pt x="2567" y="5629"/>
                  </a:lnTo>
                  <a:lnTo>
                    <a:pt x="2567" y="5622"/>
                  </a:lnTo>
                  <a:lnTo>
                    <a:pt x="2603" y="5601"/>
                  </a:lnTo>
                  <a:lnTo>
                    <a:pt x="2614" y="5553"/>
                  </a:lnTo>
                  <a:lnTo>
                    <a:pt x="2650" y="5512"/>
                  </a:lnTo>
                  <a:lnTo>
                    <a:pt x="2756" y="5450"/>
                  </a:lnTo>
                  <a:lnTo>
                    <a:pt x="2768" y="5436"/>
                  </a:lnTo>
                  <a:lnTo>
                    <a:pt x="2780" y="5387"/>
                  </a:lnTo>
                  <a:lnTo>
                    <a:pt x="2804" y="5380"/>
                  </a:lnTo>
                  <a:lnTo>
                    <a:pt x="2827" y="5374"/>
                  </a:lnTo>
                  <a:lnTo>
                    <a:pt x="2863" y="5367"/>
                  </a:lnTo>
                  <a:lnTo>
                    <a:pt x="2886" y="5353"/>
                  </a:lnTo>
                  <a:lnTo>
                    <a:pt x="2898" y="5318"/>
                  </a:lnTo>
                  <a:lnTo>
                    <a:pt x="2886" y="5277"/>
                  </a:lnTo>
                  <a:lnTo>
                    <a:pt x="2863" y="5235"/>
                  </a:lnTo>
                  <a:lnTo>
                    <a:pt x="2839" y="5215"/>
                  </a:lnTo>
                  <a:lnTo>
                    <a:pt x="2875" y="5201"/>
                  </a:lnTo>
                  <a:lnTo>
                    <a:pt x="2886" y="5201"/>
                  </a:lnTo>
                  <a:lnTo>
                    <a:pt x="2851" y="5166"/>
                  </a:lnTo>
                  <a:lnTo>
                    <a:pt x="2851" y="5139"/>
                  </a:lnTo>
                  <a:lnTo>
                    <a:pt x="2886" y="5118"/>
                  </a:lnTo>
                  <a:lnTo>
                    <a:pt x="2922" y="5077"/>
                  </a:lnTo>
                  <a:lnTo>
                    <a:pt x="2886" y="5077"/>
                  </a:lnTo>
                  <a:lnTo>
                    <a:pt x="2863" y="5070"/>
                  </a:lnTo>
                  <a:lnTo>
                    <a:pt x="2851" y="5063"/>
                  </a:lnTo>
                  <a:lnTo>
                    <a:pt x="2839" y="5049"/>
                  </a:lnTo>
                  <a:lnTo>
                    <a:pt x="2898" y="5035"/>
                  </a:lnTo>
                  <a:lnTo>
                    <a:pt x="2910" y="5014"/>
                  </a:lnTo>
                  <a:lnTo>
                    <a:pt x="2886" y="4987"/>
                  </a:lnTo>
                  <a:lnTo>
                    <a:pt x="2851" y="4959"/>
                  </a:lnTo>
                  <a:lnTo>
                    <a:pt x="2851" y="4945"/>
                  </a:lnTo>
                  <a:lnTo>
                    <a:pt x="2946" y="4876"/>
                  </a:lnTo>
                  <a:lnTo>
                    <a:pt x="2993" y="4890"/>
                  </a:lnTo>
                  <a:lnTo>
                    <a:pt x="3028" y="4869"/>
                  </a:lnTo>
                  <a:lnTo>
                    <a:pt x="3052" y="4842"/>
                  </a:lnTo>
                  <a:lnTo>
                    <a:pt x="3099" y="4814"/>
                  </a:lnTo>
                  <a:lnTo>
                    <a:pt x="3099" y="4780"/>
                  </a:lnTo>
                  <a:lnTo>
                    <a:pt x="3111" y="4745"/>
                  </a:lnTo>
                  <a:lnTo>
                    <a:pt x="3147" y="4724"/>
                  </a:lnTo>
                  <a:lnTo>
                    <a:pt x="3206" y="4711"/>
                  </a:lnTo>
                  <a:lnTo>
                    <a:pt x="3253" y="4724"/>
                  </a:lnTo>
                  <a:lnTo>
                    <a:pt x="3265" y="4697"/>
                  </a:lnTo>
                  <a:lnTo>
                    <a:pt x="3265" y="4648"/>
                  </a:lnTo>
                  <a:lnTo>
                    <a:pt x="3229" y="4614"/>
                  </a:lnTo>
                  <a:lnTo>
                    <a:pt x="3206" y="4614"/>
                  </a:lnTo>
                  <a:lnTo>
                    <a:pt x="3182" y="4628"/>
                  </a:lnTo>
                  <a:lnTo>
                    <a:pt x="3158" y="4628"/>
                  </a:lnTo>
                  <a:lnTo>
                    <a:pt x="3147" y="4593"/>
                  </a:lnTo>
                  <a:lnTo>
                    <a:pt x="3170" y="4579"/>
                  </a:lnTo>
                  <a:lnTo>
                    <a:pt x="3253" y="4572"/>
                  </a:lnTo>
                  <a:lnTo>
                    <a:pt x="3277" y="4572"/>
                  </a:lnTo>
                  <a:lnTo>
                    <a:pt x="3312" y="4545"/>
                  </a:lnTo>
                  <a:lnTo>
                    <a:pt x="3300" y="4524"/>
                  </a:lnTo>
                  <a:lnTo>
                    <a:pt x="3289" y="4503"/>
                  </a:lnTo>
                  <a:lnTo>
                    <a:pt x="3277" y="4483"/>
                  </a:lnTo>
                  <a:lnTo>
                    <a:pt x="3300" y="4469"/>
                  </a:lnTo>
                  <a:lnTo>
                    <a:pt x="3336" y="4490"/>
                  </a:lnTo>
                  <a:lnTo>
                    <a:pt x="3359" y="4510"/>
                  </a:lnTo>
                  <a:lnTo>
                    <a:pt x="3359" y="4524"/>
                  </a:lnTo>
                  <a:lnTo>
                    <a:pt x="3395" y="4517"/>
                  </a:lnTo>
                  <a:lnTo>
                    <a:pt x="3419" y="4510"/>
                  </a:lnTo>
                  <a:lnTo>
                    <a:pt x="3430" y="4496"/>
                  </a:lnTo>
                  <a:lnTo>
                    <a:pt x="3442" y="4469"/>
                  </a:lnTo>
                  <a:lnTo>
                    <a:pt x="3454" y="4455"/>
                  </a:lnTo>
                  <a:lnTo>
                    <a:pt x="3478" y="4448"/>
                  </a:lnTo>
                  <a:lnTo>
                    <a:pt x="3513" y="4448"/>
                  </a:lnTo>
                  <a:lnTo>
                    <a:pt x="3549" y="4448"/>
                  </a:lnTo>
                  <a:lnTo>
                    <a:pt x="3478" y="4400"/>
                  </a:lnTo>
                  <a:lnTo>
                    <a:pt x="3466" y="4386"/>
                  </a:lnTo>
                  <a:lnTo>
                    <a:pt x="3478" y="4365"/>
                  </a:lnTo>
                  <a:lnTo>
                    <a:pt x="3537" y="4338"/>
                  </a:lnTo>
                  <a:lnTo>
                    <a:pt x="3549" y="4317"/>
                  </a:lnTo>
                  <a:lnTo>
                    <a:pt x="3549" y="4234"/>
                  </a:lnTo>
                  <a:lnTo>
                    <a:pt x="3561" y="4206"/>
                  </a:lnTo>
                  <a:lnTo>
                    <a:pt x="3501" y="4199"/>
                  </a:lnTo>
                  <a:lnTo>
                    <a:pt x="3383" y="4179"/>
                  </a:lnTo>
                  <a:lnTo>
                    <a:pt x="3336" y="4172"/>
                  </a:lnTo>
                  <a:lnTo>
                    <a:pt x="3218" y="4130"/>
                  </a:lnTo>
                  <a:lnTo>
                    <a:pt x="3028" y="4144"/>
                  </a:lnTo>
                  <a:lnTo>
                    <a:pt x="2993" y="4130"/>
                  </a:lnTo>
                  <a:lnTo>
                    <a:pt x="2981" y="4117"/>
                  </a:lnTo>
                  <a:lnTo>
                    <a:pt x="2934" y="4089"/>
                  </a:lnTo>
                  <a:lnTo>
                    <a:pt x="2898" y="4068"/>
                  </a:lnTo>
                  <a:lnTo>
                    <a:pt x="2886" y="4034"/>
                  </a:lnTo>
                  <a:lnTo>
                    <a:pt x="2898" y="3951"/>
                  </a:lnTo>
                  <a:lnTo>
                    <a:pt x="2922" y="3909"/>
                  </a:lnTo>
                  <a:lnTo>
                    <a:pt x="2946" y="3889"/>
                  </a:lnTo>
                  <a:lnTo>
                    <a:pt x="2969" y="3875"/>
                  </a:lnTo>
                  <a:lnTo>
                    <a:pt x="2993" y="3868"/>
                  </a:lnTo>
                  <a:lnTo>
                    <a:pt x="3005" y="3861"/>
                  </a:lnTo>
                  <a:lnTo>
                    <a:pt x="3017" y="3833"/>
                  </a:lnTo>
                  <a:lnTo>
                    <a:pt x="3028" y="3813"/>
                  </a:lnTo>
                  <a:lnTo>
                    <a:pt x="3017" y="3785"/>
                  </a:lnTo>
                  <a:lnTo>
                    <a:pt x="2957" y="3764"/>
                  </a:lnTo>
                  <a:lnTo>
                    <a:pt x="2886" y="3751"/>
                  </a:lnTo>
                  <a:lnTo>
                    <a:pt x="2780" y="3737"/>
                  </a:lnTo>
                  <a:lnTo>
                    <a:pt x="2532" y="3723"/>
                  </a:lnTo>
                  <a:lnTo>
                    <a:pt x="2449" y="3723"/>
                  </a:lnTo>
                  <a:lnTo>
                    <a:pt x="2130" y="3771"/>
                  </a:lnTo>
                  <a:lnTo>
                    <a:pt x="2070" y="3785"/>
                  </a:lnTo>
                  <a:lnTo>
                    <a:pt x="2011" y="3799"/>
                  </a:lnTo>
                  <a:lnTo>
                    <a:pt x="1928" y="3806"/>
                  </a:lnTo>
                  <a:lnTo>
                    <a:pt x="1798" y="3682"/>
                  </a:lnTo>
                  <a:lnTo>
                    <a:pt x="1787" y="3661"/>
                  </a:lnTo>
                  <a:lnTo>
                    <a:pt x="1775" y="3619"/>
                  </a:lnTo>
                  <a:lnTo>
                    <a:pt x="1787" y="3364"/>
                  </a:lnTo>
                  <a:lnTo>
                    <a:pt x="1857" y="3226"/>
                  </a:lnTo>
                  <a:lnTo>
                    <a:pt x="1917" y="3184"/>
                  </a:lnTo>
                  <a:lnTo>
                    <a:pt x="2082" y="3101"/>
                  </a:lnTo>
                  <a:lnTo>
                    <a:pt x="2118" y="3081"/>
                  </a:lnTo>
                  <a:lnTo>
                    <a:pt x="2177" y="3067"/>
                  </a:lnTo>
                  <a:lnTo>
                    <a:pt x="2307" y="3060"/>
                  </a:lnTo>
                  <a:lnTo>
                    <a:pt x="2413" y="3019"/>
                  </a:lnTo>
                  <a:lnTo>
                    <a:pt x="2484" y="2984"/>
                  </a:lnTo>
                  <a:lnTo>
                    <a:pt x="2792" y="2763"/>
                  </a:lnTo>
                  <a:lnTo>
                    <a:pt x="3194" y="2514"/>
                  </a:lnTo>
                  <a:lnTo>
                    <a:pt x="3584" y="2349"/>
                  </a:lnTo>
                  <a:lnTo>
                    <a:pt x="4081" y="2086"/>
                  </a:lnTo>
                  <a:lnTo>
                    <a:pt x="4116" y="2059"/>
                  </a:lnTo>
                  <a:lnTo>
                    <a:pt x="4140" y="2024"/>
                  </a:lnTo>
                  <a:lnTo>
                    <a:pt x="4128" y="2017"/>
                  </a:lnTo>
                  <a:lnTo>
                    <a:pt x="4116" y="2010"/>
                  </a:lnTo>
                  <a:lnTo>
                    <a:pt x="4105" y="2010"/>
                  </a:lnTo>
                  <a:lnTo>
                    <a:pt x="4093" y="2010"/>
                  </a:lnTo>
                  <a:lnTo>
                    <a:pt x="4093" y="1996"/>
                  </a:lnTo>
                  <a:lnTo>
                    <a:pt x="4105" y="1989"/>
                  </a:lnTo>
                  <a:lnTo>
                    <a:pt x="4116" y="1976"/>
                  </a:lnTo>
                  <a:lnTo>
                    <a:pt x="4116" y="1983"/>
                  </a:lnTo>
                  <a:lnTo>
                    <a:pt x="4116" y="1886"/>
                  </a:lnTo>
                  <a:lnTo>
                    <a:pt x="4022" y="1900"/>
                  </a:lnTo>
                  <a:lnTo>
                    <a:pt x="3927" y="1865"/>
                  </a:lnTo>
                  <a:lnTo>
                    <a:pt x="3856" y="1817"/>
                  </a:lnTo>
                  <a:lnTo>
                    <a:pt x="3797" y="1796"/>
                  </a:lnTo>
                  <a:lnTo>
                    <a:pt x="3738" y="1762"/>
                  </a:lnTo>
                  <a:lnTo>
                    <a:pt x="3667" y="1534"/>
                  </a:lnTo>
                  <a:lnTo>
                    <a:pt x="3643" y="1499"/>
                  </a:lnTo>
                  <a:lnTo>
                    <a:pt x="3620" y="1478"/>
                  </a:lnTo>
                  <a:lnTo>
                    <a:pt x="3549" y="1451"/>
                  </a:lnTo>
                  <a:lnTo>
                    <a:pt x="3537" y="1409"/>
                  </a:lnTo>
                  <a:lnTo>
                    <a:pt x="3501" y="1389"/>
                  </a:lnTo>
                  <a:lnTo>
                    <a:pt x="3478" y="1340"/>
                  </a:lnTo>
                  <a:lnTo>
                    <a:pt x="3513" y="1154"/>
                  </a:lnTo>
                  <a:lnTo>
                    <a:pt x="3525" y="1105"/>
                  </a:lnTo>
                  <a:lnTo>
                    <a:pt x="3561" y="1071"/>
                  </a:lnTo>
                  <a:lnTo>
                    <a:pt x="3596" y="960"/>
                  </a:lnTo>
                  <a:lnTo>
                    <a:pt x="3608" y="954"/>
                  </a:lnTo>
                  <a:lnTo>
                    <a:pt x="3620" y="954"/>
                  </a:lnTo>
                  <a:lnTo>
                    <a:pt x="3726" y="954"/>
                  </a:lnTo>
                  <a:lnTo>
                    <a:pt x="3785" y="947"/>
                  </a:lnTo>
                  <a:lnTo>
                    <a:pt x="3856" y="912"/>
                  </a:lnTo>
                  <a:lnTo>
                    <a:pt x="4176" y="615"/>
                  </a:lnTo>
                  <a:lnTo>
                    <a:pt x="4211" y="581"/>
                  </a:lnTo>
                  <a:lnTo>
                    <a:pt x="4270" y="560"/>
                  </a:lnTo>
                  <a:lnTo>
                    <a:pt x="4459" y="512"/>
                  </a:lnTo>
                  <a:lnTo>
                    <a:pt x="4708" y="415"/>
                  </a:lnTo>
                  <a:lnTo>
                    <a:pt x="4743" y="366"/>
                  </a:lnTo>
                  <a:lnTo>
                    <a:pt x="4779" y="284"/>
                  </a:lnTo>
                  <a:lnTo>
                    <a:pt x="4802" y="235"/>
                  </a:lnTo>
                  <a:lnTo>
                    <a:pt x="4838" y="208"/>
                  </a:lnTo>
                  <a:lnTo>
                    <a:pt x="4873" y="180"/>
                  </a:lnTo>
                  <a:lnTo>
                    <a:pt x="4921" y="152"/>
                  </a:lnTo>
                  <a:lnTo>
                    <a:pt x="4968" y="104"/>
                  </a:lnTo>
                  <a:lnTo>
                    <a:pt x="5003" y="21"/>
                  </a:lnTo>
                  <a:lnTo>
                    <a:pt x="5063" y="0"/>
                  </a:lnTo>
                  <a:lnTo>
                    <a:pt x="5074" y="14"/>
                  </a:lnTo>
                  <a:lnTo>
                    <a:pt x="5074" y="14"/>
                  </a:lnTo>
                  <a:lnTo>
                    <a:pt x="5086" y="21"/>
                  </a:lnTo>
                  <a:lnTo>
                    <a:pt x="5086" y="35"/>
                  </a:lnTo>
                  <a:lnTo>
                    <a:pt x="5098" y="63"/>
                  </a:lnTo>
                  <a:lnTo>
                    <a:pt x="5134" y="83"/>
                  </a:lnTo>
                  <a:lnTo>
                    <a:pt x="5193" y="83"/>
                  </a:lnTo>
                  <a:lnTo>
                    <a:pt x="5252" y="90"/>
                  </a:lnTo>
                  <a:lnTo>
                    <a:pt x="5323" y="118"/>
                  </a:lnTo>
                  <a:lnTo>
                    <a:pt x="5323" y="132"/>
                  </a:lnTo>
                  <a:lnTo>
                    <a:pt x="5299" y="159"/>
                  </a:lnTo>
                  <a:lnTo>
                    <a:pt x="5299" y="194"/>
                  </a:lnTo>
                  <a:lnTo>
                    <a:pt x="5346" y="256"/>
                  </a:lnTo>
                  <a:lnTo>
                    <a:pt x="5453" y="318"/>
                  </a:lnTo>
                  <a:lnTo>
                    <a:pt x="5500" y="346"/>
                  </a:lnTo>
                  <a:lnTo>
                    <a:pt x="5524" y="415"/>
                  </a:lnTo>
                  <a:lnTo>
                    <a:pt x="5524" y="463"/>
                  </a:lnTo>
                  <a:lnTo>
                    <a:pt x="5488" y="477"/>
                  </a:lnTo>
                  <a:lnTo>
                    <a:pt x="5382" y="470"/>
                  </a:lnTo>
                  <a:lnTo>
                    <a:pt x="5311" y="484"/>
                  </a:lnTo>
                  <a:lnTo>
                    <a:pt x="5275" y="505"/>
                  </a:lnTo>
                  <a:lnTo>
                    <a:pt x="5204" y="567"/>
                  </a:lnTo>
                  <a:lnTo>
                    <a:pt x="5157" y="643"/>
                  </a:lnTo>
                  <a:lnTo>
                    <a:pt x="5122" y="802"/>
                  </a:lnTo>
                  <a:lnTo>
                    <a:pt x="5086" y="878"/>
                  </a:lnTo>
                  <a:lnTo>
                    <a:pt x="5051" y="919"/>
                  </a:lnTo>
                  <a:lnTo>
                    <a:pt x="5003" y="933"/>
                  </a:lnTo>
                  <a:lnTo>
                    <a:pt x="4944" y="933"/>
                  </a:lnTo>
                  <a:lnTo>
                    <a:pt x="4897" y="947"/>
                  </a:lnTo>
                  <a:lnTo>
                    <a:pt x="4873" y="967"/>
                  </a:lnTo>
                  <a:lnTo>
                    <a:pt x="4791" y="1071"/>
                  </a:lnTo>
                  <a:lnTo>
                    <a:pt x="4684" y="1154"/>
                  </a:lnTo>
                  <a:lnTo>
                    <a:pt x="4649" y="1188"/>
                  </a:lnTo>
                  <a:lnTo>
                    <a:pt x="4542" y="1313"/>
                  </a:lnTo>
                  <a:lnTo>
                    <a:pt x="4459" y="1485"/>
                  </a:lnTo>
                  <a:lnTo>
                    <a:pt x="4448" y="1541"/>
                  </a:lnTo>
                  <a:lnTo>
                    <a:pt x="4424" y="1575"/>
                  </a:lnTo>
                  <a:lnTo>
                    <a:pt x="4388" y="1596"/>
                  </a:lnTo>
                  <a:lnTo>
                    <a:pt x="4353" y="1610"/>
                  </a:lnTo>
                  <a:lnTo>
                    <a:pt x="4317" y="1637"/>
                  </a:lnTo>
                  <a:lnTo>
                    <a:pt x="4282" y="1672"/>
                  </a:lnTo>
                  <a:lnTo>
                    <a:pt x="4306" y="1679"/>
                  </a:lnTo>
                  <a:lnTo>
                    <a:pt x="4448" y="1679"/>
                  </a:lnTo>
                  <a:lnTo>
                    <a:pt x="4566" y="1692"/>
                  </a:lnTo>
                  <a:lnTo>
                    <a:pt x="4696" y="1720"/>
                  </a:lnTo>
                  <a:lnTo>
                    <a:pt x="4802" y="1755"/>
                  </a:lnTo>
                  <a:lnTo>
                    <a:pt x="4885" y="1803"/>
                  </a:lnTo>
                  <a:lnTo>
                    <a:pt x="4992" y="1927"/>
                  </a:lnTo>
                  <a:lnTo>
                    <a:pt x="5098" y="2010"/>
                  </a:lnTo>
                  <a:lnTo>
                    <a:pt x="5110" y="2038"/>
                  </a:lnTo>
                  <a:lnTo>
                    <a:pt x="5063" y="2107"/>
                  </a:lnTo>
                  <a:lnTo>
                    <a:pt x="4980" y="2148"/>
                  </a:lnTo>
                  <a:lnTo>
                    <a:pt x="4956" y="2190"/>
                  </a:lnTo>
                  <a:lnTo>
                    <a:pt x="5074" y="2252"/>
                  </a:lnTo>
                  <a:lnTo>
                    <a:pt x="5607" y="2445"/>
                  </a:lnTo>
                  <a:lnTo>
                    <a:pt x="5784" y="2549"/>
                  </a:lnTo>
                  <a:lnTo>
                    <a:pt x="5879" y="2597"/>
                  </a:lnTo>
                  <a:lnTo>
                    <a:pt x="5961" y="2597"/>
                  </a:lnTo>
                  <a:lnTo>
                    <a:pt x="6009" y="2576"/>
                  </a:lnTo>
                  <a:lnTo>
                    <a:pt x="6044" y="2459"/>
                  </a:lnTo>
                  <a:lnTo>
                    <a:pt x="6080" y="2431"/>
                  </a:lnTo>
                  <a:lnTo>
                    <a:pt x="6186" y="2349"/>
                  </a:lnTo>
                  <a:lnTo>
                    <a:pt x="6198" y="2342"/>
                  </a:lnTo>
                  <a:lnTo>
                    <a:pt x="6222" y="2342"/>
                  </a:lnTo>
                  <a:lnTo>
                    <a:pt x="6233" y="2335"/>
                  </a:lnTo>
                  <a:lnTo>
                    <a:pt x="6233" y="2328"/>
                  </a:lnTo>
                  <a:lnTo>
                    <a:pt x="6222" y="2307"/>
                  </a:lnTo>
                  <a:lnTo>
                    <a:pt x="6222" y="2300"/>
                  </a:lnTo>
                  <a:lnTo>
                    <a:pt x="6257" y="2273"/>
                  </a:lnTo>
                  <a:lnTo>
                    <a:pt x="6446" y="2176"/>
                  </a:lnTo>
                  <a:lnTo>
                    <a:pt x="6494" y="2169"/>
                  </a:lnTo>
                  <a:lnTo>
                    <a:pt x="6576" y="2197"/>
                  </a:lnTo>
                  <a:lnTo>
                    <a:pt x="6600" y="2280"/>
                  </a:lnTo>
                  <a:lnTo>
                    <a:pt x="6588" y="2376"/>
                  </a:lnTo>
                  <a:lnTo>
                    <a:pt x="6553" y="2445"/>
                  </a:lnTo>
                  <a:lnTo>
                    <a:pt x="6470" y="2542"/>
                  </a:lnTo>
                  <a:lnTo>
                    <a:pt x="6458" y="2590"/>
                  </a:lnTo>
                  <a:lnTo>
                    <a:pt x="6494" y="2646"/>
                  </a:lnTo>
                  <a:lnTo>
                    <a:pt x="6541" y="2687"/>
                  </a:lnTo>
                  <a:lnTo>
                    <a:pt x="6612" y="2715"/>
                  </a:lnTo>
                  <a:lnTo>
                    <a:pt x="6707" y="2722"/>
                  </a:lnTo>
                  <a:lnTo>
                    <a:pt x="6789" y="2715"/>
                  </a:lnTo>
                  <a:lnTo>
                    <a:pt x="6931" y="2963"/>
                  </a:lnTo>
                  <a:lnTo>
                    <a:pt x="7085" y="3253"/>
                  </a:lnTo>
                  <a:lnTo>
                    <a:pt x="7085" y="3253"/>
                  </a:lnTo>
                  <a:lnTo>
                    <a:pt x="7049" y="3260"/>
                  </a:lnTo>
                  <a:lnTo>
                    <a:pt x="6990" y="3309"/>
                  </a:lnTo>
                  <a:lnTo>
                    <a:pt x="6943" y="3329"/>
                  </a:lnTo>
                  <a:lnTo>
                    <a:pt x="6896" y="3336"/>
                  </a:lnTo>
                  <a:lnTo>
                    <a:pt x="6919" y="3350"/>
                  </a:lnTo>
                  <a:lnTo>
                    <a:pt x="6872" y="3364"/>
                  </a:lnTo>
                  <a:lnTo>
                    <a:pt x="6837" y="3391"/>
                  </a:lnTo>
                  <a:lnTo>
                    <a:pt x="6813" y="3419"/>
                  </a:lnTo>
                  <a:lnTo>
                    <a:pt x="6777" y="3433"/>
                  </a:lnTo>
                  <a:lnTo>
                    <a:pt x="6707" y="3433"/>
                  </a:lnTo>
                  <a:lnTo>
                    <a:pt x="6671" y="3447"/>
                  </a:lnTo>
                  <a:lnTo>
                    <a:pt x="6387" y="3626"/>
                  </a:lnTo>
                  <a:lnTo>
                    <a:pt x="6316" y="3675"/>
                  </a:lnTo>
                  <a:lnTo>
                    <a:pt x="6293" y="3675"/>
                  </a:lnTo>
                  <a:lnTo>
                    <a:pt x="6293" y="3661"/>
                  </a:lnTo>
                  <a:lnTo>
                    <a:pt x="6304" y="3654"/>
                  </a:lnTo>
                  <a:lnTo>
                    <a:pt x="6316" y="3640"/>
                  </a:lnTo>
                  <a:lnTo>
                    <a:pt x="6352" y="3612"/>
                  </a:lnTo>
                  <a:lnTo>
                    <a:pt x="6316" y="3612"/>
                  </a:lnTo>
                  <a:lnTo>
                    <a:pt x="6198" y="3751"/>
                  </a:lnTo>
                  <a:lnTo>
                    <a:pt x="6151" y="3833"/>
                  </a:lnTo>
                  <a:lnTo>
                    <a:pt x="6198" y="3875"/>
                  </a:lnTo>
                  <a:lnTo>
                    <a:pt x="6304" y="3903"/>
                  </a:lnTo>
                  <a:lnTo>
                    <a:pt x="6340" y="3965"/>
                  </a:lnTo>
                  <a:lnTo>
                    <a:pt x="6316" y="4124"/>
                  </a:lnTo>
                  <a:lnTo>
                    <a:pt x="6281" y="4110"/>
                  </a:lnTo>
                  <a:lnTo>
                    <a:pt x="6281" y="4096"/>
                  </a:lnTo>
                  <a:lnTo>
                    <a:pt x="6281" y="4075"/>
                  </a:lnTo>
                  <a:lnTo>
                    <a:pt x="6269" y="4061"/>
                  </a:lnTo>
                  <a:lnTo>
                    <a:pt x="6222" y="4054"/>
                  </a:lnTo>
                  <a:lnTo>
                    <a:pt x="6210" y="4061"/>
                  </a:lnTo>
                  <a:lnTo>
                    <a:pt x="6186" y="4068"/>
                  </a:lnTo>
                  <a:lnTo>
                    <a:pt x="6092" y="4089"/>
                  </a:lnTo>
                  <a:lnTo>
                    <a:pt x="6032" y="4110"/>
                  </a:lnTo>
                  <a:lnTo>
                    <a:pt x="5926" y="4172"/>
                  </a:lnTo>
                  <a:lnTo>
                    <a:pt x="5855" y="4227"/>
                  </a:lnTo>
                  <a:lnTo>
                    <a:pt x="5689" y="4427"/>
                  </a:lnTo>
                  <a:lnTo>
                    <a:pt x="5713" y="4455"/>
                  </a:lnTo>
                  <a:lnTo>
                    <a:pt x="5713" y="4483"/>
                  </a:lnTo>
                  <a:lnTo>
                    <a:pt x="5713" y="4538"/>
                  </a:lnTo>
                  <a:lnTo>
                    <a:pt x="5689" y="4538"/>
                  </a:lnTo>
                  <a:lnTo>
                    <a:pt x="5666" y="4531"/>
                  </a:lnTo>
                  <a:lnTo>
                    <a:pt x="5642" y="4524"/>
                  </a:lnTo>
                  <a:lnTo>
                    <a:pt x="5607" y="4524"/>
                  </a:lnTo>
                  <a:lnTo>
                    <a:pt x="5618" y="4510"/>
                  </a:lnTo>
                  <a:lnTo>
                    <a:pt x="5642" y="4490"/>
                  </a:lnTo>
                  <a:lnTo>
                    <a:pt x="5595" y="4455"/>
                  </a:lnTo>
                  <a:lnTo>
                    <a:pt x="5512" y="4420"/>
                  </a:lnTo>
                  <a:lnTo>
                    <a:pt x="5429" y="4414"/>
                  </a:lnTo>
                  <a:lnTo>
                    <a:pt x="5299" y="4455"/>
                  </a:lnTo>
                  <a:lnTo>
                    <a:pt x="5264" y="4462"/>
                  </a:lnTo>
                  <a:lnTo>
                    <a:pt x="5228" y="4469"/>
                  </a:lnTo>
                  <a:lnTo>
                    <a:pt x="5216" y="4503"/>
                  </a:lnTo>
                  <a:lnTo>
                    <a:pt x="5228" y="4531"/>
                  </a:lnTo>
                  <a:lnTo>
                    <a:pt x="5240" y="4572"/>
                  </a:lnTo>
                  <a:lnTo>
                    <a:pt x="5240" y="4600"/>
                  </a:lnTo>
                  <a:lnTo>
                    <a:pt x="5204" y="4614"/>
                  </a:lnTo>
                  <a:lnTo>
                    <a:pt x="5181" y="4628"/>
                  </a:lnTo>
                  <a:lnTo>
                    <a:pt x="5169" y="4641"/>
                  </a:lnTo>
                  <a:lnTo>
                    <a:pt x="5134" y="4662"/>
                  </a:lnTo>
                  <a:lnTo>
                    <a:pt x="5003" y="4724"/>
                  </a:lnTo>
                  <a:lnTo>
                    <a:pt x="4980" y="4759"/>
                  </a:lnTo>
                  <a:lnTo>
                    <a:pt x="4968" y="4807"/>
                  </a:lnTo>
                  <a:lnTo>
                    <a:pt x="4992" y="4856"/>
                  </a:lnTo>
                  <a:lnTo>
                    <a:pt x="5039" y="4890"/>
                  </a:lnTo>
                  <a:lnTo>
                    <a:pt x="5039" y="4938"/>
                  </a:lnTo>
                  <a:lnTo>
                    <a:pt x="5063" y="4973"/>
                  </a:lnTo>
                  <a:lnTo>
                    <a:pt x="5110" y="5028"/>
                  </a:lnTo>
                  <a:lnTo>
                    <a:pt x="5110" y="5049"/>
                  </a:lnTo>
                  <a:lnTo>
                    <a:pt x="5074" y="5063"/>
                  </a:lnTo>
                  <a:lnTo>
                    <a:pt x="5039" y="5090"/>
                  </a:lnTo>
                  <a:lnTo>
                    <a:pt x="5015" y="5118"/>
                  </a:lnTo>
                  <a:lnTo>
                    <a:pt x="5039" y="5153"/>
                  </a:lnTo>
                  <a:lnTo>
                    <a:pt x="5051" y="5146"/>
                  </a:lnTo>
                  <a:lnTo>
                    <a:pt x="5063" y="5139"/>
                  </a:lnTo>
                  <a:lnTo>
                    <a:pt x="5074" y="5139"/>
                  </a:lnTo>
                  <a:lnTo>
                    <a:pt x="5086" y="5125"/>
                  </a:lnTo>
                  <a:lnTo>
                    <a:pt x="5169" y="5139"/>
                  </a:lnTo>
                  <a:lnTo>
                    <a:pt x="5181" y="5159"/>
                  </a:lnTo>
                  <a:lnTo>
                    <a:pt x="5110" y="5215"/>
                  </a:lnTo>
                  <a:lnTo>
                    <a:pt x="5098" y="5242"/>
                  </a:lnTo>
                  <a:lnTo>
                    <a:pt x="5098" y="5270"/>
                  </a:lnTo>
                  <a:lnTo>
                    <a:pt x="5098" y="5311"/>
                  </a:lnTo>
                  <a:lnTo>
                    <a:pt x="5110" y="5353"/>
                  </a:lnTo>
                  <a:lnTo>
                    <a:pt x="5169" y="5436"/>
                  </a:lnTo>
                  <a:lnTo>
                    <a:pt x="5204" y="5477"/>
                  </a:lnTo>
                  <a:lnTo>
                    <a:pt x="5240" y="5491"/>
                  </a:lnTo>
                  <a:lnTo>
                    <a:pt x="5335" y="5422"/>
                  </a:lnTo>
                  <a:lnTo>
                    <a:pt x="5477" y="5353"/>
                  </a:lnTo>
                  <a:lnTo>
                    <a:pt x="5512" y="5367"/>
                  </a:lnTo>
                  <a:lnTo>
                    <a:pt x="5477" y="5394"/>
                  </a:lnTo>
                  <a:lnTo>
                    <a:pt x="5477" y="5436"/>
                  </a:lnTo>
                  <a:lnTo>
                    <a:pt x="5512" y="5519"/>
                  </a:lnTo>
                  <a:lnTo>
                    <a:pt x="5512" y="5608"/>
                  </a:lnTo>
                  <a:lnTo>
                    <a:pt x="5500" y="5636"/>
                  </a:lnTo>
                  <a:lnTo>
                    <a:pt x="5453" y="5677"/>
                  </a:lnTo>
                  <a:lnTo>
                    <a:pt x="5216" y="5843"/>
                  </a:lnTo>
                  <a:lnTo>
                    <a:pt x="5122" y="5933"/>
                  </a:lnTo>
                  <a:lnTo>
                    <a:pt x="5063" y="6030"/>
                  </a:lnTo>
                  <a:lnTo>
                    <a:pt x="5039" y="6030"/>
                  </a:lnTo>
                  <a:lnTo>
                    <a:pt x="5039" y="5968"/>
                  </a:lnTo>
                  <a:lnTo>
                    <a:pt x="5003" y="5968"/>
                  </a:lnTo>
                  <a:lnTo>
                    <a:pt x="4862" y="6209"/>
                  </a:lnTo>
                  <a:lnTo>
                    <a:pt x="4850" y="6264"/>
                  </a:lnTo>
                  <a:lnTo>
                    <a:pt x="4826" y="6271"/>
                  </a:lnTo>
                  <a:lnTo>
                    <a:pt x="4814" y="6278"/>
                  </a:lnTo>
                  <a:lnTo>
                    <a:pt x="4660" y="6430"/>
                  </a:lnTo>
                  <a:lnTo>
                    <a:pt x="4601" y="6506"/>
                  </a:lnTo>
                  <a:lnTo>
                    <a:pt x="4589" y="6596"/>
                  </a:lnTo>
                  <a:lnTo>
                    <a:pt x="4601" y="6624"/>
                  </a:lnTo>
                  <a:lnTo>
                    <a:pt x="4613" y="6651"/>
                  </a:lnTo>
                  <a:lnTo>
                    <a:pt x="4637" y="6679"/>
                  </a:lnTo>
                  <a:lnTo>
                    <a:pt x="4660" y="6700"/>
                  </a:lnTo>
                  <a:lnTo>
                    <a:pt x="4696" y="6713"/>
                  </a:lnTo>
                  <a:lnTo>
                    <a:pt x="4743" y="6734"/>
                  </a:lnTo>
                  <a:lnTo>
                    <a:pt x="4779" y="6755"/>
                  </a:lnTo>
                  <a:lnTo>
                    <a:pt x="4802" y="6776"/>
                  </a:lnTo>
                  <a:lnTo>
                    <a:pt x="4814" y="6782"/>
                  </a:lnTo>
                  <a:lnTo>
                    <a:pt x="4838" y="6782"/>
                  </a:lnTo>
                  <a:lnTo>
                    <a:pt x="4862" y="6782"/>
                  </a:lnTo>
                  <a:lnTo>
                    <a:pt x="4873" y="6782"/>
                  </a:lnTo>
                  <a:lnTo>
                    <a:pt x="4885" y="6796"/>
                  </a:lnTo>
                  <a:lnTo>
                    <a:pt x="4873" y="6817"/>
                  </a:lnTo>
                  <a:lnTo>
                    <a:pt x="4873" y="6831"/>
                  </a:lnTo>
                  <a:lnTo>
                    <a:pt x="4897" y="6852"/>
                  </a:lnTo>
                  <a:lnTo>
                    <a:pt x="4897" y="6865"/>
                  </a:lnTo>
                  <a:lnTo>
                    <a:pt x="4909" y="6879"/>
                  </a:lnTo>
                  <a:lnTo>
                    <a:pt x="4932" y="6893"/>
                  </a:lnTo>
                  <a:lnTo>
                    <a:pt x="5015" y="6907"/>
                  </a:lnTo>
                  <a:lnTo>
                    <a:pt x="5086" y="6893"/>
                  </a:lnTo>
                  <a:lnTo>
                    <a:pt x="5134" y="6872"/>
                  </a:lnTo>
                  <a:lnTo>
                    <a:pt x="5204" y="6865"/>
                  </a:lnTo>
                  <a:lnTo>
                    <a:pt x="5264" y="6865"/>
                  </a:lnTo>
                  <a:lnTo>
                    <a:pt x="5299" y="6886"/>
                  </a:lnTo>
                  <a:lnTo>
                    <a:pt x="5335" y="6900"/>
                  </a:lnTo>
                  <a:lnTo>
                    <a:pt x="5382" y="6921"/>
                  </a:lnTo>
                  <a:lnTo>
                    <a:pt x="5417" y="6927"/>
                  </a:lnTo>
                  <a:lnTo>
                    <a:pt x="5500" y="6934"/>
                  </a:lnTo>
                  <a:lnTo>
                    <a:pt x="5536" y="6934"/>
                  </a:lnTo>
                  <a:lnTo>
                    <a:pt x="5583" y="6976"/>
                  </a:lnTo>
                  <a:lnTo>
                    <a:pt x="5666" y="7079"/>
                  </a:lnTo>
                  <a:lnTo>
                    <a:pt x="5701" y="7107"/>
                  </a:lnTo>
                  <a:lnTo>
                    <a:pt x="5749" y="7114"/>
                  </a:lnTo>
                  <a:lnTo>
                    <a:pt x="5784" y="7121"/>
                  </a:lnTo>
                  <a:lnTo>
                    <a:pt x="5796" y="7142"/>
                  </a:lnTo>
                  <a:lnTo>
                    <a:pt x="5772" y="7169"/>
                  </a:lnTo>
                  <a:lnTo>
                    <a:pt x="5737" y="7169"/>
                  </a:lnTo>
                  <a:lnTo>
                    <a:pt x="5701" y="7162"/>
                  </a:lnTo>
                  <a:lnTo>
                    <a:pt x="5654" y="7162"/>
                  </a:lnTo>
                  <a:lnTo>
                    <a:pt x="5607" y="7183"/>
                  </a:lnTo>
                  <a:lnTo>
                    <a:pt x="5595" y="7162"/>
                  </a:lnTo>
                  <a:lnTo>
                    <a:pt x="5571" y="7142"/>
                  </a:lnTo>
                  <a:lnTo>
                    <a:pt x="5536" y="7135"/>
                  </a:lnTo>
                  <a:lnTo>
                    <a:pt x="5477" y="7135"/>
                  </a:lnTo>
                  <a:lnTo>
                    <a:pt x="5429" y="7148"/>
                  </a:lnTo>
                  <a:lnTo>
                    <a:pt x="5394" y="7169"/>
                  </a:lnTo>
                  <a:lnTo>
                    <a:pt x="5370" y="7190"/>
                  </a:lnTo>
                  <a:lnTo>
                    <a:pt x="5323" y="7218"/>
                  </a:lnTo>
                  <a:lnTo>
                    <a:pt x="5299" y="7218"/>
                  </a:lnTo>
                  <a:lnTo>
                    <a:pt x="5240" y="7224"/>
                  </a:lnTo>
                  <a:lnTo>
                    <a:pt x="5216" y="7231"/>
                  </a:lnTo>
                  <a:lnTo>
                    <a:pt x="5193" y="7245"/>
                  </a:lnTo>
                  <a:lnTo>
                    <a:pt x="5193" y="7252"/>
                  </a:lnTo>
                  <a:lnTo>
                    <a:pt x="5193" y="7266"/>
                  </a:lnTo>
                  <a:lnTo>
                    <a:pt x="5169" y="7335"/>
                  </a:lnTo>
                  <a:lnTo>
                    <a:pt x="5157" y="7356"/>
                  </a:lnTo>
                  <a:lnTo>
                    <a:pt x="5110" y="7369"/>
                  </a:lnTo>
                  <a:lnTo>
                    <a:pt x="5145" y="7383"/>
                  </a:lnTo>
                  <a:lnTo>
                    <a:pt x="5157" y="7383"/>
                  </a:lnTo>
                  <a:lnTo>
                    <a:pt x="5181" y="7376"/>
                  </a:lnTo>
                  <a:lnTo>
                    <a:pt x="5193" y="7369"/>
                  </a:lnTo>
                  <a:lnTo>
                    <a:pt x="5216" y="7369"/>
                  </a:lnTo>
                  <a:lnTo>
                    <a:pt x="5216" y="7404"/>
                  </a:lnTo>
                  <a:lnTo>
                    <a:pt x="5204" y="7432"/>
                  </a:lnTo>
                  <a:lnTo>
                    <a:pt x="5169" y="7439"/>
                  </a:lnTo>
                  <a:lnTo>
                    <a:pt x="5110" y="7432"/>
                  </a:lnTo>
                  <a:lnTo>
                    <a:pt x="5110" y="7521"/>
                  </a:lnTo>
                  <a:lnTo>
                    <a:pt x="5086" y="7563"/>
                  </a:lnTo>
                  <a:lnTo>
                    <a:pt x="5051" y="7584"/>
                  </a:lnTo>
                  <a:lnTo>
                    <a:pt x="5027" y="7604"/>
                  </a:lnTo>
                  <a:lnTo>
                    <a:pt x="5039" y="7653"/>
                  </a:lnTo>
                  <a:lnTo>
                    <a:pt x="5039" y="7701"/>
                  </a:lnTo>
                  <a:lnTo>
                    <a:pt x="4980" y="7722"/>
                  </a:lnTo>
                  <a:lnTo>
                    <a:pt x="5027" y="7784"/>
                  </a:lnTo>
                  <a:lnTo>
                    <a:pt x="5063" y="7860"/>
                  </a:lnTo>
                  <a:lnTo>
                    <a:pt x="5086" y="7936"/>
                  </a:lnTo>
                  <a:lnTo>
                    <a:pt x="5063" y="8274"/>
                  </a:lnTo>
                  <a:lnTo>
                    <a:pt x="5039" y="8309"/>
                  </a:lnTo>
                  <a:lnTo>
                    <a:pt x="4992" y="8599"/>
                  </a:lnTo>
                  <a:lnTo>
                    <a:pt x="4956" y="8689"/>
                  </a:lnTo>
                  <a:lnTo>
                    <a:pt x="4944" y="8682"/>
                  </a:lnTo>
                  <a:lnTo>
                    <a:pt x="4897" y="8675"/>
                  </a:lnTo>
                  <a:lnTo>
                    <a:pt x="4873" y="8675"/>
                  </a:lnTo>
                  <a:lnTo>
                    <a:pt x="4850" y="8744"/>
                  </a:lnTo>
                  <a:lnTo>
                    <a:pt x="4696" y="8861"/>
                  </a:lnTo>
                  <a:lnTo>
                    <a:pt x="4649" y="8930"/>
                  </a:lnTo>
                  <a:lnTo>
                    <a:pt x="4672" y="8930"/>
                  </a:lnTo>
                  <a:lnTo>
                    <a:pt x="4708" y="8896"/>
                  </a:lnTo>
                  <a:lnTo>
                    <a:pt x="4755" y="8861"/>
                  </a:lnTo>
                  <a:lnTo>
                    <a:pt x="4814" y="8834"/>
                  </a:lnTo>
                  <a:lnTo>
                    <a:pt x="4909" y="8827"/>
                  </a:lnTo>
                  <a:lnTo>
                    <a:pt x="4897" y="8854"/>
                  </a:lnTo>
                  <a:lnTo>
                    <a:pt x="4885" y="8889"/>
                  </a:lnTo>
                  <a:lnTo>
                    <a:pt x="4873" y="8923"/>
                  </a:lnTo>
                  <a:lnTo>
                    <a:pt x="4791" y="8951"/>
                  </a:lnTo>
                  <a:lnTo>
                    <a:pt x="4779" y="8986"/>
                  </a:lnTo>
                  <a:lnTo>
                    <a:pt x="4779" y="9020"/>
                  </a:lnTo>
                  <a:lnTo>
                    <a:pt x="4802" y="9041"/>
                  </a:lnTo>
                  <a:lnTo>
                    <a:pt x="4826" y="9027"/>
                  </a:lnTo>
                  <a:lnTo>
                    <a:pt x="4850" y="9013"/>
                  </a:lnTo>
                  <a:lnTo>
                    <a:pt x="4862" y="8999"/>
                  </a:lnTo>
                  <a:lnTo>
                    <a:pt x="4873" y="8979"/>
                  </a:lnTo>
                  <a:lnTo>
                    <a:pt x="4885" y="9283"/>
                  </a:lnTo>
                  <a:lnTo>
                    <a:pt x="4921" y="9393"/>
                  </a:lnTo>
                  <a:lnTo>
                    <a:pt x="4932" y="9455"/>
                  </a:lnTo>
                  <a:lnTo>
                    <a:pt x="4850" y="9441"/>
                  </a:lnTo>
                  <a:lnTo>
                    <a:pt x="4850" y="9455"/>
                  </a:lnTo>
                  <a:lnTo>
                    <a:pt x="4944" y="9476"/>
                  </a:lnTo>
                  <a:lnTo>
                    <a:pt x="4980" y="9510"/>
                  </a:lnTo>
                  <a:lnTo>
                    <a:pt x="5003" y="9607"/>
                  </a:lnTo>
                  <a:lnTo>
                    <a:pt x="5027" y="9642"/>
                  </a:lnTo>
                  <a:lnTo>
                    <a:pt x="5134" y="9731"/>
                  </a:lnTo>
                  <a:lnTo>
                    <a:pt x="5003" y="9870"/>
                  </a:lnTo>
                  <a:lnTo>
                    <a:pt x="4944" y="9904"/>
                  </a:lnTo>
                  <a:lnTo>
                    <a:pt x="4885" y="9911"/>
                  </a:lnTo>
                  <a:lnTo>
                    <a:pt x="4566" y="9918"/>
                  </a:lnTo>
                  <a:lnTo>
                    <a:pt x="4637" y="9966"/>
                  </a:lnTo>
                  <a:lnTo>
                    <a:pt x="4637" y="9966"/>
                  </a:lnTo>
                  <a:lnTo>
                    <a:pt x="4625" y="9966"/>
                  </a:lnTo>
                  <a:lnTo>
                    <a:pt x="4601" y="10001"/>
                  </a:lnTo>
                  <a:lnTo>
                    <a:pt x="4601" y="10063"/>
                  </a:lnTo>
                  <a:lnTo>
                    <a:pt x="4589" y="10084"/>
                  </a:lnTo>
                  <a:lnTo>
                    <a:pt x="4578" y="10098"/>
                  </a:lnTo>
                  <a:lnTo>
                    <a:pt x="4542" y="10118"/>
                  </a:lnTo>
                  <a:lnTo>
                    <a:pt x="4507" y="10132"/>
                  </a:lnTo>
                  <a:lnTo>
                    <a:pt x="4483" y="10139"/>
                  </a:lnTo>
                  <a:lnTo>
                    <a:pt x="4448" y="10125"/>
                  </a:lnTo>
                  <a:lnTo>
                    <a:pt x="4436" y="10118"/>
                  </a:lnTo>
                  <a:lnTo>
                    <a:pt x="4412" y="10111"/>
                  </a:lnTo>
                  <a:lnTo>
                    <a:pt x="4329" y="10098"/>
                  </a:lnTo>
                  <a:lnTo>
                    <a:pt x="4294" y="10098"/>
                  </a:lnTo>
                  <a:lnTo>
                    <a:pt x="4258" y="10098"/>
                  </a:lnTo>
                  <a:lnTo>
                    <a:pt x="4187" y="10132"/>
                  </a:lnTo>
                  <a:lnTo>
                    <a:pt x="4140" y="10139"/>
                  </a:lnTo>
                  <a:lnTo>
                    <a:pt x="3974" y="10236"/>
                  </a:lnTo>
                  <a:lnTo>
                    <a:pt x="3927" y="10270"/>
                  </a:lnTo>
                  <a:lnTo>
                    <a:pt x="3915" y="10277"/>
                  </a:lnTo>
                  <a:lnTo>
                    <a:pt x="3844" y="10277"/>
                  </a:lnTo>
                  <a:lnTo>
                    <a:pt x="3762" y="10284"/>
                  </a:lnTo>
                  <a:lnTo>
                    <a:pt x="3726" y="10284"/>
                  </a:lnTo>
                  <a:lnTo>
                    <a:pt x="3691" y="10277"/>
                  </a:lnTo>
                  <a:lnTo>
                    <a:pt x="3667" y="10263"/>
                  </a:lnTo>
                  <a:lnTo>
                    <a:pt x="3632" y="10236"/>
                  </a:lnTo>
                  <a:lnTo>
                    <a:pt x="3608" y="10229"/>
                  </a:lnTo>
                  <a:lnTo>
                    <a:pt x="3584" y="10229"/>
                  </a:lnTo>
                  <a:lnTo>
                    <a:pt x="3537" y="10236"/>
                  </a:lnTo>
                  <a:lnTo>
                    <a:pt x="3490" y="10236"/>
                  </a:lnTo>
                  <a:lnTo>
                    <a:pt x="3454" y="10249"/>
                  </a:lnTo>
                  <a:lnTo>
                    <a:pt x="3407" y="10270"/>
                  </a:lnTo>
                  <a:lnTo>
                    <a:pt x="3253" y="10415"/>
                  </a:lnTo>
                  <a:lnTo>
                    <a:pt x="3158" y="10443"/>
                  </a:lnTo>
                  <a:lnTo>
                    <a:pt x="3028" y="10436"/>
                  </a:lnTo>
                  <a:lnTo>
                    <a:pt x="2981" y="10443"/>
                  </a:lnTo>
                  <a:lnTo>
                    <a:pt x="2981" y="10450"/>
                  </a:lnTo>
                  <a:lnTo>
                    <a:pt x="2969" y="10457"/>
                  </a:lnTo>
                  <a:lnTo>
                    <a:pt x="2957" y="10464"/>
                  </a:lnTo>
                  <a:lnTo>
                    <a:pt x="2922" y="10477"/>
                  </a:lnTo>
                  <a:lnTo>
                    <a:pt x="2875" y="10484"/>
                  </a:lnTo>
                  <a:lnTo>
                    <a:pt x="2744" y="10519"/>
                  </a:lnTo>
                  <a:lnTo>
                    <a:pt x="2674" y="10519"/>
                  </a:lnTo>
                  <a:lnTo>
                    <a:pt x="2626" y="10512"/>
                  </a:lnTo>
                  <a:lnTo>
                    <a:pt x="2508" y="10443"/>
                  </a:lnTo>
                  <a:lnTo>
                    <a:pt x="2437" y="10408"/>
                  </a:lnTo>
                  <a:lnTo>
                    <a:pt x="2378" y="10381"/>
                  </a:lnTo>
                  <a:lnTo>
                    <a:pt x="2342" y="10367"/>
                  </a:lnTo>
                  <a:lnTo>
                    <a:pt x="2295" y="10367"/>
                  </a:lnTo>
                  <a:lnTo>
                    <a:pt x="2106" y="10394"/>
                  </a:lnTo>
                  <a:lnTo>
                    <a:pt x="2059" y="10394"/>
                  </a:lnTo>
                  <a:lnTo>
                    <a:pt x="2035" y="10381"/>
                  </a:lnTo>
                  <a:lnTo>
                    <a:pt x="2035" y="10374"/>
                  </a:lnTo>
                  <a:lnTo>
                    <a:pt x="2023" y="10353"/>
                  </a:lnTo>
                  <a:lnTo>
                    <a:pt x="2011" y="10332"/>
                  </a:lnTo>
                  <a:lnTo>
                    <a:pt x="1928" y="10263"/>
                  </a:lnTo>
                  <a:lnTo>
                    <a:pt x="1834" y="10201"/>
                  </a:lnTo>
                  <a:lnTo>
                    <a:pt x="1739" y="10173"/>
                  </a:lnTo>
                  <a:lnTo>
                    <a:pt x="1645" y="10160"/>
                  </a:lnTo>
                  <a:lnTo>
                    <a:pt x="1538" y="10104"/>
                  </a:lnTo>
                  <a:lnTo>
                    <a:pt x="1538" y="10091"/>
                  </a:lnTo>
                  <a:lnTo>
                    <a:pt x="1515" y="10063"/>
                  </a:lnTo>
                  <a:lnTo>
                    <a:pt x="1574" y="10022"/>
                  </a:lnTo>
                  <a:lnTo>
                    <a:pt x="1739" y="9980"/>
                  </a:lnTo>
                  <a:lnTo>
                    <a:pt x="1751" y="9918"/>
                  </a:lnTo>
                  <a:lnTo>
                    <a:pt x="1727" y="9814"/>
                  </a:lnTo>
                  <a:lnTo>
                    <a:pt x="1739" y="9794"/>
                  </a:lnTo>
                  <a:lnTo>
                    <a:pt x="1751" y="9780"/>
                  </a:lnTo>
                  <a:lnTo>
                    <a:pt x="1787" y="9766"/>
                  </a:lnTo>
                  <a:lnTo>
                    <a:pt x="1822" y="9745"/>
                  </a:lnTo>
                  <a:lnTo>
                    <a:pt x="1857" y="9718"/>
                  </a:lnTo>
                  <a:lnTo>
                    <a:pt x="1928" y="9649"/>
                  </a:lnTo>
                  <a:lnTo>
                    <a:pt x="1928" y="9635"/>
                  </a:lnTo>
                  <a:lnTo>
                    <a:pt x="1928" y="9628"/>
                  </a:lnTo>
                  <a:lnTo>
                    <a:pt x="1905" y="9628"/>
                  </a:lnTo>
                  <a:lnTo>
                    <a:pt x="1869" y="9635"/>
                  </a:lnTo>
                  <a:lnTo>
                    <a:pt x="1834" y="9628"/>
                  </a:lnTo>
                  <a:lnTo>
                    <a:pt x="1763" y="9621"/>
                  </a:lnTo>
                  <a:lnTo>
                    <a:pt x="1727" y="9614"/>
                  </a:lnTo>
                  <a:lnTo>
                    <a:pt x="1692" y="9607"/>
                  </a:lnTo>
                  <a:lnTo>
                    <a:pt x="1656" y="9600"/>
                  </a:lnTo>
                  <a:lnTo>
                    <a:pt x="1633" y="9593"/>
                  </a:lnTo>
                  <a:lnTo>
                    <a:pt x="1585" y="9566"/>
                  </a:lnTo>
                  <a:lnTo>
                    <a:pt x="1526" y="9462"/>
                  </a:lnTo>
                  <a:lnTo>
                    <a:pt x="1538" y="9421"/>
                  </a:lnTo>
                  <a:lnTo>
                    <a:pt x="1562" y="9386"/>
                  </a:lnTo>
                  <a:lnTo>
                    <a:pt x="1562" y="9359"/>
                  </a:lnTo>
                  <a:lnTo>
                    <a:pt x="1503" y="9241"/>
                  </a:lnTo>
                  <a:lnTo>
                    <a:pt x="1467" y="9207"/>
                  </a:lnTo>
                  <a:lnTo>
                    <a:pt x="1266" y="9103"/>
                  </a:lnTo>
                  <a:lnTo>
                    <a:pt x="1172" y="9062"/>
                  </a:lnTo>
                  <a:lnTo>
                    <a:pt x="1053" y="8992"/>
                  </a:lnTo>
                  <a:lnTo>
                    <a:pt x="994" y="8944"/>
                  </a:lnTo>
                  <a:lnTo>
                    <a:pt x="1006" y="8910"/>
                  </a:lnTo>
                  <a:lnTo>
                    <a:pt x="1030" y="8882"/>
                  </a:lnTo>
                  <a:lnTo>
                    <a:pt x="1030" y="8861"/>
                  </a:lnTo>
                  <a:lnTo>
                    <a:pt x="1006" y="8827"/>
                  </a:lnTo>
                  <a:lnTo>
                    <a:pt x="982" y="8799"/>
                  </a:lnTo>
                  <a:lnTo>
                    <a:pt x="947" y="8778"/>
                  </a:lnTo>
                  <a:lnTo>
                    <a:pt x="639" y="8620"/>
                  </a:lnTo>
                  <a:lnTo>
                    <a:pt x="486" y="8516"/>
                  </a:lnTo>
                  <a:lnTo>
                    <a:pt x="474" y="8502"/>
                  </a:lnTo>
                  <a:lnTo>
                    <a:pt x="379" y="8336"/>
                  </a:lnTo>
                  <a:lnTo>
                    <a:pt x="344" y="8309"/>
                  </a:lnTo>
                  <a:lnTo>
                    <a:pt x="285" y="8267"/>
                  </a:lnTo>
                  <a:lnTo>
                    <a:pt x="237" y="8254"/>
                  </a:lnTo>
                  <a:lnTo>
                    <a:pt x="131" y="8191"/>
                  </a:lnTo>
                  <a:lnTo>
                    <a:pt x="131" y="8081"/>
                  </a:lnTo>
                  <a:lnTo>
                    <a:pt x="178" y="8026"/>
                  </a:lnTo>
                  <a:lnTo>
                    <a:pt x="178" y="7957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88" name="Google Shape;619;p22">
              <a:extLst>
                <a:ext uri="{FF2B5EF4-FFF2-40B4-BE49-F238E27FC236}">
                  <a16:creationId xmlns:a16="http://schemas.microsoft.com/office/drawing/2014/main" id="{A2E6BC36-C9E2-9359-058E-25A5B8E0726C}"/>
                </a:ext>
              </a:extLst>
            </p:cNvPr>
            <p:cNvSpPr/>
            <p:nvPr/>
          </p:nvSpPr>
          <p:spPr>
            <a:xfrm flipH="1">
              <a:off x="4295487" y="1504881"/>
              <a:ext cx="283750" cy="687334"/>
            </a:xfrm>
            <a:custGeom>
              <a:avLst/>
              <a:gdLst/>
              <a:ahLst/>
              <a:cxnLst/>
              <a:rect l="l" t="t" r="r" b="b"/>
              <a:pathLst>
                <a:path w="4661" h="7211" extrusionOk="0">
                  <a:moveTo>
                    <a:pt x="0" y="995"/>
                  </a:moveTo>
                  <a:lnTo>
                    <a:pt x="0" y="995"/>
                  </a:lnTo>
                  <a:lnTo>
                    <a:pt x="95" y="1009"/>
                  </a:lnTo>
                  <a:lnTo>
                    <a:pt x="237" y="1043"/>
                  </a:lnTo>
                  <a:lnTo>
                    <a:pt x="296" y="1050"/>
                  </a:lnTo>
                  <a:lnTo>
                    <a:pt x="367" y="1057"/>
                  </a:lnTo>
                  <a:lnTo>
                    <a:pt x="438" y="1057"/>
                  </a:lnTo>
                  <a:lnTo>
                    <a:pt x="497" y="1050"/>
                  </a:lnTo>
                  <a:lnTo>
                    <a:pt x="556" y="1037"/>
                  </a:lnTo>
                  <a:lnTo>
                    <a:pt x="615" y="1023"/>
                  </a:lnTo>
                  <a:lnTo>
                    <a:pt x="698" y="1030"/>
                  </a:lnTo>
                  <a:lnTo>
                    <a:pt x="757" y="1050"/>
                  </a:lnTo>
                  <a:lnTo>
                    <a:pt x="817" y="1057"/>
                  </a:lnTo>
                  <a:lnTo>
                    <a:pt x="852" y="1050"/>
                  </a:lnTo>
                  <a:lnTo>
                    <a:pt x="876" y="1009"/>
                  </a:lnTo>
                  <a:lnTo>
                    <a:pt x="899" y="974"/>
                  </a:lnTo>
                  <a:lnTo>
                    <a:pt x="947" y="947"/>
                  </a:lnTo>
                  <a:lnTo>
                    <a:pt x="1018" y="933"/>
                  </a:lnTo>
                  <a:lnTo>
                    <a:pt x="994" y="905"/>
                  </a:lnTo>
                  <a:lnTo>
                    <a:pt x="970" y="885"/>
                  </a:lnTo>
                  <a:lnTo>
                    <a:pt x="923" y="871"/>
                  </a:lnTo>
                  <a:lnTo>
                    <a:pt x="852" y="788"/>
                  </a:lnTo>
                  <a:lnTo>
                    <a:pt x="805" y="774"/>
                  </a:lnTo>
                  <a:lnTo>
                    <a:pt x="757" y="691"/>
                  </a:lnTo>
                  <a:lnTo>
                    <a:pt x="698" y="657"/>
                  </a:lnTo>
                  <a:lnTo>
                    <a:pt x="675" y="601"/>
                  </a:lnTo>
                  <a:lnTo>
                    <a:pt x="651" y="574"/>
                  </a:lnTo>
                  <a:lnTo>
                    <a:pt x="604" y="539"/>
                  </a:lnTo>
                  <a:lnTo>
                    <a:pt x="651" y="505"/>
                  </a:lnTo>
                  <a:lnTo>
                    <a:pt x="793" y="429"/>
                  </a:lnTo>
                  <a:lnTo>
                    <a:pt x="947" y="374"/>
                  </a:lnTo>
                  <a:lnTo>
                    <a:pt x="1065" y="360"/>
                  </a:lnTo>
                  <a:lnTo>
                    <a:pt x="1171" y="325"/>
                  </a:lnTo>
                  <a:lnTo>
                    <a:pt x="1278" y="304"/>
                  </a:lnTo>
                  <a:lnTo>
                    <a:pt x="1301" y="270"/>
                  </a:lnTo>
                  <a:lnTo>
                    <a:pt x="1301" y="242"/>
                  </a:lnTo>
                  <a:lnTo>
                    <a:pt x="1278" y="215"/>
                  </a:lnTo>
                  <a:lnTo>
                    <a:pt x="1278" y="187"/>
                  </a:lnTo>
                  <a:lnTo>
                    <a:pt x="1290" y="132"/>
                  </a:lnTo>
                  <a:lnTo>
                    <a:pt x="1313" y="90"/>
                  </a:lnTo>
                  <a:lnTo>
                    <a:pt x="1361" y="56"/>
                  </a:lnTo>
                  <a:lnTo>
                    <a:pt x="1408" y="35"/>
                  </a:lnTo>
                  <a:lnTo>
                    <a:pt x="1479" y="35"/>
                  </a:lnTo>
                  <a:lnTo>
                    <a:pt x="1609" y="21"/>
                  </a:lnTo>
                  <a:lnTo>
                    <a:pt x="1715" y="14"/>
                  </a:lnTo>
                  <a:lnTo>
                    <a:pt x="1798" y="7"/>
                  </a:lnTo>
                  <a:lnTo>
                    <a:pt x="2047" y="1"/>
                  </a:lnTo>
                  <a:lnTo>
                    <a:pt x="2638" y="49"/>
                  </a:lnTo>
                  <a:lnTo>
                    <a:pt x="2638" y="70"/>
                  </a:lnTo>
                  <a:lnTo>
                    <a:pt x="2768" y="180"/>
                  </a:lnTo>
                  <a:lnTo>
                    <a:pt x="2792" y="215"/>
                  </a:lnTo>
                  <a:lnTo>
                    <a:pt x="2756" y="228"/>
                  </a:lnTo>
                  <a:lnTo>
                    <a:pt x="2697" y="222"/>
                  </a:lnTo>
                  <a:lnTo>
                    <a:pt x="2638" y="228"/>
                  </a:lnTo>
                  <a:lnTo>
                    <a:pt x="2579" y="235"/>
                  </a:lnTo>
                  <a:lnTo>
                    <a:pt x="2520" y="249"/>
                  </a:lnTo>
                  <a:lnTo>
                    <a:pt x="2472" y="277"/>
                  </a:lnTo>
                  <a:lnTo>
                    <a:pt x="2472" y="311"/>
                  </a:lnTo>
                  <a:lnTo>
                    <a:pt x="2520" y="353"/>
                  </a:lnTo>
                  <a:lnTo>
                    <a:pt x="2567" y="380"/>
                  </a:lnTo>
                  <a:lnTo>
                    <a:pt x="2673" y="491"/>
                  </a:lnTo>
                  <a:lnTo>
                    <a:pt x="2638" y="532"/>
                  </a:lnTo>
                  <a:lnTo>
                    <a:pt x="2614" y="567"/>
                  </a:lnTo>
                  <a:lnTo>
                    <a:pt x="2591" y="650"/>
                  </a:lnTo>
                  <a:lnTo>
                    <a:pt x="2591" y="684"/>
                  </a:lnTo>
                  <a:lnTo>
                    <a:pt x="2602" y="719"/>
                  </a:lnTo>
                  <a:lnTo>
                    <a:pt x="2591" y="740"/>
                  </a:lnTo>
                  <a:lnTo>
                    <a:pt x="2567" y="753"/>
                  </a:lnTo>
                  <a:lnTo>
                    <a:pt x="2531" y="767"/>
                  </a:lnTo>
                  <a:lnTo>
                    <a:pt x="2508" y="781"/>
                  </a:lnTo>
                  <a:lnTo>
                    <a:pt x="2508" y="802"/>
                  </a:lnTo>
                  <a:lnTo>
                    <a:pt x="2531" y="822"/>
                  </a:lnTo>
                  <a:lnTo>
                    <a:pt x="2614" y="850"/>
                  </a:lnTo>
                  <a:lnTo>
                    <a:pt x="2732" y="871"/>
                  </a:lnTo>
                  <a:lnTo>
                    <a:pt x="2756" y="878"/>
                  </a:lnTo>
                  <a:lnTo>
                    <a:pt x="2768" y="892"/>
                  </a:lnTo>
                  <a:lnTo>
                    <a:pt x="2792" y="933"/>
                  </a:lnTo>
                  <a:lnTo>
                    <a:pt x="2827" y="947"/>
                  </a:lnTo>
                  <a:lnTo>
                    <a:pt x="2874" y="954"/>
                  </a:lnTo>
                  <a:lnTo>
                    <a:pt x="2922" y="954"/>
                  </a:lnTo>
                  <a:lnTo>
                    <a:pt x="2969" y="961"/>
                  </a:lnTo>
                  <a:lnTo>
                    <a:pt x="3016" y="995"/>
                  </a:lnTo>
                  <a:lnTo>
                    <a:pt x="3075" y="1016"/>
                  </a:lnTo>
                  <a:lnTo>
                    <a:pt x="3123" y="1023"/>
                  </a:lnTo>
                  <a:lnTo>
                    <a:pt x="3265" y="1078"/>
                  </a:lnTo>
                  <a:lnTo>
                    <a:pt x="3407" y="1106"/>
                  </a:lnTo>
                  <a:lnTo>
                    <a:pt x="3454" y="1106"/>
                  </a:lnTo>
                  <a:lnTo>
                    <a:pt x="3478" y="1099"/>
                  </a:lnTo>
                  <a:lnTo>
                    <a:pt x="3513" y="1099"/>
                  </a:lnTo>
                  <a:lnTo>
                    <a:pt x="3549" y="1099"/>
                  </a:lnTo>
                  <a:lnTo>
                    <a:pt x="3596" y="1106"/>
                  </a:lnTo>
                  <a:lnTo>
                    <a:pt x="3738" y="1119"/>
                  </a:lnTo>
                  <a:lnTo>
                    <a:pt x="3785" y="1133"/>
                  </a:lnTo>
                  <a:lnTo>
                    <a:pt x="3832" y="1154"/>
                  </a:lnTo>
                  <a:lnTo>
                    <a:pt x="3915" y="1202"/>
                  </a:lnTo>
                  <a:lnTo>
                    <a:pt x="3939" y="1244"/>
                  </a:lnTo>
                  <a:lnTo>
                    <a:pt x="3974" y="1299"/>
                  </a:lnTo>
                  <a:lnTo>
                    <a:pt x="4010" y="1334"/>
                  </a:lnTo>
                  <a:lnTo>
                    <a:pt x="4128" y="1403"/>
                  </a:lnTo>
                  <a:lnTo>
                    <a:pt x="4187" y="1458"/>
                  </a:lnTo>
                  <a:lnTo>
                    <a:pt x="4235" y="1479"/>
                  </a:lnTo>
                  <a:lnTo>
                    <a:pt x="4270" y="1527"/>
                  </a:lnTo>
                  <a:lnTo>
                    <a:pt x="4341" y="1582"/>
                  </a:lnTo>
                  <a:lnTo>
                    <a:pt x="4365" y="1693"/>
                  </a:lnTo>
                  <a:lnTo>
                    <a:pt x="4388" y="1762"/>
                  </a:lnTo>
                  <a:lnTo>
                    <a:pt x="4412" y="1789"/>
                  </a:lnTo>
                  <a:lnTo>
                    <a:pt x="4400" y="1817"/>
                  </a:lnTo>
                  <a:lnTo>
                    <a:pt x="4400" y="1845"/>
                  </a:lnTo>
                  <a:lnTo>
                    <a:pt x="4270" y="1969"/>
                  </a:lnTo>
                  <a:lnTo>
                    <a:pt x="4175" y="2059"/>
                  </a:lnTo>
                  <a:lnTo>
                    <a:pt x="4128" y="2086"/>
                  </a:lnTo>
                  <a:lnTo>
                    <a:pt x="4081" y="2107"/>
                  </a:lnTo>
                  <a:lnTo>
                    <a:pt x="4022" y="2128"/>
                  </a:lnTo>
                  <a:lnTo>
                    <a:pt x="3962" y="2155"/>
                  </a:lnTo>
                  <a:lnTo>
                    <a:pt x="3738" y="2335"/>
                  </a:lnTo>
                  <a:lnTo>
                    <a:pt x="3702" y="2349"/>
                  </a:lnTo>
                  <a:lnTo>
                    <a:pt x="3537" y="2445"/>
                  </a:lnTo>
                  <a:lnTo>
                    <a:pt x="3525" y="2501"/>
                  </a:lnTo>
                  <a:lnTo>
                    <a:pt x="3513" y="2521"/>
                  </a:lnTo>
                  <a:lnTo>
                    <a:pt x="3537" y="2556"/>
                  </a:lnTo>
                  <a:lnTo>
                    <a:pt x="3442" y="2660"/>
                  </a:lnTo>
                  <a:lnTo>
                    <a:pt x="3312" y="2881"/>
                  </a:lnTo>
                  <a:lnTo>
                    <a:pt x="3383" y="2922"/>
                  </a:lnTo>
                  <a:lnTo>
                    <a:pt x="3407" y="2908"/>
                  </a:lnTo>
                  <a:lnTo>
                    <a:pt x="3407" y="2894"/>
                  </a:lnTo>
                  <a:lnTo>
                    <a:pt x="3430" y="2881"/>
                  </a:lnTo>
                  <a:lnTo>
                    <a:pt x="3454" y="2874"/>
                  </a:lnTo>
                  <a:lnTo>
                    <a:pt x="3478" y="2881"/>
                  </a:lnTo>
                  <a:lnTo>
                    <a:pt x="3631" y="2936"/>
                  </a:lnTo>
                  <a:lnTo>
                    <a:pt x="3667" y="2943"/>
                  </a:lnTo>
                  <a:lnTo>
                    <a:pt x="3714" y="2943"/>
                  </a:lnTo>
                  <a:lnTo>
                    <a:pt x="3738" y="2936"/>
                  </a:lnTo>
                  <a:lnTo>
                    <a:pt x="3880" y="2936"/>
                  </a:lnTo>
                  <a:lnTo>
                    <a:pt x="3915" y="2929"/>
                  </a:lnTo>
                  <a:lnTo>
                    <a:pt x="3962" y="2908"/>
                  </a:lnTo>
                  <a:lnTo>
                    <a:pt x="3998" y="2901"/>
                  </a:lnTo>
                  <a:lnTo>
                    <a:pt x="4057" y="2901"/>
                  </a:lnTo>
                  <a:lnTo>
                    <a:pt x="4104" y="2894"/>
                  </a:lnTo>
                  <a:lnTo>
                    <a:pt x="4128" y="2887"/>
                  </a:lnTo>
                  <a:lnTo>
                    <a:pt x="4164" y="2887"/>
                  </a:lnTo>
                  <a:lnTo>
                    <a:pt x="4246" y="2894"/>
                  </a:lnTo>
                  <a:lnTo>
                    <a:pt x="4305" y="2908"/>
                  </a:lnTo>
                  <a:lnTo>
                    <a:pt x="4365" y="2929"/>
                  </a:lnTo>
                  <a:lnTo>
                    <a:pt x="4554" y="3053"/>
                  </a:lnTo>
                  <a:lnTo>
                    <a:pt x="4660" y="3102"/>
                  </a:lnTo>
                  <a:lnTo>
                    <a:pt x="4459" y="3171"/>
                  </a:lnTo>
                  <a:lnTo>
                    <a:pt x="4294" y="3267"/>
                  </a:lnTo>
                  <a:lnTo>
                    <a:pt x="4211" y="3288"/>
                  </a:lnTo>
                  <a:lnTo>
                    <a:pt x="4152" y="3329"/>
                  </a:lnTo>
                  <a:lnTo>
                    <a:pt x="4116" y="3454"/>
                  </a:lnTo>
                  <a:lnTo>
                    <a:pt x="4081" y="3502"/>
                  </a:lnTo>
                  <a:lnTo>
                    <a:pt x="4045" y="3516"/>
                  </a:lnTo>
                  <a:lnTo>
                    <a:pt x="4010" y="3530"/>
                  </a:lnTo>
                  <a:lnTo>
                    <a:pt x="3986" y="3544"/>
                  </a:lnTo>
                  <a:lnTo>
                    <a:pt x="3974" y="3564"/>
                  </a:lnTo>
                  <a:lnTo>
                    <a:pt x="3962" y="3640"/>
                  </a:lnTo>
                  <a:lnTo>
                    <a:pt x="3962" y="3661"/>
                  </a:lnTo>
                  <a:lnTo>
                    <a:pt x="3951" y="3682"/>
                  </a:lnTo>
                  <a:lnTo>
                    <a:pt x="3962" y="3689"/>
                  </a:lnTo>
                  <a:lnTo>
                    <a:pt x="3962" y="3702"/>
                  </a:lnTo>
                  <a:lnTo>
                    <a:pt x="3986" y="3709"/>
                  </a:lnTo>
                  <a:lnTo>
                    <a:pt x="3998" y="3723"/>
                  </a:lnTo>
                  <a:lnTo>
                    <a:pt x="3998" y="3730"/>
                  </a:lnTo>
                  <a:lnTo>
                    <a:pt x="3998" y="3744"/>
                  </a:lnTo>
                  <a:lnTo>
                    <a:pt x="3998" y="3758"/>
                  </a:lnTo>
                  <a:lnTo>
                    <a:pt x="3986" y="3771"/>
                  </a:lnTo>
                  <a:lnTo>
                    <a:pt x="3962" y="3785"/>
                  </a:lnTo>
                  <a:lnTo>
                    <a:pt x="3915" y="3799"/>
                  </a:lnTo>
                  <a:lnTo>
                    <a:pt x="3773" y="3820"/>
                  </a:lnTo>
                  <a:lnTo>
                    <a:pt x="3738" y="3813"/>
                  </a:lnTo>
                  <a:lnTo>
                    <a:pt x="3702" y="3813"/>
                  </a:lnTo>
                  <a:lnTo>
                    <a:pt x="3679" y="3813"/>
                  </a:lnTo>
                  <a:lnTo>
                    <a:pt x="3655" y="3827"/>
                  </a:lnTo>
                  <a:lnTo>
                    <a:pt x="3655" y="3868"/>
                  </a:lnTo>
                  <a:lnTo>
                    <a:pt x="3631" y="3916"/>
                  </a:lnTo>
                  <a:lnTo>
                    <a:pt x="3584" y="3965"/>
                  </a:lnTo>
                  <a:lnTo>
                    <a:pt x="3478" y="4027"/>
                  </a:lnTo>
                  <a:lnTo>
                    <a:pt x="3383" y="4103"/>
                  </a:lnTo>
                  <a:lnTo>
                    <a:pt x="3466" y="4193"/>
                  </a:lnTo>
                  <a:lnTo>
                    <a:pt x="3513" y="4255"/>
                  </a:lnTo>
                  <a:lnTo>
                    <a:pt x="3549" y="4296"/>
                  </a:lnTo>
                  <a:lnTo>
                    <a:pt x="3643" y="4483"/>
                  </a:lnTo>
                  <a:lnTo>
                    <a:pt x="3584" y="4531"/>
                  </a:lnTo>
                  <a:lnTo>
                    <a:pt x="3454" y="4600"/>
                  </a:lnTo>
                  <a:lnTo>
                    <a:pt x="3407" y="4642"/>
                  </a:lnTo>
                  <a:lnTo>
                    <a:pt x="3395" y="4704"/>
                  </a:lnTo>
                  <a:lnTo>
                    <a:pt x="3407" y="4759"/>
                  </a:lnTo>
                  <a:lnTo>
                    <a:pt x="3478" y="4842"/>
                  </a:lnTo>
                  <a:lnTo>
                    <a:pt x="3501" y="4883"/>
                  </a:lnTo>
                  <a:lnTo>
                    <a:pt x="3489" y="5035"/>
                  </a:lnTo>
                  <a:lnTo>
                    <a:pt x="3466" y="5077"/>
                  </a:lnTo>
                  <a:lnTo>
                    <a:pt x="3442" y="5104"/>
                  </a:lnTo>
                  <a:lnTo>
                    <a:pt x="3383" y="5153"/>
                  </a:lnTo>
                  <a:lnTo>
                    <a:pt x="3359" y="5180"/>
                  </a:lnTo>
                  <a:lnTo>
                    <a:pt x="3359" y="5256"/>
                  </a:lnTo>
                  <a:lnTo>
                    <a:pt x="3347" y="5305"/>
                  </a:lnTo>
                  <a:lnTo>
                    <a:pt x="3265" y="5394"/>
                  </a:lnTo>
                  <a:lnTo>
                    <a:pt x="3229" y="5450"/>
                  </a:lnTo>
                  <a:lnTo>
                    <a:pt x="3206" y="5609"/>
                  </a:lnTo>
                  <a:lnTo>
                    <a:pt x="3217" y="5643"/>
                  </a:lnTo>
                  <a:lnTo>
                    <a:pt x="3253" y="5678"/>
                  </a:lnTo>
                  <a:lnTo>
                    <a:pt x="3241" y="5698"/>
                  </a:lnTo>
                  <a:lnTo>
                    <a:pt x="3217" y="5719"/>
                  </a:lnTo>
                  <a:lnTo>
                    <a:pt x="3206" y="5747"/>
                  </a:lnTo>
                  <a:lnTo>
                    <a:pt x="3217" y="5760"/>
                  </a:lnTo>
                  <a:lnTo>
                    <a:pt x="3253" y="5788"/>
                  </a:lnTo>
                  <a:lnTo>
                    <a:pt x="3265" y="5809"/>
                  </a:lnTo>
                  <a:lnTo>
                    <a:pt x="3265" y="5816"/>
                  </a:lnTo>
                  <a:lnTo>
                    <a:pt x="3265" y="5871"/>
                  </a:lnTo>
                  <a:lnTo>
                    <a:pt x="3265" y="5899"/>
                  </a:lnTo>
                  <a:lnTo>
                    <a:pt x="3300" y="5940"/>
                  </a:lnTo>
                  <a:lnTo>
                    <a:pt x="3312" y="5968"/>
                  </a:lnTo>
                  <a:lnTo>
                    <a:pt x="3324" y="5975"/>
                  </a:lnTo>
                  <a:lnTo>
                    <a:pt x="3359" y="5995"/>
                  </a:lnTo>
                  <a:lnTo>
                    <a:pt x="3359" y="6002"/>
                  </a:lnTo>
                  <a:lnTo>
                    <a:pt x="3359" y="6016"/>
                  </a:lnTo>
                  <a:lnTo>
                    <a:pt x="3347" y="6037"/>
                  </a:lnTo>
                  <a:lnTo>
                    <a:pt x="3336" y="6078"/>
                  </a:lnTo>
                  <a:lnTo>
                    <a:pt x="3324" y="6099"/>
                  </a:lnTo>
                  <a:lnTo>
                    <a:pt x="3324" y="6120"/>
                  </a:lnTo>
                  <a:lnTo>
                    <a:pt x="3300" y="6230"/>
                  </a:lnTo>
                  <a:lnTo>
                    <a:pt x="3300" y="6265"/>
                  </a:lnTo>
                  <a:lnTo>
                    <a:pt x="3265" y="6313"/>
                  </a:lnTo>
                  <a:lnTo>
                    <a:pt x="3111" y="6472"/>
                  </a:lnTo>
                  <a:lnTo>
                    <a:pt x="3111" y="6513"/>
                  </a:lnTo>
                  <a:lnTo>
                    <a:pt x="3087" y="6527"/>
                  </a:lnTo>
                  <a:lnTo>
                    <a:pt x="3075" y="6534"/>
                  </a:lnTo>
                  <a:lnTo>
                    <a:pt x="3052" y="6541"/>
                  </a:lnTo>
                  <a:lnTo>
                    <a:pt x="3028" y="6541"/>
                  </a:lnTo>
                  <a:lnTo>
                    <a:pt x="3005" y="6548"/>
                  </a:lnTo>
                  <a:lnTo>
                    <a:pt x="3005" y="6548"/>
                  </a:lnTo>
                  <a:lnTo>
                    <a:pt x="2969" y="6569"/>
                  </a:lnTo>
                  <a:lnTo>
                    <a:pt x="2957" y="6575"/>
                  </a:lnTo>
                  <a:lnTo>
                    <a:pt x="2934" y="6589"/>
                  </a:lnTo>
                  <a:lnTo>
                    <a:pt x="2922" y="6596"/>
                  </a:lnTo>
                  <a:lnTo>
                    <a:pt x="2910" y="6603"/>
                  </a:lnTo>
                  <a:lnTo>
                    <a:pt x="2886" y="6644"/>
                  </a:lnTo>
                  <a:lnTo>
                    <a:pt x="2886" y="6686"/>
                  </a:lnTo>
                  <a:lnTo>
                    <a:pt x="2910" y="6727"/>
                  </a:lnTo>
                  <a:lnTo>
                    <a:pt x="3016" y="6776"/>
                  </a:lnTo>
                  <a:lnTo>
                    <a:pt x="3064" y="6796"/>
                  </a:lnTo>
                  <a:lnTo>
                    <a:pt x="3087" y="6803"/>
                  </a:lnTo>
                  <a:lnTo>
                    <a:pt x="3146" y="6845"/>
                  </a:lnTo>
                  <a:lnTo>
                    <a:pt x="3170" y="6865"/>
                  </a:lnTo>
                  <a:lnTo>
                    <a:pt x="3170" y="6886"/>
                  </a:lnTo>
                  <a:lnTo>
                    <a:pt x="3158" y="6921"/>
                  </a:lnTo>
                  <a:lnTo>
                    <a:pt x="3146" y="6941"/>
                  </a:lnTo>
                  <a:lnTo>
                    <a:pt x="3146" y="6962"/>
                  </a:lnTo>
                  <a:lnTo>
                    <a:pt x="3170" y="6990"/>
                  </a:lnTo>
                  <a:lnTo>
                    <a:pt x="3194" y="7004"/>
                  </a:lnTo>
                  <a:lnTo>
                    <a:pt x="3194" y="7066"/>
                  </a:lnTo>
                  <a:lnTo>
                    <a:pt x="2709" y="7080"/>
                  </a:lnTo>
                  <a:lnTo>
                    <a:pt x="2768" y="7059"/>
                  </a:lnTo>
                  <a:lnTo>
                    <a:pt x="2756" y="7059"/>
                  </a:lnTo>
                  <a:lnTo>
                    <a:pt x="2602" y="7080"/>
                  </a:lnTo>
                  <a:lnTo>
                    <a:pt x="2567" y="7086"/>
                  </a:lnTo>
                  <a:lnTo>
                    <a:pt x="2543" y="7100"/>
                  </a:lnTo>
                  <a:lnTo>
                    <a:pt x="2496" y="7128"/>
                  </a:lnTo>
                  <a:lnTo>
                    <a:pt x="2460" y="7142"/>
                  </a:lnTo>
                  <a:lnTo>
                    <a:pt x="2425" y="7149"/>
                  </a:lnTo>
                  <a:lnTo>
                    <a:pt x="2390" y="7156"/>
                  </a:lnTo>
                  <a:lnTo>
                    <a:pt x="2366" y="7162"/>
                  </a:lnTo>
                  <a:lnTo>
                    <a:pt x="2295" y="7197"/>
                  </a:lnTo>
                  <a:lnTo>
                    <a:pt x="2248" y="7204"/>
                  </a:lnTo>
                  <a:lnTo>
                    <a:pt x="2212" y="7211"/>
                  </a:lnTo>
                  <a:lnTo>
                    <a:pt x="2165" y="7204"/>
                  </a:lnTo>
                  <a:lnTo>
                    <a:pt x="2047" y="7169"/>
                  </a:lnTo>
                  <a:lnTo>
                    <a:pt x="1976" y="7142"/>
                  </a:lnTo>
                  <a:lnTo>
                    <a:pt x="1916" y="7107"/>
                  </a:lnTo>
                  <a:lnTo>
                    <a:pt x="1881" y="7080"/>
                  </a:lnTo>
                  <a:lnTo>
                    <a:pt x="1834" y="7052"/>
                  </a:lnTo>
                  <a:lnTo>
                    <a:pt x="1798" y="7017"/>
                  </a:lnTo>
                  <a:lnTo>
                    <a:pt x="1715" y="6955"/>
                  </a:lnTo>
                  <a:lnTo>
                    <a:pt x="1704" y="6935"/>
                  </a:lnTo>
                  <a:lnTo>
                    <a:pt x="1692" y="6914"/>
                  </a:lnTo>
                  <a:lnTo>
                    <a:pt x="1680" y="6865"/>
                  </a:lnTo>
                  <a:lnTo>
                    <a:pt x="1692" y="6783"/>
                  </a:lnTo>
                  <a:lnTo>
                    <a:pt x="1680" y="6741"/>
                  </a:lnTo>
                  <a:lnTo>
                    <a:pt x="1656" y="6720"/>
                  </a:lnTo>
                  <a:lnTo>
                    <a:pt x="1633" y="6707"/>
                  </a:lnTo>
                  <a:lnTo>
                    <a:pt x="1562" y="6686"/>
                  </a:lnTo>
                  <a:lnTo>
                    <a:pt x="1514" y="6665"/>
                  </a:lnTo>
                  <a:lnTo>
                    <a:pt x="1479" y="6644"/>
                  </a:lnTo>
                  <a:lnTo>
                    <a:pt x="1432" y="6610"/>
                  </a:lnTo>
                  <a:lnTo>
                    <a:pt x="1420" y="6575"/>
                  </a:lnTo>
                  <a:lnTo>
                    <a:pt x="1408" y="6548"/>
                  </a:lnTo>
                  <a:lnTo>
                    <a:pt x="1420" y="6527"/>
                  </a:lnTo>
                  <a:lnTo>
                    <a:pt x="1432" y="6520"/>
                  </a:lnTo>
                  <a:lnTo>
                    <a:pt x="1443" y="6513"/>
                  </a:lnTo>
                  <a:lnTo>
                    <a:pt x="1455" y="6506"/>
                  </a:lnTo>
                  <a:lnTo>
                    <a:pt x="1491" y="6499"/>
                  </a:lnTo>
                  <a:lnTo>
                    <a:pt x="1538" y="6458"/>
                  </a:lnTo>
                  <a:lnTo>
                    <a:pt x="1704" y="6451"/>
                  </a:lnTo>
                  <a:lnTo>
                    <a:pt x="1751" y="6417"/>
                  </a:lnTo>
                  <a:lnTo>
                    <a:pt x="1775" y="6382"/>
                  </a:lnTo>
                  <a:lnTo>
                    <a:pt x="1763" y="6327"/>
                  </a:lnTo>
                  <a:lnTo>
                    <a:pt x="1775" y="6313"/>
                  </a:lnTo>
                  <a:lnTo>
                    <a:pt x="1775" y="6292"/>
                  </a:lnTo>
                  <a:lnTo>
                    <a:pt x="1834" y="6216"/>
                  </a:lnTo>
                  <a:lnTo>
                    <a:pt x="1881" y="6196"/>
                  </a:lnTo>
                  <a:lnTo>
                    <a:pt x="1905" y="6023"/>
                  </a:lnTo>
                  <a:lnTo>
                    <a:pt x="1881" y="5975"/>
                  </a:lnTo>
                  <a:lnTo>
                    <a:pt x="1857" y="5926"/>
                  </a:lnTo>
                  <a:lnTo>
                    <a:pt x="1810" y="5878"/>
                  </a:lnTo>
                  <a:lnTo>
                    <a:pt x="1786" y="5816"/>
                  </a:lnTo>
                  <a:lnTo>
                    <a:pt x="1727" y="5733"/>
                  </a:lnTo>
                  <a:lnTo>
                    <a:pt x="1668" y="5595"/>
                  </a:lnTo>
                  <a:lnTo>
                    <a:pt x="1680" y="5498"/>
                  </a:lnTo>
                  <a:lnTo>
                    <a:pt x="1704" y="5477"/>
                  </a:lnTo>
                  <a:lnTo>
                    <a:pt x="1751" y="5464"/>
                  </a:lnTo>
                  <a:lnTo>
                    <a:pt x="1834" y="5457"/>
                  </a:lnTo>
                  <a:lnTo>
                    <a:pt x="1893" y="5457"/>
                  </a:lnTo>
                  <a:lnTo>
                    <a:pt x="1928" y="5457"/>
                  </a:lnTo>
                  <a:lnTo>
                    <a:pt x="1940" y="5470"/>
                  </a:lnTo>
                  <a:lnTo>
                    <a:pt x="1952" y="5484"/>
                  </a:lnTo>
                  <a:lnTo>
                    <a:pt x="1928" y="5519"/>
                  </a:lnTo>
                  <a:lnTo>
                    <a:pt x="1905" y="5546"/>
                  </a:lnTo>
                  <a:lnTo>
                    <a:pt x="1893" y="5560"/>
                  </a:lnTo>
                  <a:lnTo>
                    <a:pt x="1869" y="5643"/>
                  </a:lnTo>
                  <a:lnTo>
                    <a:pt x="1987" y="5698"/>
                  </a:lnTo>
                  <a:lnTo>
                    <a:pt x="2011" y="5712"/>
                  </a:lnTo>
                  <a:lnTo>
                    <a:pt x="2047" y="5747"/>
                  </a:lnTo>
                  <a:lnTo>
                    <a:pt x="2058" y="5754"/>
                  </a:lnTo>
                  <a:lnTo>
                    <a:pt x="2082" y="5747"/>
                  </a:lnTo>
                  <a:lnTo>
                    <a:pt x="2106" y="5733"/>
                  </a:lnTo>
                  <a:lnTo>
                    <a:pt x="2117" y="5678"/>
                  </a:lnTo>
                  <a:lnTo>
                    <a:pt x="2177" y="5657"/>
                  </a:lnTo>
                  <a:lnTo>
                    <a:pt x="2188" y="5643"/>
                  </a:lnTo>
                  <a:lnTo>
                    <a:pt x="2224" y="5636"/>
                  </a:lnTo>
                  <a:lnTo>
                    <a:pt x="2248" y="5629"/>
                  </a:lnTo>
                  <a:lnTo>
                    <a:pt x="2307" y="5629"/>
                  </a:lnTo>
                  <a:lnTo>
                    <a:pt x="2330" y="5629"/>
                  </a:lnTo>
                  <a:lnTo>
                    <a:pt x="2342" y="5615"/>
                  </a:lnTo>
                  <a:lnTo>
                    <a:pt x="2342" y="5602"/>
                  </a:lnTo>
                  <a:lnTo>
                    <a:pt x="2248" y="5539"/>
                  </a:lnTo>
                  <a:lnTo>
                    <a:pt x="2200" y="5443"/>
                  </a:lnTo>
                  <a:lnTo>
                    <a:pt x="2224" y="5415"/>
                  </a:lnTo>
                  <a:lnTo>
                    <a:pt x="2248" y="5408"/>
                  </a:lnTo>
                  <a:lnTo>
                    <a:pt x="2330" y="5305"/>
                  </a:lnTo>
                  <a:lnTo>
                    <a:pt x="2437" y="5215"/>
                  </a:lnTo>
                  <a:lnTo>
                    <a:pt x="2472" y="5160"/>
                  </a:lnTo>
                  <a:lnTo>
                    <a:pt x="2472" y="5139"/>
                  </a:lnTo>
                  <a:lnTo>
                    <a:pt x="2472" y="5111"/>
                  </a:lnTo>
                  <a:lnTo>
                    <a:pt x="2460" y="5084"/>
                  </a:lnTo>
                  <a:lnTo>
                    <a:pt x="2437" y="5056"/>
                  </a:lnTo>
                  <a:lnTo>
                    <a:pt x="2413" y="5028"/>
                  </a:lnTo>
                  <a:lnTo>
                    <a:pt x="2390" y="5008"/>
                  </a:lnTo>
                  <a:lnTo>
                    <a:pt x="2330" y="4980"/>
                  </a:lnTo>
                  <a:lnTo>
                    <a:pt x="2188" y="4918"/>
                  </a:lnTo>
                  <a:lnTo>
                    <a:pt x="2153" y="4890"/>
                  </a:lnTo>
                  <a:lnTo>
                    <a:pt x="2141" y="4876"/>
                  </a:lnTo>
                  <a:lnTo>
                    <a:pt x="2141" y="4863"/>
                  </a:lnTo>
                  <a:lnTo>
                    <a:pt x="2153" y="4842"/>
                  </a:lnTo>
                  <a:lnTo>
                    <a:pt x="2141" y="4821"/>
                  </a:lnTo>
                  <a:lnTo>
                    <a:pt x="2117" y="4807"/>
                  </a:lnTo>
                  <a:lnTo>
                    <a:pt x="2023" y="4773"/>
                  </a:lnTo>
                  <a:lnTo>
                    <a:pt x="1964" y="4745"/>
                  </a:lnTo>
                  <a:lnTo>
                    <a:pt x="1952" y="4725"/>
                  </a:lnTo>
                  <a:lnTo>
                    <a:pt x="1952" y="4697"/>
                  </a:lnTo>
                  <a:lnTo>
                    <a:pt x="1987" y="4642"/>
                  </a:lnTo>
                  <a:lnTo>
                    <a:pt x="2035" y="4531"/>
                  </a:lnTo>
                  <a:lnTo>
                    <a:pt x="2011" y="4469"/>
                  </a:lnTo>
                  <a:lnTo>
                    <a:pt x="2011" y="4455"/>
                  </a:lnTo>
                  <a:lnTo>
                    <a:pt x="2023" y="4358"/>
                  </a:lnTo>
                  <a:lnTo>
                    <a:pt x="1976" y="4055"/>
                  </a:lnTo>
                  <a:lnTo>
                    <a:pt x="1987" y="3965"/>
                  </a:lnTo>
                  <a:lnTo>
                    <a:pt x="1916" y="3889"/>
                  </a:lnTo>
                  <a:lnTo>
                    <a:pt x="1881" y="3882"/>
                  </a:lnTo>
                  <a:lnTo>
                    <a:pt x="1715" y="3854"/>
                  </a:lnTo>
                  <a:lnTo>
                    <a:pt x="1763" y="3854"/>
                  </a:lnTo>
                  <a:lnTo>
                    <a:pt x="1822" y="3841"/>
                  </a:lnTo>
                  <a:lnTo>
                    <a:pt x="1810" y="3792"/>
                  </a:lnTo>
                  <a:lnTo>
                    <a:pt x="1775" y="3744"/>
                  </a:lnTo>
                  <a:lnTo>
                    <a:pt x="1633" y="3689"/>
                  </a:lnTo>
                  <a:lnTo>
                    <a:pt x="1562" y="3647"/>
                  </a:lnTo>
                  <a:lnTo>
                    <a:pt x="1514" y="3606"/>
                  </a:lnTo>
                  <a:lnTo>
                    <a:pt x="1384" y="3412"/>
                  </a:lnTo>
                  <a:lnTo>
                    <a:pt x="1077" y="3150"/>
                  </a:lnTo>
                  <a:lnTo>
                    <a:pt x="1006" y="3046"/>
                  </a:lnTo>
                  <a:lnTo>
                    <a:pt x="947" y="3019"/>
                  </a:lnTo>
                  <a:lnTo>
                    <a:pt x="793" y="2963"/>
                  </a:lnTo>
                  <a:lnTo>
                    <a:pt x="734" y="2922"/>
                  </a:lnTo>
                  <a:lnTo>
                    <a:pt x="698" y="2881"/>
                  </a:lnTo>
                  <a:lnTo>
                    <a:pt x="592" y="2729"/>
                  </a:lnTo>
                  <a:lnTo>
                    <a:pt x="391" y="2535"/>
                  </a:lnTo>
                  <a:lnTo>
                    <a:pt x="261" y="2390"/>
                  </a:lnTo>
                  <a:lnTo>
                    <a:pt x="237" y="2335"/>
                  </a:lnTo>
                  <a:lnTo>
                    <a:pt x="249" y="2293"/>
                  </a:lnTo>
                  <a:lnTo>
                    <a:pt x="284" y="2252"/>
                  </a:lnTo>
                  <a:lnTo>
                    <a:pt x="308" y="2190"/>
                  </a:lnTo>
                  <a:lnTo>
                    <a:pt x="308" y="2142"/>
                  </a:lnTo>
                  <a:lnTo>
                    <a:pt x="272" y="2059"/>
                  </a:lnTo>
                  <a:lnTo>
                    <a:pt x="272" y="1969"/>
                  </a:lnTo>
                  <a:lnTo>
                    <a:pt x="71" y="1568"/>
                  </a:lnTo>
                  <a:lnTo>
                    <a:pt x="0" y="1071"/>
                  </a:lnTo>
                  <a:lnTo>
                    <a:pt x="0" y="1030"/>
                  </a:lnTo>
                  <a:lnTo>
                    <a:pt x="0" y="995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89" name="Google Shape;620;p22">
              <a:extLst>
                <a:ext uri="{FF2B5EF4-FFF2-40B4-BE49-F238E27FC236}">
                  <a16:creationId xmlns:a16="http://schemas.microsoft.com/office/drawing/2014/main" id="{EA87D847-6D96-A565-54FA-A9975912A9C7}"/>
                </a:ext>
              </a:extLst>
            </p:cNvPr>
            <p:cNvSpPr/>
            <p:nvPr/>
          </p:nvSpPr>
          <p:spPr>
            <a:xfrm flipH="1">
              <a:off x="3345109" y="3123662"/>
              <a:ext cx="567378" cy="499750"/>
            </a:xfrm>
            <a:custGeom>
              <a:avLst/>
              <a:gdLst/>
              <a:ahLst/>
              <a:cxnLst/>
              <a:rect l="l" t="t" r="r" b="b"/>
              <a:pathLst>
                <a:path w="9320" h="5243" extrusionOk="0">
                  <a:moveTo>
                    <a:pt x="8090" y="1499"/>
                  </a:moveTo>
                  <a:lnTo>
                    <a:pt x="8019" y="1506"/>
                  </a:lnTo>
                  <a:lnTo>
                    <a:pt x="7972" y="1520"/>
                  </a:lnTo>
                  <a:lnTo>
                    <a:pt x="7972" y="1547"/>
                  </a:lnTo>
                  <a:lnTo>
                    <a:pt x="8042" y="1589"/>
                  </a:lnTo>
                  <a:lnTo>
                    <a:pt x="8019" y="1609"/>
                  </a:lnTo>
                  <a:lnTo>
                    <a:pt x="8042" y="1623"/>
                  </a:lnTo>
                  <a:lnTo>
                    <a:pt x="7972" y="1644"/>
                  </a:lnTo>
                  <a:lnTo>
                    <a:pt x="7865" y="1658"/>
                  </a:lnTo>
                  <a:lnTo>
                    <a:pt x="7747" y="1651"/>
                  </a:lnTo>
                  <a:lnTo>
                    <a:pt x="7652" y="1623"/>
                  </a:lnTo>
                  <a:lnTo>
                    <a:pt x="7711" y="1589"/>
                  </a:lnTo>
                  <a:lnTo>
                    <a:pt x="7841" y="1547"/>
                  </a:lnTo>
                  <a:lnTo>
                    <a:pt x="7901" y="1520"/>
                  </a:lnTo>
                  <a:lnTo>
                    <a:pt x="8042" y="1409"/>
                  </a:lnTo>
                  <a:lnTo>
                    <a:pt x="8102" y="1388"/>
                  </a:lnTo>
                  <a:lnTo>
                    <a:pt x="8149" y="1388"/>
                  </a:lnTo>
                  <a:lnTo>
                    <a:pt x="8173" y="1430"/>
                  </a:lnTo>
                  <a:lnTo>
                    <a:pt x="8149" y="1478"/>
                  </a:lnTo>
                  <a:lnTo>
                    <a:pt x="8090" y="1499"/>
                  </a:lnTo>
                  <a:close/>
                  <a:moveTo>
                    <a:pt x="8019" y="1388"/>
                  </a:moveTo>
                  <a:lnTo>
                    <a:pt x="7995" y="1416"/>
                  </a:lnTo>
                  <a:lnTo>
                    <a:pt x="7889" y="1499"/>
                  </a:lnTo>
                  <a:lnTo>
                    <a:pt x="7711" y="1575"/>
                  </a:lnTo>
                  <a:lnTo>
                    <a:pt x="7617" y="1603"/>
                  </a:lnTo>
                  <a:lnTo>
                    <a:pt x="7558" y="1603"/>
                  </a:lnTo>
                  <a:lnTo>
                    <a:pt x="7534" y="1568"/>
                  </a:lnTo>
                  <a:lnTo>
                    <a:pt x="7581" y="1533"/>
                  </a:lnTo>
                  <a:lnTo>
                    <a:pt x="7735" y="1464"/>
                  </a:lnTo>
                  <a:lnTo>
                    <a:pt x="7747" y="1451"/>
                  </a:lnTo>
                  <a:lnTo>
                    <a:pt x="7770" y="1409"/>
                  </a:lnTo>
                  <a:lnTo>
                    <a:pt x="7782" y="1388"/>
                  </a:lnTo>
                  <a:lnTo>
                    <a:pt x="7889" y="1326"/>
                  </a:lnTo>
                  <a:lnTo>
                    <a:pt x="7901" y="1333"/>
                  </a:lnTo>
                  <a:lnTo>
                    <a:pt x="7912" y="1340"/>
                  </a:lnTo>
                  <a:lnTo>
                    <a:pt x="7924" y="1347"/>
                  </a:lnTo>
                  <a:lnTo>
                    <a:pt x="7936" y="1361"/>
                  </a:lnTo>
                  <a:lnTo>
                    <a:pt x="7983" y="1354"/>
                  </a:lnTo>
                  <a:lnTo>
                    <a:pt x="7995" y="1347"/>
                  </a:lnTo>
                  <a:lnTo>
                    <a:pt x="8019" y="1326"/>
                  </a:lnTo>
                  <a:lnTo>
                    <a:pt x="8031" y="1340"/>
                  </a:lnTo>
                  <a:lnTo>
                    <a:pt x="8031" y="1368"/>
                  </a:lnTo>
                  <a:lnTo>
                    <a:pt x="8019" y="1388"/>
                  </a:lnTo>
                  <a:close/>
                  <a:moveTo>
                    <a:pt x="9190" y="732"/>
                  </a:moveTo>
                  <a:lnTo>
                    <a:pt x="9213" y="760"/>
                  </a:lnTo>
                  <a:lnTo>
                    <a:pt x="9237" y="801"/>
                  </a:lnTo>
                  <a:lnTo>
                    <a:pt x="9249" y="836"/>
                  </a:lnTo>
                  <a:lnTo>
                    <a:pt x="9320" y="836"/>
                  </a:lnTo>
                  <a:lnTo>
                    <a:pt x="9320" y="864"/>
                  </a:lnTo>
                  <a:lnTo>
                    <a:pt x="9272" y="870"/>
                  </a:lnTo>
                  <a:lnTo>
                    <a:pt x="9213" y="864"/>
                  </a:lnTo>
                  <a:lnTo>
                    <a:pt x="9166" y="843"/>
                  </a:lnTo>
                  <a:lnTo>
                    <a:pt x="9107" y="801"/>
                  </a:lnTo>
                  <a:lnTo>
                    <a:pt x="9107" y="774"/>
                  </a:lnTo>
                  <a:lnTo>
                    <a:pt x="9107" y="739"/>
                  </a:lnTo>
                  <a:lnTo>
                    <a:pt x="9095" y="712"/>
                  </a:lnTo>
                  <a:lnTo>
                    <a:pt x="9131" y="705"/>
                  </a:lnTo>
                  <a:lnTo>
                    <a:pt x="9190" y="732"/>
                  </a:lnTo>
                  <a:close/>
                  <a:moveTo>
                    <a:pt x="154" y="1699"/>
                  </a:moveTo>
                  <a:lnTo>
                    <a:pt x="71" y="1609"/>
                  </a:lnTo>
                  <a:lnTo>
                    <a:pt x="0" y="1451"/>
                  </a:lnTo>
                  <a:lnTo>
                    <a:pt x="48" y="1402"/>
                  </a:lnTo>
                  <a:lnTo>
                    <a:pt x="95" y="1340"/>
                  </a:lnTo>
                  <a:lnTo>
                    <a:pt x="142" y="1306"/>
                  </a:lnTo>
                  <a:lnTo>
                    <a:pt x="213" y="1278"/>
                  </a:lnTo>
                  <a:lnTo>
                    <a:pt x="272" y="1264"/>
                  </a:lnTo>
                  <a:lnTo>
                    <a:pt x="320" y="1237"/>
                  </a:lnTo>
                  <a:lnTo>
                    <a:pt x="426" y="1167"/>
                  </a:lnTo>
                  <a:lnTo>
                    <a:pt x="521" y="1112"/>
                  </a:lnTo>
                  <a:lnTo>
                    <a:pt x="923" y="912"/>
                  </a:lnTo>
                  <a:lnTo>
                    <a:pt x="946" y="870"/>
                  </a:lnTo>
                  <a:lnTo>
                    <a:pt x="946" y="725"/>
                  </a:lnTo>
                  <a:lnTo>
                    <a:pt x="1005" y="636"/>
                  </a:lnTo>
                  <a:lnTo>
                    <a:pt x="1088" y="594"/>
                  </a:lnTo>
                  <a:lnTo>
                    <a:pt x="1136" y="546"/>
                  </a:lnTo>
                  <a:lnTo>
                    <a:pt x="1195" y="539"/>
                  </a:lnTo>
                  <a:lnTo>
                    <a:pt x="1266" y="498"/>
                  </a:lnTo>
                  <a:lnTo>
                    <a:pt x="1266" y="477"/>
                  </a:lnTo>
                  <a:lnTo>
                    <a:pt x="1254" y="449"/>
                  </a:lnTo>
                  <a:lnTo>
                    <a:pt x="1242" y="428"/>
                  </a:lnTo>
                  <a:lnTo>
                    <a:pt x="1207" y="408"/>
                  </a:lnTo>
                  <a:lnTo>
                    <a:pt x="1183" y="346"/>
                  </a:lnTo>
                  <a:lnTo>
                    <a:pt x="1195" y="311"/>
                  </a:lnTo>
                  <a:lnTo>
                    <a:pt x="1183" y="256"/>
                  </a:lnTo>
                  <a:lnTo>
                    <a:pt x="1124" y="235"/>
                  </a:lnTo>
                  <a:lnTo>
                    <a:pt x="1266" y="207"/>
                  </a:lnTo>
                  <a:lnTo>
                    <a:pt x="1502" y="173"/>
                  </a:lnTo>
                  <a:lnTo>
                    <a:pt x="1561" y="159"/>
                  </a:lnTo>
                  <a:lnTo>
                    <a:pt x="1703" y="97"/>
                  </a:lnTo>
                  <a:lnTo>
                    <a:pt x="1810" y="83"/>
                  </a:lnTo>
                  <a:lnTo>
                    <a:pt x="2188" y="62"/>
                  </a:lnTo>
                  <a:lnTo>
                    <a:pt x="2354" y="42"/>
                  </a:lnTo>
                  <a:lnTo>
                    <a:pt x="2425" y="28"/>
                  </a:lnTo>
                  <a:lnTo>
                    <a:pt x="2496" y="0"/>
                  </a:lnTo>
                  <a:lnTo>
                    <a:pt x="2590" y="62"/>
                  </a:lnTo>
                  <a:lnTo>
                    <a:pt x="2602" y="76"/>
                  </a:lnTo>
                  <a:lnTo>
                    <a:pt x="2590" y="97"/>
                  </a:lnTo>
                  <a:lnTo>
                    <a:pt x="2531" y="125"/>
                  </a:lnTo>
                  <a:lnTo>
                    <a:pt x="2519" y="145"/>
                  </a:lnTo>
                  <a:lnTo>
                    <a:pt x="2531" y="221"/>
                  </a:lnTo>
                  <a:lnTo>
                    <a:pt x="2543" y="256"/>
                  </a:lnTo>
                  <a:lnTo>
                    <a:pt x="2578" y="290"/>
                  </a:lnTo>
                  <a:lnTo>
                    <a:pt x="2614" y="311"/>
                  </a:lnTo>
                  <a:lnTo>
                    <a:pt x="2661" y="325"/>
                  </a:lnTo>
                  <a:lnTo>
                    <a:pt x="2756" y="339"/>
                  </a:lnTo>
                  <a:lnTo>
                    <a:pt x="2803" y="346"/>
                  </a:lnTo>
                  <a:lnTo>
                    <a:pt x="2827" y="366"/>
                  </a:lnTo>
                  <a:lnTo>
                    <a:pt x="2862" y="415"/>
                  </a:lnTo>
                  <a:lnTo>
                    <a:pt x="2886" y="435"/>
                  </a:lnTo>
                  <a:lnTo>
                    <a:pt x="2945" y="470"/>
                  </a:lnTo>
                  <a:lnTo>
                    <a:pt x="2992" y="449"/>
                  </a:lnTo>
                  <a:lnTo>
                    <a:pt x="3016" y="442"/>
                  </a:lnTo>
                  <a:lnTo>
                    <a:pt x="3040" y="435"/>
                  </a:lnTo>
                  <a:lnTo>
                    <a:pt x="3063" y="442"/>
                  </a:lnTo>
                  <a:lnTo>
                    <a:pt x="3087" y="449"/>
                  </a:lnTo>
                  <a:lnTo>
                    <a:pt x="3099" y="456"/>
                  </a:lnTo>
                  <a:lnTo>
                    <a:pt x="3111" y="463"/>
                  </a:lnTo>
                  <a:lnTo>
                    <a:pt x="3111" y="470"/>
                  </a:lnTo>
                  <a:lnTo>
                    <a:pt x="3123" y="470"/>
                  </a:lnTo>
                  <a:lnTo>
                    <a:pt x="3123" y="484"/>
                  </a:lnTo>
                  <a:lnTo>
                    <a:pt x="3134" y="491"/>
                  </a:lnTo>
                  <a:lnTo>
                    <a:pt x="3158" y="491"/>
                  </a:lnTo>
                  <a:lnTo>
                    <a:pt x="3193" y="491"/>
                  </a:lnTo>
                  <a:lnTo>
                    <a:pt x="3217" y="463"/>
                  </a:lnTo>
                  <a:lnTo>
                    <a:pt x="3253" y="435"/>
                  </a:lnTo>
                  <a:lnTo>
                    <a:pt x="3276" y="435"/>
                  </a:lnTo>
                  <a:lnTo>
                    <a:pt x="3288" y="442"/>
                  </a:lnTo>
                  <a:lnTo>
                    <a:pt x="3300" y="456"/>
                  </a:lnTo>
                  <a:lnTo>
                    <a:pt x="3324" y="470"/>
                  </a:lnTo>
                  <a:lnTo>
                    <a:pt x="3347" y="477"/>
                  </a:lnTo>
                  <a:lnTo>
                    <a:pt x="3406" y="470"/>
                  </a:lnTo>
                  <a:lnTo>
                    <a:pt x="3477" y="449"/>
                  </a:lnTo>
                  <a:lnTo>
                    <a:pt x="3560" y="408"/>
                  </a:lnTo>
                  <a:lnTo>
                    <a:pt x="3761" y="332"/>
                  </a:lnTo>
                  <a:lnTo>
                    <a:pt x="3808" y="304"/>
                  </a:lnTo>
                  <a:lnTo>
                    <a:pt x="3927" y="435"/>
                  </a:lnTo>
                  <a:lnTo>
                    <a:pt x="3998" y="477"/>
                  </a:lnTo>
                  <a:lnTo>
                    <a:pt x="4033" y="491"/>
                  </a:lnTo>
                  <a:lnTo>
                    <a:pt x="4057" y="491"/>
                  </a:lnTo>
                  <a:lnTo>
                    <a:pt x="4092" y="498"/>
                  </a:lnTo>
                  <a:lnTo>
                    <a:pt x="4151" y="504"/>
                  </a:lnTo>
                  <a:lnTo>
                    <a:pt x="4222" y="498"/>
                  </a:lnTo>
                  <a:lnTo>
                    <a:pt x="4329" y="477"/>
                  </a:lnTo>
                  <a:lnTo>
                    <a:pt x="4554" y="408"/>
                  </a:lnTo>
                  <a:lnTo>
                    <a:pt x="4601" y="401"/>
                  </a:lnTo>
                  <a:lnTo>
                    <a:pt x="4601" y="394"/>
                  </a:lnTo>
                  <a:lnTo>
                    <a:pt x="4613" y="387"/>
                  </a:lnTo>
                  <a:lnTo>
                    <a:pt x="4625" y="380"/>
                  </a:lnTo>
                  <a:lnTo>
                    <a:pt x="4684" y="346"/>
                  </a:lnTo>
                  <a:lnTo>
                    <a:pt x="4707" y="339"/>
                  </a:lnTo>
                  <a:lnTo>
                    <a:pt x="4897" y="304"/>
                  </a:lnTo>
                  <a:lnTo>
                    <a:pt x="5074" y="283"/>
                  </a:lnTo>
                  <a:lnTo>
                    <a:pt x="5145" y="290"/>
                  </a:lnTo>
                  <a:lnTo>
                    <a:pt x="5216" y="311"/>
                  </a:lnTo>
                  <a:lnTo>
                    <a:pt x="5287" y="332"/>
                  </a:lnTo>
                  <a:lnTo>
                    <a:pt x="5310" y="339"/>
                  </a:lnTo>
                  <a:lnTo>
                    <a:pt x="5334" y="332"/>
                  </a:lnTo>
                  <a:lnTo>
                    <a:pt x="5358" y="332"/>
                  </a:lnTo>
                  <a:lnTo>
                    <a:pt x="5393" y="352"/>
                  </a:lnTo>
                  <a:lnTo>
                    <a:pt x="5405" y="359"/>
                  </a:lnTo>
                  <a:lnTo>
                    <a:pt x="5441" y="380"/>
                  </a:lnTo>
                  <a:lnTo>
                    <a:pt x="5476" y="401"/>
                  </a:lnTo>
                  <a:lnTo>
                    <a:pt x="5500" y="408"/>
                  </a:lnTo>
                  <a:lnTo>
                    <a:pt x="5523" y="422"/>
                  </a:lnTo>
                  <a:lnTo>
                    <a:pt x="5547" y="435"/>
                  </a:lnTo>
                  <a:lnTo>
                    <a:pt x="5582" y="442"/>
                  </a:lnTo>
                  <a:lnTo>
                    <a:pt x="5618" y="435"/>
                  </a:lnTo>
                  <a:lnTo>
                    <a:pt x="5630" y="422"/>
                  </a:lnTo>
                  <a:lnTo>
                    <a:pt x="5642" y="422"/>
                  </a:lnTo>
                  <a:lnTo>
                    <a:pt x="5653" y="435"/>
                  </a:lnTo>
                  <a:lnTo>
                    <a:pt x="5713" y="394"/>
                  </a:lnTo>
                  <a:lnTo>
                    <a:pt x="5736" y="387"/>
                  </a:lnTo>
                  <a:lnTo>
                    <a:pt x="5760" y="394"/>
                  </a:lnTo>
                  <a:lnTo>
                    <a:pt x="5784" y="380"/>
                  </a:lnTo>
                  <a:lnTo>
                    <a:pt x="5784" y="373"/>
                  </a:lnTo>
                  <a:lnTo>
                    <a:pt x="5784" y="366"/>
                  </a:lnTo>
                  <a:lnTo>
                    <a:pt x="5772" y="359"/>
                  </a:lnTo>
                  <a:lnTo>
                    <a:pt x="5784" y="346"/>
                  </a:lnTo>
                  <a:lnTo>
                    <a:pt x="5878" y="318"/>
                  </a:lnTo>
                  <a:lnTo>
                    <a:pt x="5902" y="318"/>
                  </a:lnTo>
                  <a:lnTo>
                    <a:pt x="5914" y="325"/>
                  </a:lnTo>
                  <a:lnTo>
                    <a:pt x="5937" y="325"/>
                  </a:lnTo>
                  <a:lnTo>
                    <a:pt x="5961" y="332"/>
                  </a:lnTo>
                  <a:lnTo>
                    <a:pt x="5985" y="339"/>
                  </a:lnTo>
                  <a:lnTo>
                    <a:pt x="6044" y="346"/>
                  </a:lnTo>
                  <a:lnTo>
                    <a:pt x="6079" y="332"/>
                  </a:lnTo>
                  <a:lnTo>
                    <a:pt x="6127" y="290"/>
                  </a:lnTo>
                  <a:lnTo>
                    <a:pt x="6138" y="270"/>
                  </a:lnTo>
                  <a:lnTo>
                    <a:pt x="6138" y="256"/>
                  </a:lnTo>
                  <a:lnTo>
                    <a:pt x="6138" y="242"/>
                  </a:lnTo>
                  <a:lnTo>
                    <a:pt x="6162" y="221"/>
                  </a:lnTo>
                  <a:lnTo>
                    <a:pt x="6197" y="194"/>
                  </a:lnTo>
                  <a:lnTo>
                    <a:pt x="6257" y="131"/>
                  </a:lnTo>
                  <a:lnTo>
                    <a:pt x="6268" y="125"/>
                  </a:lnTo>
                  <a:lnTo>
                    <a:pt x="6434" y="42"/>
                  </a:lnTo>
                  <a:lnTo>
                    <a:pt x="6517" y="56"/>
                  </a:lnTo>
                  <a:lnTo>
                    <a:pt x="6588" y="83"/>
                  </a:lnTo>
                  <a:lnTo>
                    <a:pt x="6671" y="131"/>
                  </a:lnTo>
                  <a:lnTo>
                    <a:pt x="6718" y="166"/>
                  </a:lnTo>
                  <a:lnTo>
                    <a:pt x="6706" y="180"/>
                  </a:lnTo>
                  <a:lnTo>
                    <a:pt x="6623" y="180"/>
                  </a:lnTo>
                  <a:lnTo>
                    <a:pt x="6564" y="166"/>
                  </a:lnTo>
                  <a:lnTo>
                    <a:pt x="6505" y="180"/>
                  </a:lnTo>
                  <a:lnTo>
                    <a:pt x="6481" y="207"/>
                  </a:lnTo>
                  <a:lnTo>
                    <a:pt x="6505" y="221"/>
                  </a:lnTo>
                  <a:lnTo>
                    <a:pt x="6540" y="214"/>
                  </a:lnTo>
                  <a:lnTo>
                    <a:pt x="6564" y="214"/>
                  </a:lnTo>
                  <a:lnTo>
                    <a:pt x="6576" y="235"/>
                  </a:lnTo>
                  <a:lnTo>
                    <a:pt x="6588" y="256"/>
                  </a:lnTo>
                  <a:lnTo>
                    <a:pt x="6600" y="277"/>
                  </a:lnTo>
                  <a:lnTo>
                    <a:pt x="6659" y="263"/>
                  </a:lnTo>
                  <a:lnTo>
                    <a:pt x="6718" y="270"/>
                  </a:lnTo>
                  <a:lnTo>
                    <a:pt x="6765" y="318"/>
                  </a:lnTo>
                  <a:lnTo>
                    <a:pt x="6836" y="401"/>
                  </a:lnTo>
                  <a:lnTo>
                    <a:pt x="7132" y="546"/>
                  </a:lnTo>
                  <a:lnTo>
                    <a:pt x="7179" y="580"/>
                  </a:lnTo>
                  <a:lnTo>
                    <a:pt x="7274" y="656"/>
                  </a:lnTo>
                  <a:lnTo>
                    <a:pt x="7416" y="753"/>
                  </a:lnTo>
                  <a:lnTo>
                    <a:pt x="7416" y="781"/>
                  </a:lnTo>
                  <a:lnTo>
                    <a:pt x="7380" y="767"/>
                  </a:lnTo>
                  <a:lnTo>
                    <a:pt x="7286" y="719"/>
                  </a:lnTo>
                  <a:lnTo>
                    <a:pt x="7274" y="746"/>
                  </a:lnTo>
                  <a:lnTo>
                    <a:pt x="7238" y="753"/>
                  </a:lnTo>
                  <a:lnTo>
                    <a:pt x="7191" y="746"/>
                  </a:lnTo>
                  <a:lnTo>
                    <a:pt x="7155" y="732"/>
                  </a:lnTo>
                  <a:lnTo>
                    <a:pt x="7167" y="725"/>
                  </a:lnTo>
                  <a:lnTo>
                    <a:pt x="7167" y="725"/>
                  </a:lnTo>
                  <a:lnTo>
                    <a:pt x="7155" y="719"/>
                  </a:lnTo>
                  <a:lnTo>
                    <a:pt x="7155" y="705"/>
                  </a:lnTo>
                  <a:lnTo>
                    <a:pt x="7132" y="725"/>
                  </a:lnTo>
                  <a:lnTo>
                    <a:pt x="7108" y="725"/>
                  </a:lnTo>
                  <a:lnTo>
                    <a:pt x="7073" y="725"/>
                  </a:lnTo>
                  <a:lnTo>
                    <a:pt x="7049" y="732"/>
                  </a:lnTo>
                  <a:lnTo>
                    <a:pt x="7037" y="753"/>
                  </a:lnTo>
                  <a:lnTo>
                    <a:pt x="7049" y="760"/>
                  </a:lnTo>
                  <a:lnTo>
                    <a:pt x="7061" y="760"/>
                  </a:lnTo>
                  <a:lnTo>
                    <a:pt x="7085" y="795"/>
                  </a:lnTo>
                  <a:lnTo>
                    <a:pt x="7108" y="801"/>
                  </a:lnTo>
                  <a:lnTo>
                    <a:pt x="7108" y="808"/>
                  </a:lnTo>
                  <a:lnTo>
                    <a:pt x="7085" y="822"/>
                  </a:lnTo>
                  <a:lnTo>
                    <a:pt x="7037" y="829"/>
                  </a:lnTo>
                  <a:lnTo>
                    <a:pt x="7025" y="843"/>
                  </a:lnTo>
                  <a:lnTo>
                    <a:pt x="7025" y="864"/>
                  </a:lnTo>
                  <a:lnTo>
                    <a:pt x="7025" y="877"/>
                  </a:lnTo>
                  <a:lnTo>
                    <a:pt x="7037" y="884"/>
                  </a:lnTo>
                  <a:lnTo>
                    <a:pt x="7073" y="905"/>
                  </a:lnTo>
                  <a:lnTo>
                    <a:pt x="7096" y="926"/>
                  </a:lnTo>
                  <a:lnTo>
                    <a:pt x="7096" y="933"/>
                  </a:lnTo>
                  <a:lnTo>
                    <a:pt x="7108" y="940"/>
                  </a:lnTo>
                  <a:lnTo>
                    <a:pt x="7155" y="933"/>
                  </a:lnTo>
                  <a:lnTo>
                    <a:pt x="7191" y="919"/>
                  </a:lnTo>
                  <a:lnTo>
                    <a:pt x="7226" y="891"/>
                  </a:lnTo>
                  <a:lnTo>
                    <a:pt x="7262" y="877"/>
                  </a:lnTo>
                  <a:lnTo>
                    <a:pt x="7309" y="870"/>
                  </a:lnTo>
                  <a:lnTo>
                    <a:pt x="7368" y="898"/>
                  </a:lnTo>
                  <a:lnTo>
                    <a:pt x="7392" y="940"/>
                  </a:lnTo>
                  <a:lnTo>
                    <a:pt x="7380" y="988"/>
                  </a:lnTo>
                  <a:lnTo>
                    <a:pt x="7368" y="1022"/>
                  </a:lnTo>
                  <a:lnTo>
                    <a:pt x="7286" y="995"/>
                  </a:lnTo>
                  <a:lnTo>
                    <a:pt x="7167" y="988"/>
                  </a:lnTo>
                  <a:lnTo>
                    <a:pt x="7085" y="1002"/>
                  </a:lnTo>
                  <a:lnTo>
                    <a:pt x="7108" y="1057"/>
                  </a:lnTo>
                  <a:lnTo>
                    <a:pt x="7120" y="1036"/>
                  </a:lnTo>
                  <a:lnTo>
                    <a:pt x="7144" y="1029"/>
                  </a:lnTo>
                  <a:lnTo>
                    <a:pt x="7167" y="1016"/>
                  </a:lnTo>
                  <a:lnTo>
                    <a:pt x="7203" y="1009"/>
                  </a:lnTo>
                  <a:lnTo>
                    <a:pt x="7250" y="1036"/>
                  </a:lnTo>
                  <a:lnTo>
                    <a:pt x="7297" y="1050"/>
                  </a:lnTo>
                  <a:lnTo>
                    <a:pt x="7357" y="1050"/>
                  </a:lnTo>
                  <a:lnTo>
                    <a:pt x="7416" y="1071"/>
                  </a:lnTo>
                  <a:lnTo>
                    <a:pt x="7463" y="1112"/>
                  </a:lnTo>
                  <a:lnTo>
                    <a:pt x="7321" y="1133"/>
                  </a:lnTo>
                  <a:lnTo>
                    <a:pt x="7286" y="1181"/>
                  </a:lnTo>
                  <a:lnTo>
                    <a:pt x="7309" y="1181"/>
                  </a:lnTo>
                  <a:lnTo>
                    <a:pt x="7321" y="1167"/>
                  </a:lnTo>
                  <a:lnTo>
                    <a:pt x="7345" y="1147"/>
                  </a:lnTo>
                  <a:lnTo>
                    <a:pt x="7368" y="1133"/>
                  </a:lnTo>
                  <a:lnTo>
                    <a:pt x="7416" y="1140"/>
                  </a:lnTo>
                  <a:lnTo>
                    <a:pt x="7487" y="1140"/>
                  </a:lnTo>
                  <a:lnTo>
                    <a:pt x="7546" y="1133"/>
                  </a:lnTo>
                  <a:lnTo>
                    <a:pt x="7569" y="1126"/>
                  </a:lnTo>
                  <a:lnTo>
                    <a:pt x="7593" y="1140"/>
                  </a:lnTo>
                  <a:lnTo>
                    <a:pt x="7640" y="1154"/>
                  </a:lnTo>
                  <a:lnTo>
                    <a:pt x="7652" y="1174"/>
                  </a:lnTo>
                  <a:lnTo>
                    <a:pt x="7593" y="1195"/>
                  </a:lnTo>
                  <a:lnTo>
                    <a:pt x="7569" y="1195"/>
                  </a:lnTo>
                  <a:lnTo>
                    <a:pt x="7498" y="1174"/>
                  </a:lnTo>
                  <a:lnTo>
                    <a:pt x="7475" y="1181"/>
                  </a:lnTo>
                  <a:lnTo>
                    <a:pt x="7451" y="1188"/>
                  </a:lnTo>
                  <a:lnTo>
                    <a:pt x="7475" y="1202"/>
                  </a:lnTo>
                  <a:lnTo>
                    <a:pt x="7510" y="1202"/>
                  </a:lnTo>
                  <a:lnTo>
                    <a:pt x="7534" y="1209"/>
                  </a:lnTo>
                  <a:lnTo>
                    <a:pt x="7593" y="1216"/>
                  </a:lnTo>
                  <a:lnTo>
                    <a:pt x="7640" y="1243"/>
                  </a:lnTo>
                  <a:lnTo>
                    <a:pt x="7688" y="1257"/>
                  </a:lnTo>
                  <a:lnTo>
                    <a:pt x="7759" y="1237"/>
                  </a:lnTo>
                  <a:lnTo>
                    <a:pt x="7759" y="1264"/>
                  </a:lnTo>
                  <a:lnTo>
                    <a:pt x="7759" y="1278"/>
                  </a:lnTo>
                  <a:lnTo>
                    <a:pt x="7735" y="1278"/>
                  </a:lnTo>
                  <a:lnTo>
                    <a:pt x="7700" y="1285"/>
                  </a:lnTo>
                  <a:lnTo>
                    <a:pt x="7723" y="1306"/>
                  </a:lnTo>
                  <a:lnTo>
                    <a:pt x="7735" y="1326"/>
                  </a:lnTo>
                  <a:lnTo>
                    <a:pt x="7723" y="1340"/>
                  </a:lnTo>
                  <a:lnTo>
                    <a:pt x="7676" y="1347"/>
                  </a:lnTo>
                  <a:lnTo>
                    <a:pt x="7700" y="1368"/>
                  </a:lnTo>
                  <a:lnTo>
                    <a:pt x="7700" y="1388"/>
                  </a:lnTo>
                  <a:lnTo>
                    <a:pt x="7676" y="1402"/>
                  </a:lnTo>
                  <a:lnTo>
                    <a:pt x="7629" y="1409"/>
                  </a:lnTo>
                  <a:lnTo>
                    <a:pt x="7629" y="1423"/>
                  </a:lnTo>
                  <a:lnTo>
                    <a:pt x="7700" y="1423"/>
                  </a:lnTo>
                  <a:lnTo>
                    <a:pt x="7700" y="1437"/>
                  </a:lnTo>
                  <a:lnTo>
                    <a:pt x="7640" y="1444"/>
                  </a:lnTo>
                  <a:lnTo>
                    <a:pt x="7593" y="1478"/>
                  </a:lnTo>
                  <a:lnTo>
                    <a:pt x="7546" y="1520"/>
                  </a:lnTo>
                  <a:lnTo>
                    <a:pt x="7522" y="1547"/>
                  </a:lnTo>
                  <a:lnTo>
                    <a:pt x="7522" y="1582"/>
                  </a:lnTo>
                  <a:lnTo>
                    <a:pt x="7558" y="1623"/>
                  </a:lnTo>
                  <a:lnTo>
                    <a:pt x="7629" y="1658"/>
                  </a:lnTo>
                  <a:lnTo>
                    <a:pt x="7723" y="1672"/>
                  </a:lnTo>
                  <a:lnTo>
                    <a:pt x="7759" y="1672"/>
                  </a:lnTo>
                  <a:lnTo>
                    <a:pt x="7865" y="1685"/>
                  </a:lnTo>
                  <a:lnTo>
                    <a:pt x="7912" y="1685"/>
                  </a:lnTo>
                  <a:lnTo>
                    <a:pt x="7983" y="1672"/>
                  </a:lnTo>
                  <a:lnTo>
                    <a:pt x="8031" y="1672"/>
                  </a:lnTo>
                  <a:lnTo>
                    <a:pt x="8113" y="1651"/>
                  </a:lnTo>
                  <a:lnTo>
                    <a:pt x="8113" y="1609"/>
                  </a:lnTo>
                  <a:lnTo>
                    <a:pt x="8078" y="1561"/>
                  </a:lnTo>
                  <a:lnTo>
                    <a:pt x="8042" y="1527"/>
                  </a:lnTo>
                  <a:lnTo>
                    <a:pt x="8113" y="1540"/>
                  </a:lnTo>
                  <a:lnTo>
                    <a:pt x="8161" y="1533"/>
                  </a:lnTo>
                  <a:lnTo>
                    <a:pt x="8184" y="1513"/>
                  </a:lnTo>
                  <a:lnTo>
                    <a:pt x="8232" y="1464"/>
                  </a:lnTo>
                  <a:lnTo>
                    <a:pt x="8279" y="1437"/>
                  </a:lnTo>
                  <a:lnTo>
                    <a:pt x="8362" y="1437"/>
                  </a:lnTo>
                  <a:lnTo>
                    <a:pt x="8445" y="1464"/>
                  </a:lnTo>
                  <a:lnTo>
                    <a:pt x="8492" y="1485"/>
                  </a:lnTo>
                  <a:lnTo>
                    <a:pt x="8551" y="1485"/>
                  </a:lnTo>
                  <a:lnTo>
                    <a:pt x="8622" y="1485"/>
                  </a:lnTo>
                  <a:lnTo>
                    <a:pt x="8717" y="1485"/>
                  </a:lnTo>
                  <a:lnTo>
                    <a:pt x="8752" y="1499"/>
                  </a:lnTo>
                  <a:lnTo>
                    <a:pt x="8409" y="1637"/>
                  </a:lnTo>
                  <a:lnTo>
                    <a:pt x="8291" y="1706"/>
                  </a:lnTo>
                  <a:lnTo>
                    <a:pt x="8291" y="1748"/>
                  </a:lnTo>
                  <a:lnTo>
                    <a:pt x="8267" y="1803"/>
                  </a:lnTo>
                  <a:lnTo>
                    <a:pt x="8220" y="1879"/>
                  </a:lnTo>
                  <a:lnTo>
                    <a:pt x="8208" y="1906"/>
                  </a:lnTo>
                  <a:lnTo>
                    <a:pt x="8220" y="1927"/>
                  </a:lnTo>
                  <a:lnTo>
                    <a:pt x="8232" y="1955"/>
                  </a:lnTo>
                  <a:lnTo>
                    <a:pt x="8279" y="2031"/>
                  </a:lnTo>
                  <a:lnTo>
                    <a:pt x="8279" y="2051"/>
                  </a:lnTo>
                  <a:lnTo>
                    <a:pt x="8279" y="2072"/>
                  </a:lnTo>
                  <a:lnTo>
                    <a:pt x="8279" y="2093"/>
                  </a:lnTo>
                  <a:lnTo>
                    <a:pt x="8208" y="2183"/>
                  </a:lnTo>
                  <a:lnTo>
                    <a:pt x="7936" y="2417"/>
                  </a:lnTo>
                  <a:lnTo>
                    <a:pt x="7924" y="2438"/>
                  </a:lnTo>
                  <a:lnTo>
                    <a:pt x="7912" y="2514"/>
                  </a:lnTo>
                  <a:lnTo>
                    <a:pt x="7901" y="2528"/>
                  </a:lnTo>
                  <a:lnTo>
                    <a:pt x="7865" y="2549"/>
                  </a:lnTo>
                  <a:lnTo>
                    <a:pt x="7747" y="2583"/>
                  </a:lnTo>
                  <a:lnTo>
                    <a:pt x="7629" y="2597"/>
                  </a:lnTo>
                  <a:lnTo>
                    <a:pt x="7498" y="2625"/>
                  </a:lnTo>
                  <a:lnTo>
                    <a:pt x="7404" y="2632"/>
                  </a:lnTo>
                  <a:lnTo>
                    <a:pt x="7333" y="2625"/>
                  </a:lnTo>
                  <a:lnTo>
                    <a:pt x="7155" y="2590"/>
                  </a:lnTo>
                  <a:lnTo>
                    <a:pt x="7037" y="2597"/>
                  </a:lnTo>
                  <a:lnTo>
                    <a:pt x="6931" y="2569"/>
                  </a:lnTo>
                  <a:lnTo>
                    <a:pt x="6872" y="2535"/>
                  </a:lnTo>
                  <a:lnTo>
                    <a:pt x="6836" y="2528"/>
                  </a:lnTo>
                  <a:lnTo>
                    <a:pt x="6730" y="2514"/>
                  </a:lnTo>
                  <a:lnTo>
                    <a:pt x="6623" y="2507"/>
                  </a:lnTo>
                  <a:lnTo>
                    <a:pt x="6552" y="2493"/>
                  </a:lnTo>
                  <a:lnTo>
                    <a:pt x="6540" y="2487"/>
                  </a:lnTo>
                  <a:lnTo>
                    <a:pt x="6505" y="2473"/>
                  </a:lnTo>
                  <a:lnTo>
                    <a:pt x="6493" y="2466"/>
                  </a:lnTo>
                  <a:lnTo>
                    <a:pt x="6470" y="2459"/>
                  </a:lnTo>
                  <a:lnTo>
                    <a:pt x="6410" y="2452"/>
                  </a:lnTo>
                  <a:lnTo>
                    <a:pt x="6363" y="2452"/>
                  </a:lnTo>
                  <a:lnTo>
                    <a:pt x="6304" y="2452"/>
                  </a:lnTo>
                  <a:lnTo>
                    <a:pt x="6257" y="2459"/>
                  </a:lnTo>
                  <a:lnTo>
                    <a:pt x="6186" y="2473"/>
                  </a:lnTo>
                  <a:lnTo>
                    <a:pt x="5855" y="2563"/>
                  </a:lnTo>
                  <a:lnTo>
                    <a:pt x="5807" y="2597"/>
                  </a:lnTo>
                  <a:lnTo>
                    <a:pt x="5819" y="2666"/>
                  </a:lnTo>
                  <a:lnTo>
                    <a:pt x="5878" y="2721"/>
                  </a:lnTo>
                  <a:lnTo>
                    <a:pt x="5890" y="2756"/>
                  </a:lnTo>
                  <a:lnTo>
                    <a:pt x="5902" y="2770"/>
                  </a:lnTo>
                  <a:lnTo>
                    <a:pt x="5914" y="2790"/>
                  </a:lnTo>
                  <a:lnTo>
                    <a:pt x="5902" y="2804"/>
                  </a:lnTo>
                  <a:lnTo>
                    <a:pt x="5866" y="2825"/>
                  </a:lnTo>
                  <a:lnTo>
                    <a:pt x="5642" y="2929"/>
                  </a:lnTo>
                  <a:lnTo>
                    <a:pt x="5582" y="2942"/>
                  </a:lnTo>
                  <a:lnTo>
                    <a:pt x="5535" y="2949"/>
                  </a:lnTo>
                  <a:lnTo>
                    <a:pt x="5464" y="2977"/>
                  </a:lnTo>
                  <a:lnTo>
                    <a:pt x="5417" y="3032"/>
                  </a:lnTo>
                  <a:lnTo>
                    <a:pt x="5452" y="3094"/>
                  </a:lnTo>
                  <a:lnTo>
                    <a:pt x="5464" y="3108"/>
                  </a:lnTo>
                  <a:lnTo>
                    <a:pt x="5488" y="3108"/>
                  </a:lnTo>
                  <a:lnTo>
                    <a:pt x="5535" y="3122"/>
                  </a:lnTo>
                  <a:lnTo>
                    <a:pt x="5559" y="3129"/>
                  </a:lnTo>
                  <a:lnTo>
                    <a:pt x="5559" y="3150"/>
                  </a:lnTo>
                  <a:lnTo>
                    <a:pt x="5571" y="3163"/>
                  </a:lnTo>
                  <a:lnTo>
                    <a:pt x="5594" y="3198"/>
                  </a:lnTo>
                  <a:lnTo>
                    <a:pt x="5736" y="3267"/>
                  </a:lnTo>
                  <a:lnTo>
                    <a:pt x="5795" y="3357"/>
                  </a:lnTo>
                  <a:lnTo>
                    <a:pt x="5795" y="3377"/>
                  </a:lnTo>
                  <a:lnTo>
                    <a:pt x="5795" y="3405"/>
                  </a:lnTo>
                  <a:lnTo>
                    <a:pt x="5784" y="3440"/>
                  </a:lnTo>
                  <a:lnTo>
                    <a:pt x="5784" y="3474"/>
                  </a:lnTo>
                  <a:lnTo>
                    <a:pt x="5795" y="3509"/>
                  </a:lnTo>
                  <a:lnTo>
                    <a:pt x="5890" y="3640"/>
                  </a:lnTo>
                  <a:lnTo>
                    <a:pt x="5665" y="3681"/>
                  </a:lnTo>
                  <a:lnTo>
                    <a:pt x="5630" y="3674"/>
                  </a:lnTo>
                  <a:lnTo>
                    <a:pt x="5618" y="3674"/>
                  </a:lnTo>
                  <a:lnTo>
                    <a:pt x="5582" y="3688"/>
                  </a:lnTo>
                  <a:lnTo>
                    <a:pt x="5547" y="3695"/>
                  </a:lnTo>
                  <a:lnTo>
                    <a:pt x="5547" y="3695"/>
                  </a:lnTo>
                  <a:lnTo>
                    <a:pt x="5358" y="3661"/>
                  </a:lnTo>
                  <a:lnTo>
                    <a:pt x="5287" y="3661"/>
                  </a:lnTo>
                  <a:lnTo>
                    <a:pt x="5228" y="3647"/>
                  </a:lnTo>
                  <a:lnTo>
                    <a:pt x="5204" y="3647"/>
                  </a:lnTo>
                  <a:lnTo>
                    <a:pt x="5192" y="3654"/>
                  </a:lnTo>
                  <a:lnTo>
                    <a:pt x="5169" y="3661"/>
                  </a:lnTo>
                  <a:lnTo>
                    <a:pt x="5145" y="3674"/>
                  </a:lnTo>
                  <a:lnTo>
                    <a:pt x="5074" y="3688"/>
                  </a:lnTo>
                  <a:lnTo>
                    <a:pt x="5027" y="3688"/>
                  </a:lnTo>
                  <a:lnTo>
                    <a:pt x="4991" y="3681"/>
                  </a:lnTo>
                  <a:lnTo>
                    <a:pt x="4967" y="3674"/>
                  </a:lnTo>
                  <a:lnTo>
                    <a:pt x="4920" y="3654"/>
                  </a:lnTo>
                  <a:lnTo>
                    <a:pt x="4897" y="3640"/>
                  </a:lnTo>
                  <a:lnTo>
                    <a:pt x="4849" y="3612"/>
                  </a:lnTo>
                  <a:lnTo>
                    <a:pt x="4826" y="3605"/>
                  </a:lnTo>
                  <a:lnTo>
                    <a:pt x="4707" y="3585"/>
                  </a:lnTo>
                  <a:lnTo>
                    <a:pt x="4542" y="3578"/>
                  </a:lnTo>
                  <a:lnTo>
                    <a:pt x="4423" y="3557"/>
                  </a:lnTo>
                  <a:lnTo>
                    <a:pt x="4388" y="3564"/>
                  </a:lnTo>
                  <a:lnTo>
                    <a:pt x="4364" y="3571"/>
                  </a:lnTo>
                  <a:lnTo>
                    <a:pt x="4246" y="3681"/>
                  </a:lnTo>
                  <a:lnTo>
                    <a:pt x="4128" y="3778"/>
                  </a:lnTo>
                  <a:lnTo>
                    <a:pt x="4092" y="3792"/>
                  </a:lnTo>
                  <a:lnTo>
                    <a:pt x="4080" y="3806"/>
                  </a:lnTo>
                  <a:lnTo>
                    <a:pt x="4057" y="3826"/>
                  </a:lnTo>
                  <a:lnTo>
                    <a:pt x="4057" y="3840"/>
                  </a:lnTo>
                  <a:lnTo>
                    <a:pt x="4057" y="3861"/>
                  </a:lnTo>
                  <a:lnTo>
                    <a:pt x="4080" y="3909"/>
                  </a:lnTo>
                  <a:lnTo>
                    <a:pt x="4092" y="3930"/>
                  </a:lnTo>
                  <a:lnTo>
                    <a:pt x="4140" y="3965"/>
                  </a:lnTo>
                  <a:lnTo>
                    <a:pt x="4175" y="3985"/>
                  </a:lnTo>
                  <a:lnTo>
                    <a:pt x="4364" y="4054"/>
                  </a:lnTo>
                  <a:lnTo>
                    <a:pt x="4376" y="4096"/>
                  </a:lnTo>
                  <a:lnTo>
                    <a:pt x="4364" y="4289"/>
                  </a:lnTo>
                  <a:lnTo>
                    <a:pt x="4317" y="4393"/>
                  </a:lnTo>
                  <a:lnTo>
                    <a:pt x="4317" y="4476"/>
                  </a:lnTo>
                  <a:lnTo>
                    <a:pt x="4187" y="4476"/>
                  </a:lnTo>
                  <a:lnTo>
                    <a:pt x="3891" y="4489"/>
                  </a:lnTo>
                  <a:lnTo>
                    <a:pt x="3785" y="4476"/>
                  </a:lnTo>
                  <a:lnTo>
                    <a:pt x="3678" y="4441"/>
                  </a:lnTo>
                  <a:lnTo>
                    <a:pt x="3596" y="4386"/>
                  </a:lnTo>
                  <a:lnTo>
                    <a:pt x="3395" y="4213"/>
                  </a:lnTo>
                  <a:lnTo>
                    <a:pt x="3335" y="4199"/>
                  </a:lnTo>
                  <a:lnTo>
                    <a:pt x="3264" y="4213"/>
                  </a:lnTo>
                  <a:lnTo>
                    <a:pt x="3205" y="4241"/>
                  </a:lnTo>
                  <a:lnTo>
                    <a:pt x="3075" y="4268"/>
                  </a:lnTo>
                  <a:lnTo>
                    <a:pt x="3016" y="4317"/>
                  </a:lnTo>
                  <a:lnTo>
                    <a:pt x="2945" y="4386"/>
                  </a:lnTo>
                  <a:lnTo>
                    <a:pt x="2933" y="4407"/>
                  </a:lnTo>
                  <a:lnTo>
                    <a:pt x="2874" y="4441"/>
                  </a:lnTo>
                  <a:lnTo>
                    <a:pt x="2815" y="4503"/>
                  </a:lnTo>
                  <a:lnTo>
                    <a:pt x="2803" y="4538"/>
                  </a:lnTo>
                  <a:lnTo>
                    <a:pt x="2803" y="4565"/>
                  </a:lnTo>
                  <a:lnTo>
                    <a:pt x="2815" y="4607"/>
                  </a:lnTo>
                  <a:lnTo>
                    <a:pt x="2886" y="4676"/>
                  </a:lnTo>
                  <a:lnTo>
                    <a:pt x="2910" y="4717"/>
                  </a:lnTo>
                  <a:lnTo>
                    <a:pt x="2921" y="4918"/>
                  </a:lnTo>
                  <a:lnTo>
                    <a:pt x="2886" y="5007"/>
                  </a:lnTo>
                  <a:lnTo>
                    <a:pt x="2791" y="5090"/>
                  </a:lnTo>
                  <a:lnTo>
                    <a:pt x="2709" y="5125"/>
                  </a:lnTo>
                  <a:lnTo>
                    <a:pt x="2437" y="5173"/>
                  </a:lnTo>
                  <a:lnTo>
                    <a:pt x="2295" y="5215"/>
                  </a:lnTo>
                  <a:lnTo>
                    <a:pt x="2176" y="5228"/>
                  </a:lnTo>
                  <a:lnTo>
                    <a:pt x="1632" y="5242"/>
                  </a:lnTo>
                  <a:lnTo>
                    <a:pt x="1573" y="5228"/>
                  </a:lnTo>
                  <a:lnTo>
                    <a:pt x="1538" y="5215"/>
                  </a:lnTo>
                  <a:lnTo>
                    <a:pt x="1502" y="5201"/>
                  </a:lnTo>
                  <a:lnTo>
                    <a:pt x="1455" y="5180"/>
                  </a:lnTo>
                  <a:lnTo>
                    <a:pt x="1396" y="5159"/>
                  </a:lnTo>
                  <a:lnTo>
                    <a:pt x="1348" y="5159"/>
                  </a:lnTo>
                  <a:lnTo>
                    <a:pt x="1230" y="5159"/>
                  </a:lnTo>
                  <a:lnTo>
                    <a:pt x="1159" y="5152"/>
                  </a:lnTo>
                  <a:lnTo>
                    <a:pt x="1136" y="5132"/>
                  </a:lnTo>
                  <a:lnTo>
                    <a:pt x="1112" y="5104"/>
                  </a:lnTo>
                  <a:lnTo>
                    <a:pt x="1065" y="5083"/>
                  </a:lnTo>
                  <a:lnTo>
                    <a:pt x="1065" y="5083"/>
                  </a:lnTo>
                  <a:lnTo>
                    <a:pt x="1443" y="4883"/>
                  </a:lnTo>
                  <a:lnTo>
                    <a:pt x="1479" y="4876"/>
                  </a:lnTo>
                  <a:lnTo>
                    <a:pt x="1632" y="4890"/>
                  </a:lnTo>
                  <a:lnTo>
                    <a:pt x="1810" y="4869"/>
                  </a:lnTo>
                  <a:lnTo>
                    <a:pt x="1869" y="4849"/>
                  </a:lnTo>
                  <a:lnTo>
                    <a:pt x="1916" y="4814"/>
                  </a:lnTo>
                  <a:lnTo>
                    <a:pt x="1963" y="4766"/>
                  </a:lnTo>
                  <a:lnTo>
                    <a:pt x="1963" y="4738"/>
                  </a:lnTo>
                  <a:lnTo>
                    <a:pt x="1928" y="4448"/>
                  </a:lnTo>
                  <a:lnTo>
                    <a:pt x="1916" y="4420"/>
                  </a:lnTo>
                  <a:lnTo>
                    <a:pt x="1833" y="4365"/>
                  </a:lnTo>
                  <a:lnTo>
                    <a:pt x="1810" y="4324"/>
                  </a:lnTo>
                  <a:lnTo>
                    <a:pt x="1786" y="4255"/>
                  </a:lnTo>
                  <a:lnTo>
                    <a:pt x="1703" y="4144"/>
                  </a:lnTo>
                  <a:lnTo>
                    <a:pt x="1526" y="3985"/>
                  </a:lnTo>
                  <a:lnTo>
                    <a:pt x="1467" y="3923"/>
                  </a:lnTo>
                  <a:lnTo>
                    <a:pt x="1384" y="3895"/>
                  </a:lnTo>
                  <a:lnTo>
                    <a:pt x="1526" y="3854"/>
                  </a:lnTo>
                  <a:lnTo>
                    <a:pt x="1668" y="3854"/>
                  </a:lnTo>
                  <a:lnTo>
                    <a:pt x="1810" y="3826"/>
                  </a:lnTo>
                  <a:lnTo>
                    <a:pt x="1869" y="3799"/>
                  </a:lnTo>
                  <a:lnTo>
                    <a:pt x="1975" y="3785"/>
                  </a:lnTo>
                  <a:lnTo>
                    <a:pt x="2153" y="3750"/>
                  </a:lnTo>
                  <a:lnTo>
                    <a:pt x="2295" y="3709"/>
                  </a:lnTo>
                  <a:lnTo>
                    <a:pt x="2389" y="3647"/>
                  </a:lnTo>
                  <a:lnTo>
                    <a:pt x="2567" y="3488"/>
                  </a:lnTo>
                  <a:lnTo>
                    <a:pt x="2756" y="3343"/>
                  </a:lnTo>
                  <a:lnTo>
                    <a:pt x="3040" y="3212"/>
                  </a:lnTo>
                  <a:lnTo>
                    <a:pt x="3111" y="3129"/>
                  </a:lnTo>
                  <a:lnTo>
                    <a:pt x="3123" y="3039"/>
                  </a:lnTo>
                  <a:lnTo>
                    <a:pt x="3123" y="3011"/>
                  </a:lnTo>
                  <a:lnTo>
                    <a:pt x="3099" y="2970"/>
                  </a:lnTo>
                  <a:lnTo>
                    <a:pt x="2992" y="2915"/>
                  </a:lnTo>
                  <a:lnTo>
                    <a:pt x="2981" y="2894"/>
                  </a:lnTo>
                  <a:lnTo>
                    <a:pt x="2992" y="2825"/>
                  </a:lnTo>
                  <a:lnTo>
                    <a:pt x="2992" y="2721"/>
                  </a:lnTo>
                  <a:lnTo>
                    <a:pt x="2933" y="2673"/>
                  </a:lnTo>
                  <a:lnTo>
                    <a:pt x="2886" y="2659"/>
                  </a:lnTo>
                  <a:lnTo>
                    <a:pt x="2815" y="2666"/>
                  </a:lnTo>
                  <a:lnTo>
                    <a:pt x="2768" y="2680"/>
                  </a:lnTo>
                  <a:lnTo>
                    <a:pt x="2709" y="2687"/>
                  </a:lnTo>
                  <a:lnTo>
                    <a:pt x="2649" y="2687"/>
                  </a:lnTo>
                  <a:lnTo>
                    <a:pt x="2567" y="2694"/>
                  </a:lnTo>
                  <a:lnTo>
                    <a:pt x="2519" y="2687"/>
                  </a:lnTo>
                  <a:lnTo>
                    <a:pt x="2460" y="2673"/>
                  </a:lnTo>
                  <a:lnTo>
                    <a:pt x="2437" y="2666"/>
                  </a:lnTo>
                  <a:lnTo>
                    <a:pt x="2425" y="2652"/>
                  </a:lnTo>
                  <a:lnTo>
                    <a:pt x="2425" y="2638"/>
                  </a:lnTo>
                  <a:lnTo>
                    <a:pt x="2437" y="2618"/>
                  </a:lnTo>
                  <a:lnTo>
                    <a:pt x="2448" y="2597"/>
                  </a:lnTo>
                  <a:lnTo>
                    <a:pt x="2437" y="2583"/>
                  </a:lnTo>
                  <a:lnTo>
                    <a:pt x="2389" y="2542"/>
                  </a:lnTo>
                  <a:lnTo>
                    <a:pt x="2342" y="2528"/>
                  </a:lnTo>
                  <a:lnTo>
                    <a:pt x="2295" y="2473"/>
                  </a:lnTo>
                  <a:lnTo>
                    <a:pt x="2235" y="2390"/>
                  </a:lnTo>
                  <a:lnTo>
                    <a:pt x="2224" y="2362"/>
                  </a:lnTo>
                  <a:lnTo>
                    <a:pt x="2200" y="2342"/>
                  </a:lnTo>
                  <a:lnTo>
                    <a:pt x="2188" y="2307"/>
                  </a:lnTo>
                  <a:lnTo>
                    <a:pt x="2330" y="2127"/>
                  </a:lnTo>
                  <a:lnTo>
                    <a:pt x="2283" y="2010"/>
                  </a:lnTo>
                  <a:lnTo>
                    <a:pt x="2165" y="2024"/>
                  </a:lnTo>
                  <a:lnTo>
                    <a:pt x="2105" y="2058"/>
                  </a:lnTo>
                  <a:lnTo>
                    <a:pt x="1893" y="2148"/>
                  </a:lnTo>
                  <a:lnTo>
                    <a:pt x="1822" y="2162"/>
                  </a:lnTo>
                  <a:lnTo>
                    <a:pt x="1727" y="2162"/>
                  </a:lnTo>
                  <a:lnTo>
                    <a:pt x="1419" y="2114"/>
                  </a:lnTo>
                  <a:lnTo>
                    <a:pt x="1301" y="2086"/>
                  </a:lnTo>
                  <a:lnTo>
                    <a:pt x="1017" y="2010"/>
                  </a:lnTo>
                  <a:lnTo>
                    <a:pt x="935" y="1969"/>
                  </a:lnTo>
                  <a:lnTo>
                    <a:pt x="840" y="1920"/>
                  </a:lnTo>
                  <a:lnTo>
                    <a:pt x="757" y="1858"/>
                  </a:lnTo>
                  <a:lnTo>
                    <a:pt x="698" y="1851"/>
                  </a:lnTo>
                  <a:lnTo>
                    <a:pt x="568" y="1906"/>
                  </a:lnTo>
                  <a:lnTo>
                    <a:pt x="438" y="1969"/>
                  </a:lnTo>
                  <a:lnTo>
                    <a:pt x="367" y="1996"/>
                  </a:lnTo>
                  <a:lnTo>
                    <a:pt x="237" y="1989"/>
                  </a:lnTo>
                  <a:lnTo>
                    <a:pt x="189" y="1941"/>
                  </a:lnTo>
                  <a:lnTo>
                    <a:pt x="142" y="1913"/>
                  </a:lnTo>
                  <a:lnTo>
                    <a:pt x="48" y="1886"/>
                  </a:lnTo>
                  <a:lnTo>
                    <a:pt x="154" y="1761"/>
                  </a:lnTo>
                  <a:lnTo>
                    <a:pt x="154" y="1699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90" name="Google Shape;621;p22">
              <a:extLst>
                <a:ext uri="{FF2B5EF4-FFF2-40B4-BE49-F238E27FC236}">
                  <a16:creationId xmlns:a16="http://schemas.microsoft.com/office/drawing/2014/main" id="{66C8A856-E723-4ECD-D167-7C52990E0416}"/>
                </a:ext>
              </a:extLst>
            </p:cNvPr>
            <p:cNvSpPr/>
            <p:nvPr/>
          </p:nvSpPr>
          <p:spPr>
            <a:xfrm flipH="1">
              <a:off x="4543948" y="2476550"/>
              <a:ext cx="747393" cy="438460"/>
            </a:xfrm>
            <a:custGeom>
              <a:avLst/>
              <a:gdLst/>
              <a:ahLst/>
              <a:cxnLst/>
              <a:rect l="l" t="t" r="r" b="b"/>
              <a:pathLst>
                <a:path w="12277" h="4600" extrusionOk="0">
                  <a:moveTo>
                    <a:pt x="131" y="698"/>
                  </a:moveTo>
                  <a:lnTo>
                    <a:pt x="190" y="650"/>
                  </a:lnTo>
                  <a:lnTo>
                    <a:pt x="190" y="615"/>
                  </a:lnTo>
                  <a:lnTo>
                    <a:pt x="202" y="594"/>
                  </a:lnTo>
                  <a:lnTo>
                    <a:pt x="237" y="574"/>
                  </a:lnTo>
                  <a:lnTo>
                    <a:pt x="320" y="532"/>
                  </a:lnTo>
                  <a:lnTo>
                    <a:pt x="403" y="505"/>
                  </a:lnTo>
                  <a:lnTo>
                    <a:pt x="651" y="449"/>
                  </a:lnTo>
                  <a:lnTo>
                    <a:pt x="710" y="429"/>
                  </a:lnTo>
                  <a:lnTo>
                    <a:pt x="722" y="401"/>
                  </a:lnTo>
                  <a:lnTo>
                    <a:pt x="734" y="373"/>
                  </a:lnTo>
                  <a:lnTo>
                    <a:pt x="758" y="353"/>
                  </a:lnTo>
                  <a:lnTo>
                    <a:pt x="781" y="339"/>
                  </a:lnTo>
                  <a:lnTo>
                    <a:pt x="900" y="297"/>
                  </a:lnTo>
                  <a:lnTo>
                    <a:pt x="935" y="284"/>
                  </a:lnTo>
                  <a:lnTo>
                    <a:pt x="970" y="242"/>
                  </a:lnTo>
                  <a:lnTo>
                    <a:pt x="1006" y="228"/>
                  </a:lnTo>
                  <a:lnTo>
                    <a:pt x="1136" y="194"/>
                  </a:lnTo>
                  <a:lnTo>
                    <a:pt x="1183" y="187"/>
                  </a:lnTo>
                  <a:lnTo>
                    <a:pt x="1290" y="180"/>
                  </a:lnTo>
                  <a:lnTo>
                    <a:pt x="1420" y="180"/>
                  </a:lnTo>
                  <a:lnTo>
                    <a:pt x="1526" y="187"/>
                  </a:lnTo>
                  <a:lnTo>
                    <a:pt x="1633" y="187"/>
                  </a:lnTo>
                  <a:lnTo>
                    <a:pt x="1692" y="187"/>
                  </a:lnTo>
                  <a:lnTo>
                    <a:pt x="1810" y="166"/>
                  </a:lnTo>
                  <a:lnTo>
                    <a:pt x="1881" y="159"/>
                  </a:lnTo>
                  <a:lnTo>
                    <a:pt x="1988" y="166"/>
                  </a:lnTo>
                  <a:lnTo>
                    <a:pt x="2248" y="221"/>
                  </a:lnTo>
                  <a:lnTo>
                    <a:pt x="2402" y="270"/>
                  </a:lnTo>
                  <a:lnTo>
                    <a:pt x="2484" y="284"/>
                  </a:lnTo>
                  <a:lnTo>
                    <a:pt x="2626" y="277"/>
                  </a:lnTo>
                  <a:lnTo>
                    <a:pt x="2827" y="290"/>
                  </a:lnTo>
                  <a:lnTo>
                    <a:pt x="3123" y="318"/>
                  </a:lnTo>
                  <a:lnTo>
                    <a:pt x="3336" y="318"/>
                  </a:lnTo>
                  <a:lnTo>
                    <a:pt x="3360" y="311"/>
                  </a:lnTo>
                  <a:lnTo>
                    <a:pt x="3501" y="270"/>
                  </a:lnTo>
                  <a:lnTo>
                    <a:pt x="3572" y="263"/>
                  </a:lnTo>
                  <a:lnTo>
                    <a:pt x="3655" y="270"/>
                  </a:lnTo>
                  <a:lnTo>
                    <a:pt x="3726" y="284"/>
                  </a:lnTo>
                  <a:lnTo>
                    <a:pt x="3821" y="304"/>
                  </a:lnTo>
                  <a:lnTo>
                    <a:pt x="3856" y="304"/>
                  </a:lnTo>
                  <a:lnTo>
                    <a:pt x="4223" y="290"/>
                  </a:lnTo>
                  <a:lnTo>
                    <a:pt x="4495" y="228"/>
                  </a:lnTo>
                  <a:lnTo>
                    <a:pt x="4625" y="214"/>
                  </a:lnTo>
                  <a:lnTo>
                    <a:pt x="4838" y="221"/>
                  </a:lnTo>
                  <a:lnTo>
                    <a:pt x="4921" y="214"/>
                  </a:lnTo>
                  <a:lnTo>
                    <a:pt x="5039" y="187"/>
                  </a:lnTo>
                  <a:lnTo>
                    <a:pt x="5169" y="173"/>
                  </a:lnTo>
                  <a:lnTo>
                    <a:pt x="5240" y="201"/>
                  </a:lnTo>
                  <a:lnTo>
                    <a:pt x="5311" y="201"/>
                  </a:lnTo>
                  <a:lnTo>
                    <a:pt x="5370" y="208"/>
                  </a:lnTo>
                  <a:lnTo>
                    <a:pt x="5417" y="201"/>
                  </a:lnTo>
                  <a:lnTo>
                    <a:pt x="5453" y="208"/>
                  </a:lnTo>
                  <a:lnTo>
                    <a:pt x="5547" y="242"/>
                  </a:lnTo>
                  <a:lnTo>
                    <a:pt x="5689" y="277"/>
                  </a:lnTo>
                  <a:lnTo>
                    <a:pt x="5808" y="277"/>
                  </a:lnTo>
                  <a:lnTo>
                    <a:pt x="5879" y="284"/>
                  </a:lnTo>
                  <a:lnTo>
                    <a:pt x="5938" y="297"/>
                  </a:lnTo>
                  <a:lnTo>
                    <a:pt x="5997" y="311"/>
                  </a:lnTo>
                  <a:lnTo>
                    <a:pt x="6139" y="339"/>
                  </a:lnTo>
                  <a:lnTo>
                    <a:pt x="6245" y="346"/>
                  </a:lnTo>
                  <a:lnTo>
                    <a:pt x="6328" y="339"/>
                  </a:lnTo>
                  <a:lnTo>
                    <a:pt x="6387" y="346"/>
                  </a:lnTo>
                  <a:lnTo>
                    <a:pt x="6505" y="359"/>
                  </a:lnTo>
                  <a:lnTo>
                    <a:pt x="6565" y="353"/>
                  </a:lnTo>
                  <a:lnTo>
                    <a:pt x="6671" y="325"/>
                  </a:lnTo>
                  <a:lnTo>
                    <a:pt x="6707" y="318"/>
                  </a:lnTo>
                  <a:lnTo>
                    <a:pt x="6766" y="318"/>
                  </a:lnTo>
                  <a:lnTo>
                    <a:pt x="6848" y="339"/>
                  </a:lnTo>
                  <a:lnTo>
                    <a:pt x="7132" y="339"/>
                  </a:lnTo>
                  <a:lnTo>
                    <a:pt x="7239" y="353"/>
                  </a:lnTo>
                  <a:lnTo>
                    <a:pt x="7653" y="442"/>
                  </a:lnTo>
                  <a:lnTo>
                    <a:pt x="7771" y="449"/>
                  </a:lnTo>
                  <a:lnTo>
                    <a:pt x="7842" y="442"/>
                  </a:lnTo>
                  <a:lnTo>
                    <a:pt x="7913" y="442"/>
                  </a:lnTo>
                  <a:lnTo>
                    <a:pt x="7996" y="449"/>
                  </a:lnTo>
                  <a:lnTo>
                    <a:pt x="8209" y="511"/>
                  </a:lnTo>
                  <a:lnTo>
                    <a:pt x="8421" y="539"/>
                  </a:lnTo>
                  <a:lnTo>
                    <a:pt x="8634" y="636"/>
                  </a:lnTo>
                  <a:lnTo>
                    <a:pt x="8693" y="629"/>
                  </a:lnTo>
                  <a:lnTo>
                    <a:pt x="8800" y="622"/>
                  </a:lnTo>
                  <a:lnTo>
                    <a:pt x="8918" y="574"/>
                  </a:lnTo>
                  <a:lnTo>
                    <a:pt x="9072" y="525"/>
                  </a:lnTo>
                  <a:lnTo>
                    <a:pt x="9131" y="505"/>
                  </a:lnTo>
                  <a:lnTo>
                    <a:pt x="9190" y="477"/>
                  </a:lnTo>
                  <a:lnTo>
                    <a:pt x="9285" y="366"/>
                  </a:lnTo>
                  <a:lnTo>
                    <a:pt x="9439" y="284"/>
                  </a:lnTo>
                  <a:lnTo>
                    <a:pt x="9521" y="194"/>
                  </a:lnTo>
                  <a:lnTo>
                    <a:pt x="9533" y="138"/>
                  </a:lnTo>
                  <a:lnTo>
                    <a:pt x="9533" y="118"/>
                  </a:lnTo>
                  <a:lnTo>
                    <a:pt x="9521" y="90"/>
                  </a:lnTo>
                  <a:lnTo>
                    <a:pt x="9427" y="0"/>
                  </a:lnTo>
                  <a:lnTo>
                    <a:pt x="9557" y="35"/>
                  </a:lnTo>
                  <a:lnTo>
                    <a:pt x="9711" y="187"/>
                  </a:lnTo>
                  <a:lnTo>
                    <a:pt x="9782" y="332"/>
                  </a:lnTo>
                  <a:lnTo>
                    <a:pt x="9793" y="353"/>
                  </a:lnTo>
                  <a:lnTo>
                    <a:pt x="9782" y="366"/>
                  </a:lnTo>
                  <a:lnTo>
                    <a:pt x="9722" y="387"/>
                  </a:lnTo>
                  <a:lnTo>
                    <a:pt x="9699" y="401"/>
                  </a:lnTo>
                  <a:lnTo>
                    <a:pt x="9675" y="456"/>
                  </a:lnTo>
                  <a:lnTo>
                    <a:pt x="9651" y="484"/>
                  </a:lnTo>
                  <a:lnTo>
                    <a:pt x="9640" y="511"/>
                  </a:lnTo>
                  <a:lnTo>
                    <a:pt x="9616" y="539"/>
                  </a:lnTo>
                  <a:lnTo>
                    <a:pt x="9498" y="608"/>
                  </a:lnTo>
                  <a:lnTo>
                    <a:pt x="9509" y="656"/>
                  </a:lnTo>
                  <a:lnTo>
                    <a:pt x="9569" y="712"/>
                  </a:lnTo>
                  <a:lnTo>
                    <a:pt x="9604" y="829"/>
                  </a:lnTo>
                  <a:lnTo>
                    <a:pt x="9687" y="988"/>
                  </a:lnTo>
                  <a:lnTo>
                    <a:pt x="9699" y="1009"/>
                  </a:lnTo>
                  <a:lnTo>
                    <a:pt x="9782" y="1022"/>
                  </a:lnTo>
                  <a:lnTo>
                    <a:pt x="9841" y="1036"/>
                  </a:lnTo>
                  <a:lnTo>
                    <a:pt x="9888" y="1050"/>
                  </a:lnTo>
                  <a:lnTo>
                    <a:pt x="9912" y="1071"/>
                  </a:lnTo>
                  <a:lnTo>
                    <a:pt x="9912" y="1112"/>
                  </a:lnTo>
                  <a:lnTo>
                    <a:pt x="9545" y="1230"/>
                  </a:lnTo>
                  <a:lnTo>
                    <a:pt x="9391" y="1292"/>
                  </a:lnTo>
                  <a:lnTo>
                    <a:pt x="9356" y="1347"/>
                  </a:lnTo>
                  <a:lnTo>
                    <a:pt x="9285" y="1382"/>
                  </a:lnTo>
                  <a:lnTo>
                    <a:pt x="9190" y="1451"/>
                  </a:lnTo>
                  <a:lnTo>
                    <a:pt x="9107" y="1499"/>
                  </a:lnTo>
                  <a:lnTo>
                    <a:pt x="9167" y="1527"/>
                  </a:lnTo>
                  <a:lnTo>
                    <a:pt x="9190" y="1534"/>
                  </a:lnTo>
                  <a:lnTo>
                    <a:pt x="9214" y="1547"/>
                  </a:lnTo>
                  <a:lnTo>
                    <a:pt x="9237" y="1575"/>
                  </a:lnTo>
                  <a:lnTo>
                    <a:pt x="9249" y="1616"/>
                  </a:lnTo>
                  <a:lnTo>
                    <a:pt x="9261" y="1644"/>
                  </a:lnTo>
                  <a:lnTo>
                    <a:pt x="9285" y="1672"/>
                  </a:lnTo>
                  <a:lnTo>
                    <a:pt x="9332" y="1692"/>
                  </a:lnTo>
                  <a:lnTo>
                    <a:pt x="9356" y="1720"/>
                  </a:lnTo>
                  <a:lnTo>
                    <a:pt x="9368" y="1741"/>
                  </a:lnTo>
                  <a:lnTo>
                    <a:pt x="9415" y="1893"/>
                  </a:lnTo>
                  <a:lnTo>
                    <a:pt x="9450" y="1906"/>
                  </a:lnTo>
                  <a:lnTo>
                    <a:pt x="9474" y="1906"/>
                  </a:lnTo>
                  <a:lnTo>
                    <a:pt x="9533" y="1886"/>
                  </a:lnTo>
                  <a:lnTo>
                    <a:pt x="9616" y="1844"/>
                  </a:lnTo>
                  <a:lnTo>
                    <a:pt x="9640" y="1831"/>
                  </a:lnTo>
                  <a:lnTo>
                    <a:pt x="9675" y="1796"/>
                  </a:lnTo>
                  <a:lnTo>
                    <a:pt x="9699" y="1775"/>
                  </a:lnTo>
                  <a:lnTo>
                    <a:pt x="9722" y="1761"/>
                  </a:lnTo>
                  <a:lnTo>
                    <a:pt x="9758" y="1768"/>
                  </a:lnTo>
                  <a:lnTo>
                    <a:pt x="9805" y="1782"/>
                  </a:lnTo>
                  <a:lnTo>
                    <a:pt x="9900" y="1837"/>
                  </a:lnTo>
                  <a:lnTo>
                    <a:pt x="10314" y="2107"/>
                  </a:lnTo>
                  <a:lnTo>
                    <a:pt x="10397" y="2190"/>
                  </a:lnTo>
                  <a:lnTo>
                    <a:pt x="10456" y="2238"/>
                  </a:lnTo>
                  <a:lnTo>
                    <a:pt x="10609" y="2286"/>
                  </a:lnTo>
                  <a:lnTo>
                    <a:pt x="10834" y="2404"/>
                  </a:lnTo>
                  <a:lnTo>
                    <a:pt x="10905" y="2404"/>
                  </a:lnTo>
                  <a:lnTo>
                    <a:pt x="11012" y="2321"/>
                  </a:lnTo>
                  <a:lnTo>
                    <a:pt x="11082" y="2286"/>
                  </a:lnTo>
                  <a:lnTo>
                    <a:pt x="11177" y="2210"/>
                  </a:lnTo>
                  <a:lnTo>
                    <a:pt x="11213" y="2190"/>
                  </a:lnTo>
                  <a:lnTo>
                    <a:pt x="11284" y="2169"/>
                  </a:lnTo>
                  <a:lnTo>
                    <a:pt x="11378" y="2210"/>
                  </a:lnTo>
                  <a:lnTo>
                    <a:pt x="11414" y="2224"/>
                  </a:lnTo>
                  <a:lnTo>
                    <a:pt x="11473" y="2252"/>
                  </a:lnTo>
                  <a:lnTo>
                    <a:pt x="11544" y="2293"/>
                  </a:lnTo>
                  <a:lnTo>
                    <a:pt x="11757" y="2473"/>
                  </a:lnTo>
                  <a:lnTo>
                    <a:pt x="11780" y="2487"/>
                  </a:lnTo>
                  <a:lnTo>
                    <a:pt x="11768" y="2570"/>
                  </a:lnTo>
                  <a:lnTo>
                    <a:pt x="11792" y="2583"/>
                  </a:lnTo>
                  <a:lnTo>
                    <a:pt x="11804" y="2597"/>
                  </a:lnTo>
                  <a:lnTo>
                    <a:pt x="11816" y="2618"/>
                  </a:lnTo>
                  <a:lnTo>
                    <a:pt x="11839" y="2666"/>
                  </a:lnTo>
                  <a:lnTo>
                    <a:pt x="11839" y="2701"/>
                  </a:lnTo>
                  <a:lnTo>
                    <a:pt x="11828" y="2735"/>
                  </a:lnTo>
                  <a:lnTo>
                    <a:pt x="11780" y="2770"/>
                  </a:lnTo>
                  <a:lnTo>
                    <a:pt x="11686" y="2811"/>
                  </a:lnTo>
                  <a:lnTo>
                    <a:pt x="11662" y="2846"/>
                  </a:lnTo>
                  <a:lnTo>
                    <a:pt x="11721" y="2908"/>
                  </a:lnTo>
                  <a:lnTo>
                    <a:pt x="11745" y="2956"/>
                  </a:lnTo>
                  <a:lnTo>
                    <a:pt x="11768" y="2984"/>
                  </a:lnTo>
                  <a:lnTo>
                    <a:pt x="11828" y="3018"/>
                  </a:lnTo>
                  <a:lnTo>
                    <a:pt x="11922" y="3074"/>
                  </a:lnTo>
                  <a:lnTo>
                    <a:pt x="12064" y="3039"/>
                  </a:lnTo>
                  <a:lnTo>
                    <a:pt x="12111" y="3046"/>
                  </a:lnTo>
                  <a:lnTo>
                    <a:pt x="12135" y="3060"/>
                  </a:lnTo>
                  <a:lnTo>
                    <a:pt x="12194" y="3205"/>
                  </a:lnTo>
                  <a:lnTo>
                    <a:pt x="12206" y="3308"/>
                  </a:lnTo>
                  <a:lnTo>
                    <a:pt x="12277" y="3412"/>
                  </a:lnTo>
                  <a:lnTo>
                    <a:pt x="12277" y="3454"/>
                  </a:lnTo>
                  <a:lnTo>
                    <a:pt x="12206" y="3585"/>
                  </a:lnTo>
                  <a:lnTo>
                    <a:pt x="12218" y="3619"/>
                  </a:lnTo>
                  <a:lnTo>
                    <a:pt x="12194" y="3688"/>
                  </a:lnTo>
                  <a:lnTo>
                    <a:pt x="12171" y="3716"/>
                  </a:lnTo>
                  <a:lnTo>
                    <a:pt x="11993" y="3813"/>
                  </a:lnTo>
                  <a:lnTo>
                    <a:pt x="11733" y="4089"/>
                  </a:lnTo>
                  <a:lnTo>
                    <a:pt x="11402" y="4303"/>
                  </a:lnTo>
                  <a:lnTo>
                    <a:pt x="11343" y="4303"/>
                  </a:lnTo>
                  <a:lnTo>
                    <a:pt x="11319" y="4303"/>
                  </a:lnTo>
                  <a:lnTo>
                    <a:pt x="11307" y="4310"/>
                  </a:lnTo>
                  <a:lnTo>
                    <a:pt x="11307" y="4324"/>
                  </a:lnTo>
                  <a:lnTo>
                    <a:pt x="11295" y="4338"/>
                  </a:lnTo>
                  <a:lnTo>
                    <a:pt x="11224" y="4386"/>
                  </a:lnTo>
                  <a:lnTo>
                    <a:pt x="11213" y="4400"/>
                  </a:lnTo>
                  <a:lnTo>
                    <a:pt x="11213" y="4413"/>
                  </a:lnTo>
                  <a:lnTo>
                    <a:pt x="11189" y="4434"/>
                  </a:lnTo>
                  <a:lnTo>
                    <a:pt x="11189" y="4455"/>
                  </a:lnTo>
                  <a:lnTo>
                    <a:pt x="11189" y="4469"/>
                  </a:lnTo>
                  <a:lnTo>
                    <a:pt x="11189" y="4483"/>
                  </a:lnTo>
                  <a:lnTo>
                    <a:pt x="11165" y="4483"/>
                  </a:lnTo>
                  <a:lnTo>
                    <a:pt x="11142" y="4483"/>
                  </a:lnTo>
                  <a:lnTo>
                    <a:pt x="11106" y="4476"/>
                  </a:lnTo>
                  <a:lnTo>
                    <a:pt x="11071" y="4489"/>
                  </a:lnTo>
                  <a:lnTo>
                    <a:pt x="11071" y="4503"/>
                  </a:lnTo>
                  <a:lnTo>
                    <a:pt x="11059" y="4565"/>
                  </a:lnTo>
                  <a:lnTo>
                    <a:pt x="10964" y="4593"/>
                  </a:lnTo>
                  <a:lnTo>
                    <a:pt x="10941" y="4600"/>
                  </a:lnTo>
                  <a:lnTo>
                    <a:pt x="10905" y="4593"/>
                  </a:lnTo>
                  <a:lnTo>
                    <a:pt x="10881" y="4586"/>
                  </a:lnTo>
                  <a:lnTo>
                    <a:pt x="10822" y="4559"/>
                  </a:lnTo>
                  <a:lnTo>
                    <a:pt x="10799" y="4552"/>
                  </a:lnTo>
                  <a:lnTo>
                    <a:pt x="10763" y="4552"/>
                  </a:lnTo>
                  <a:lnTo>
                    <a:pt x="10609" y="4565"/>
                  </a:lnTo>
                  <a:lnTo>
                    <a:pt x="10586" y="4565"/>
                  </a:lnTo>
                  <a:lnTo>
                    <a:pt x="10562" y="4559"/>
                  </a:lnTo>
                  <a:lnTo>
                    <a:pt x="10562" y="4552"/>
                  </a:lnTo>
                  <a:lnTo>
                    <a:pt x="10550" y="4552"/>
                  </a:lnTo>
                  <a:lnTo>
                    <a:pt x="10515" y="4559"/>
                  </a:lnTo>
                  <a:lnTo>
                    <a:pt x="10491" y="4572"/>
                  </a:lnTo>
                  <a:lnTo>
                    <a:pt x="10467" y="4579"/>
                  </a:lnTo>
                  <a:lnTo>
                    <a:pt x="10444" y="4572"/>
                  </a:lnTo>
                  <a:lnTo>
                    <a:pt x="10361" y="4489"/>
                  </a:lnTo>
                  <a:lnTo>
                    <a:pt x="10337" y="4476"/>
                  </a:lnTo>
                  <a:lnTo>
                    <a:pt x="10290" y="4476"/>
                  </a:lnTo>
                  <a:lnTo>
                    <a:pt x="10243" y="4483"/>
                  </a:lnTo>
                  <a:lnTo>
                    <a:pt x="10184" y="4496"/>
                  </a:lnTo>
                  <a:lnTo>
                    <a:pt x="10172" y="4510"/>
                  </a:lnTo>
                  <a:lnTo>
                    <a:pt x="10124" y="4545"/>
                  </a:lnTo>
                  <a:lnTo>
                    <a:pt x="10030" y="4531"/>
                  </a:lnTo>
                  <a:lnTo>
                    <a:pt x="9852" y="4476"/>
                  </a:lnTo>
                  <a:lnTo>
                    <a:pt x="9782" y="4503"/>
                  </a:lnTo>
                  <a:lnTo>
                    <a:pt x="9687" y="4510"/>
                  </a:lnTo>
                  <a:lnTo>
                    <a:pt x="9604" y="4496"/>
                  </a:lnTo>
                  <a:lnTo>
                    <a:pt x="9439" y="4351"/>
                  </a:lnTo>
                  <a:lnTo>
                    <a:pt x="9379" y="4338"/>
                  </a:lnTo>
                  <a:lnTo>
                    <a:pt x="8776" y="4255"/>
                  </a:lnTo>
                  <a:lnTo>
                    <a:pt x="8729" y="4255"/>
                  </a:lnTo>
                  <a:lnTo>
                    <a:pt x="8682" y="4268"/>
                  </a:lnTo>
                  <a:lnTo>
                    <a:pt x="8540" y="4324"/>
                  </a:lnTo>
                  <a:lnTo>
                    <a:pt x="8504" y="4351"/>
                  </a:lnTo>
                  <a:lnTo>
                    <a:pt x="8469" y="4386"/>
                  </a:lnTo>
                  <a:lnTo>
                    <a:pt x="8386" y="4400"/>
                  </a:lnTo>
                  <a:lnTo>
                    <a:pt x="8244" y="4372"/>
                  </a:lnTo>
                  <a:lnTo>
                    <a:pt x="8102" y="4324"/>
                  </a:lnTo>
                  <a:lnTo>
                    <a:pt x="7806" y="4179"/>
                  </a:lnTo>
                  <a:lnTo>
                    <a:pt x="7511" y="3992"/>
                  </a:lnTo>
                  <a:lnTo>
                    <a:pt x="7475" y="3971"/>
                  </a:lnTo>
                  <a:lnTo>
                    <a:pt x="7428" y="3971"/>
                  </a:lnTo>
                  <a:lnTo>
                    <a:pt x="7392" y="3971"/>
                  </a:lnTo>
                  <a:lnTo>
                    <a:pt x="7345" y="3971"/>
                  </a:lnTo>
                  <a:lnTo>
                    <a:pt x="7002" y="3909"/>
                  </a:lnTo>
                  <a:lnTo>
                    <a:pt x="6837" y="3861"/>
                  </a:lnTo>
                  <a:lnTo>
                    <a:pt x="6541" y="3744"/>
                  </a:lnTo>
                  <a:lnTo>
                    <a:pt x="5429" y="3460"/>
                  </a:lnTo>
                  <a:lnTo>
                    <a:pt x="5205" y="3440"/>
                  </a:lnTo>
                  <a:lnTo>
                    <a:pt x="5169" y="3426"/>
                  </a:lnTo>
                  <a:lnTo>
                    <a:pt x="4980" y="3336"/>
                  </a:lnTo>
                  <a:lnTo>
                    <a:pt x="4873" y="3302"/>
                  </a:lnTo>
                  <a:lnTo>
                    <a:pt x="4814" y="3281"/>
                  </a:lnTo>
                  <a:lnTo>
                    <a:pt x="4755" y="3274"/>
                  </a:lnTo>
                  <a:lnTo>
                    <a:pt x="4708" y="3267"/>
                  </a:lnTo>
                  <a:lnTo>
                    <a:pt x="4613" y="3212"/>
                  </a:lnTo>
                  <a:lnTo>
                    <a:pt x="4566" y="3184"/>
                  </a:lnTo>
                  <a:lnTo>
                    <a:pt x="4483" y="3122"/>
                  </a:lnTo>
                  <a:lnTo>
                    <a:pt x="4223" y="2763"/>
                  </a:lnTo>
                  <a:lnTo>
                    <a:pt x="4164" y="2728"/>
                  </a:lnTo>
                  <a:lnTo>
                    <a:pt x="4010" y="2701"/>
                  </a:lnTo>
                  <a:lnTo>
                    <a:pt x="3951" y="2680"/>
                  </a:lnTo>
                  <a:lnTo>
                    <a:pt x="3277" y="2342"/>
                  </a:lnTo>
                  <a:lnTo>
                    <a:pt x="3218" y="2328"/>
                  </a:lnTo>
                  <a:lnTo>
                    <a:pt x="3182" y="2307"/>
                  </a:lnTo>
                  <a:lnTo>
                    <a:pt x="3170" y="2197"/>
                  </a:lnTo>
                  <a:lnTo>
                    <a:pt x="3147" y="2155"/>
                  </a:lnTo>
                  <a:lnTo>
                    <a:pt x="3087" y="2121"/>
                  </a:lnTo>
                  <a:lnTo>
                    <a:pt x="2922" y="2079"/>
                  </a:lnTo>
                  <a:lnTo>
                    <a:pt x="2851" y="2058"/>
                  </a:lnTo>
                  <a:lnTo>
                    <a:pt x="2768" y="2024"/>
                  </a:lnTo>
                  <a:lnTo>
                    <a:pt x="2520" y="1941"/>
                  </a:lnTo>
                  <a:lnTo>
                    <a:pt x="2271" y="1831"/>
                  </a:lnTo>
                  <a:lnTo>
                    <a:pt x="2189" y="1817"/>
                  </a:lnTo>
                  <a:lnTo>
                    <a:pt x="2106" y="1810"/>
                  </a:lnTo>
                  <a:lnTo>
                    <a:pt x="1869" y="1755"/>
                  </a:lnTo>
                  <a:lnTo>
                    <a:pt x="1727" y="1741"/>
                  </a:lnTo>
                  <a:lnTo>
                    <a:pt x="1420" y="1734"/>
                  </a:lnTo>
                  <a:lnTo>
                    <a:pt x="1266" y="1713"/>
                  </a:lnTo>
                  <a:lnTo>
                    <a:pt x="1148" y="1685"/>
                  </a:lnTo>
                  <a:lnTo>
                    <a:pt x="1030" y="1637"/>
                  </a:lnTo>
                  <a:lnTo>
                    <a:pt x="911" y="1582"/>
                  </a:lnTo>
                  <a:lnTo>
                    <a:pt x="817" y="1527"/>
                  </a:lnTo>
                  <a:lnTo>
                    <a:pt x="687" y="1409"/>
                  </a:lnTo>
                  <a:lnTo>
                    <a:pt x="663" y="1382"/>
                  </a:lnTo>
                  <a:lnTo>
                    <a:pt x="509" y="1285"/>
                  </a:lnTo>
                  <a:lnTo>
                    <a:pt x="438" y="1216"/>
                  </a:lnTo>
                  <a:lnTo>
                    <a:pt x="166" y="850"/>
                  </a:lnTo>
                  <a:lnTo>
                    <a:pt x="83" y="774"/>
                  </a:lnTo>
                  <a:lnTo>
                    <a:pt x="1" y="726"/>
                  </a:lnTo>
                  <a:lnTo>
                    <a:pt x="131" y="698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91" name="Google Shape;622;p22">
              <a:extLst>
                <a:ext uri="{FF2B5EF4-FFF2-40B4-BE49-F238E27FC236}">
                  <a16:creationId xmlns:a16="http://schemas.microsoft.com/office/drawing/2014/main" id="{116F1D91-4175-DD4D-E023-3D15822A36BD}"/>
                </a:ext>
              </a:extLst>
            </p:cNvPr>
            <p:cNvSpPr/>
            <p:nvPr/>
          </p:nvSpPr>
          <p:spPr>
            <a:xfrm flipH="1">
              <a:off x="3792953" y="3202013"/>
              <a:ext cx="1157099" cy="773597"/>
            </a:xfrm>
            <a:custGeom>
              <a:avLst/>
              <a:gdLst/>
              <a:ahLst/>
              <a:cxnLst/>
              <a:rect l="l" t="t" r="r" b="b"/>
              <a:pathLst>
                <a:path w="19007" h="8116" extrusionOk="0">
                  <a:moveTo>
                    <a:pt x="119" y="6223"/>
                  </a:moveTo>
                  <a:lnTo>
                    <a:pt x="249" y="6195"/>
                  </a:lnTo>
                  <a:lnTo>
                    <a:pt x="344" y="6167"/>
                  </a:lnTo>
                  <a:lnTo>
                    <a:pt x="379" y="6161"/>
                  </a:lnTo>
                  <a:lnTo>
                    <a:pt x="497" y="6181"/>
                  </a:lnTo>
                  <a:lnTo>
                    <a:pt x="545" y="6181"/>
                  </a:lnTo>
                  <a:lnTo>
                    <a:pt x="580" y="6181"/>
                  </a:lnTo>
                  <a:lnTo>
                    <a:pt x="639" y="6167"/>
                  </a:lnTo>
                  <a:lnTo>
                    <a:pt x="687" y="6167"/>
                  </a:lnTo>
                  <a:lnTo>
                    <a:pt x="746" y="6174"/>
                  </a:lnTo>
                  <a:lnTo>
                    <a:pt x="781" y="6188"/>
                  </a:lnTo>
                  <a:lnTo>
                    <a:pt x="829" y="6188"/>
                  </a:lnTo>
                  <a:lnTo>
                    <a:pt x="1018" y="6119"/>
                  </a:lnTo>
                  <a:lnTo>
                    <a:pt x="1408" y="6009"/>
                  </a:lnTo>
                  <a:lnTo>
                    <a:pt x="1455" y="5981"/>
                  </a:lnTo>
                  <a:lnTo>
                    <a:pt x="1526" y="5898"/>
                  </a:lnTo>
                  <a:lnTo>
                    <a:pt x="1574" y="5884"/>
                  </a:lnTo>
                  <a:lnTo>
                    <a:pt x="1668" y="5864"/>
                  </a:lnTo>
                  <a:lnTo>
                    <a:pt x="1704" y="5836"/>
                  </a:lnTo>
                  <a:lnTo>
                    <a:pt x="1739" y="5795"/>
                  </a:lnTo>
                  <a:lnTo>
                    <a:pt x="1775" y="5753"/>
                  </a:lnTo>
                  <a:lnTo>
                    <a:pt x="1834" y="5746"/>
                  </a:lnTo>
                  <a:lnTo>
                    <a:pt x="1952" y="5795"/>
                  </a:lnTo>
                  <a:lnTo>
                    <a:pt x="2011" y="5795"/>
                  </a:lnTo>
                  <a:lnTo>
                    <a:pt x="2023" y="5767"/>
                  </a:lnTo>
                  <a:lnTo>
                    <a:pt x="2011" y="5725"/>
                  </a:lnTo>
                  <a:lnTo>
                    <a:pt x="1999" y="5691"/>
                  </a:lnTo>
                  <a:lnTo>
                    <a:pt x="1988" y="5656"/>
                  </a:lnTo>
                  <a:lnTo>
                    <a:pt x="2070" y="5615"/>
                  </a:lnTo>
                  <a:lnTo>
                    <a:pt x="2224" y="5560"/>
                  </a:lnTo>
                  <a:lnTo>
                    <a:pt x="2354" y="5504"/>
                  </a:lnTo>
                  <a:lnTo>
                    <a:pt x="2354" y="5449"/>
                  </a:lnTo>
                  <a:lnTo>
                    <a:pt x="2319" y="5422"/>
                  </a:lnTo>
                  <a:lnTo>
                    <a:pt x="2307" y="5380"/>
                  </a:lnTo>
                  <a:lnTo>
                    <a:pt x="2331" y="5346"/>
                  </a:lnTo>
                  <a:lnTo>
                    <a:pt x="2378" y="5318"/>
                  </a:lnTo>
                  <a:lnTo>
                    <a:pt x="2437" y="5290"/>
                  </a:lnTo>
                  <a:lnTo>
                    <a:pt x="2472" y="5304"/>
                  </a:lnTo>
                  <a:lnTo>
                    <a:pt x="2484" y="5325"/>
                  </a:lnTo>
                  <a:lnTo>
                    <a:pt x="2508" y="5325"/>
                  </a:lnTo>
                  <a:lnTo>
                    <a:pt x="2579" y="5304"/>
                  </a:lnTo>
                  <a:lnTo>
                    <a:pt x="2603" y="5263"/>
                  </a:lnTo>
                  <a:lnTo>
                    <a:pt x="2626" y="5173"/>
                  </a:lnTo>
                  <a:lnTo>
                    <a:pt x="2662" y="5125"/>
                  </a:lnTo>
                  <a:lnTo>
                    <a:pt x="2733" y="5104"/>
                  </a:lnTo>
                  <a:lnTo>
                    <a:pt x="2886" y="5097"/>
                  </a:lnTo>
                  <a:lnTo>
                    <a:pt x="2922" y="5083"/>
                  </a:lnTo>
                  <a:lnTo>
                    <a:pt x="2934" y="5062"/>
                  </a:lnTo>
                  <a:lnTo>
                    <a:pt x="2946" y="5035"/>
                  </a:lnTo>
                  <a:lnTo>
                    <a:pt x="2969" y="5014"/>
                  </a:lnTo>
                  <a:lnTo>
                    <a:pt x="3005" y="5000"/>
                  </a:lnTo>
                  <a:lnTo>
                    <a:pt x="3170" y="4966"/>
                  </a:lnTo>
                  <a:lnTo>
                    <a:pt x="3241" y="4952"/>
                  </a:lnTo>
                  <a:lnTo>
                    <a:pt x="3501" y="4945"/>
                  </a:lnTo>
                  <a:lnTo>
                    <a:pt x="3525" y="4924"/>
                  </a:lnTo>
                  <a:lnTo>
                    <a:pt x="3596" y="4835"/>
                  </a:lnTo>
                  <a:lnTo>
                    <a:pt x="3631" y="4814"/>
                  </a:lnTo>
                  <a:lnTo>
                    <a:pt x="3750" y="4793"/>
                  </a:lnTo>
                  <a:lnTo>
                    <a:pt x="3785" y="4772"/>
                  </a:lnTo>
                  <a:lnTo>
                    <a:pt x="3773" y="4738"/>
                  </a:lnTo>
                  <a:lnTo>
                    <a:pt x="3762" y="4696"/>
                  </a:lnTo>
                  <a:lnTo>
                    <a:pt x="3762" y="4662"/>
                  </a:lnTo>
                  <a:lnTo>
                    <a:pt x="3785" y="4614"/>
                  </a:lnTo>
                  <a:lnTo>
                    <a:pt x="3809" y="4614"/>
                  </a:lnTo>
                  <a:lnTo>
                    <a:pt x="3844" y="4634"/>
                  </a:lnTo>
                  <a:lnTo>
                    <a:pt x="3880" y="4641"/>
                  </a:lnTo>
                  <a:lnTo>
                    <a:pt x="3915" y="4627"/>
                  </a:lnTo>
                  <a:lnTo>
                    <a:pt x="3939" y="4614"/>
                  </a:lnTo>
                  <a:lnTo>
                    <a:pt x="3951" y="4545"/>
                  </a:lnTo>
                  <a:lnTo>
                    <a:pt x="3974" y="4503"/>
                  </a:lnTo>
                  <a:lnTo>
                    <a:pt x="4034" y="4496"/>
                  </a:lnTo>
                  <a:lnTo>
                    <a:pt x="4081" y="4489"/>
                  </a:lnTo>
                  <a:lnTo>
                    <a:pt x="4128" y="4475"/>
                  </a:lnTo>
                  <a:lnTo>
                    <a:pt x="4152" y="4441"/>
                  </a:lnTo>
                  <a:lnTo>
                    <a:pt x="4164" y="4406"/>
                  </a:lnTo>
                  <a:lnTo>
                    <a:pt x="4176" y="4337"/>
                  </a:lnTo>
                  <a:lnTo>
                    <a:pt x="4187" y="4296"/>
                  </a:lnTo>
                  <a:lnTo>
                    <a:pt x="4223" y="4261"/>
                  </a:lnTo>
                  <a:lnTo>
                    <a:pt x="4400" y="4165"/>
                  </a:lnTo>
                  <a:lnTo>
                    <a:pt x="4448" y="4151"/>
                  </a:lnTo>
                  <a:lnTo>
                    <a:pt x="4578" y="4144"/>
                  </a:lnTo>
                  <a:lnTo>
                    <a:pt x="4672" y="4123"/>
                  </a:lnTo>
                  <a:lnTo>
                    <a:pt x="4992" y="4006"/>
                  </a:lnTo>
                  <a:lnTo>
                    <a:pt x="5098" y="3951"/>
                  </a:lnTo>
                  <a:lnTo>
                    <a:pt x="5157" y="3930"/>
                  </a:lnTo>
                  <a:lnTo>
                    <a:pt x="5275" y="3902"/>
                  </a:lnTo>
                  <a:lnTo>
                    <a:pt x="5323" y="3909"/>
                  </a:lnTo>
                  <a:lnTo>
                    <a:pt x="5417" y="3916"/>
                  </a:lnTo>
                  <a:lnTo>
                    <a:pt x="5417" y="3937"/>
                  </a:lnTo>
                  <a:lnTo>
                    <a:pt x="5500" y="4013"/>
                  </a:lnTo>
                  <a:lnTo>
                    <a:pt x="5559" y="3985"/>
                  </a:lnTo>
                  <a:lnTo>
                    <a:pt x="5607" y="3944"/>
                  </a:lnTo>
                  <a:lnTo>
                    <a:pt x="5666" y="3923"/>
                  </a:lnTo>
                  <a:lnTo>
                    <a:pt x="5713" y="3916"/>
                  </a:lnTo>
                  <a:lnTo>
                    <a:pt x="5748" y="3923"/>
                  </a:lnTo>
                  <a:lnTo>
                    <a:pt x="5760" y="3937"/>
                  </a:lnTo>
                  <a:lnTo>
                    <a:pt x="5772" y="3951"/>
                  </a:lnTo>
                  <a:lnTo>
                    <a:pt x="5808" y="3957"/>
                  </a:lnTo>
                  <a:lnTo>
                    <a:pt x="5843" y="3957"/>
                  </a:lnTo>
                  <a:lnTo>
                    <a:pt x="5867" y="3964"/>
                  </a:lnTo>
                  <a:lnTo>
                    <a:pt x="5914" y="4006"/>
                  </a:lnTo>
                  <a:lnTo>
                    <a:pt x="5926" y="4027"/>
                  </a:lnTo>
                  <a:lnTo>
                    <a:pt x="5938" y="4061"/>
                  </a:lnTo>
                  <a:lnTo>
                    <a:pt x="5973" y="4102"/>
                  </a:lnTo>
                  <a:lnTo>
                    <a:pt x="5985" y="4123"/>
                  </a:lnTo>
                  <a:lnTo>
                    <a:pt x="5961" y="4172"/>
                  </a:lnTo>
                  <a:lnTo>
                    <a:pt x="5961" y="4192"/>
                  </a:lnTo>
                  <a:lnTo>
                    <a:pt x="5985" y="4227"/>
                  </a:lnTo>
                  <a:lnTo>
                    <a:pt x="6009" y="4254"/>
                  </a:lnTo>
                  <a:lnTo>
                    <a:pt x="6056" y="4268"/>
                  </a:lnTo>
                  <a:lnTo>
                    <a:pt x="6174" y="4303"/>
                  </a:lnTo>
                  <a:lnTo>
                    <a:pt x="6233" y="4330"/>
                  </a:lnTo>
                  <a:lnTo>
                    <a:pt x="6316" y="4386"/>
                  </a:lnTo>
                  <a:lnTo>
                    <a:pt x="6399" y="4420"/>
                  </a:lnTo>
                  <a:lnTo>
                    <a:pt x="6458" y="4475"/>
                  </a:lnTo>
                  <a:lnTo>
                    <a:pt x="6494" y="4489"/>
                  </a:lnTo>
                  <a:lnTo>
                    <a:pt x="6541" y="4510"/>
                  </a:lnTo>
                  <a:lnTo>
                    <a:pt x="6600" y="4517"/>
                  </a:lnTo>
                  <a:lnTo>
                    <a:pt x="6647" y="4524"/>
                  </a:lnTo>
                  <a:lnTo>
                    <a:pt x="6730" y="4524"/>
                  </a:lnTo>
                  <a:lnTo>
                    <a:pt x="6931" y="4489"/>
                  </a:lnTo>
                  <a:lnTo>
                    <a:pt x="7014" y="4455"/>
                  </a:lnTo>
                  <a:lnTo>
                    <a:pt x="7085" y="4427"/>
                  </a:lnTo>
                  <a:lnTo>
                    <a:pt x="7120" y="4393"/>
                  </a:lnTo>
                  <a:lnTo>
                    <a:pt x="7144" y="4365"/>
                  </a:lnTo>
                  <a:lnTo>
                    <a:pt x="7168" y="4337"/>
                  </a:lnTo>
                  <a:lnTo>
                    <a:pt x="7215" y="4317"/>
                  </a:lnTo>
                  <a:lnTo>
                    <a:pt x="7357" y="4296"/>
                  </a:lnTo>
                  <a:lnTo>
                    <a:pt x="7463" y="4213"/>
                  </a:lnTo>
                  <a:lnTo>
                    <a:pt x="7842" y="4020"/>
                  </a:lnTo>
                  <a:lnTo>
                    <a:pt x="8043" y="3888"/>
                  </a:lnTo>
                  <a:lnTo>
                    <a:pt x="8055" y="3833"/>
                  </a:lnTo>
                  <a:lnTo>
                    <a:pt x="8055" y="3785"/>
                  </a:lnTo>
                  <a:lnTo>
                    <a:pt x="8067" y="3757"/>
                  </a:lnTo>
                  <a:lnTo>
                    <a:pt x="8102" y="3681"/>
                  </a:lnTo>
                  <a:lnTo>
                    <a:pt x="8149" y="3647"/>
                  </a:lnTo>
                  <a:lnTo>
                    <a:pt x="8197" y="3605"/>
                  </a:lnTo>
                  <a:lnTo>
                    <a:pt x="8256" y="3543"/>
                  </a:lnTo>
                  <a:lnTo>
                    <a:pt x="8315" y="3509"/>
                  </a:lnTo>
                  <a:lnTo>
                    <a:pt x="8504" y="3419"/>
                  </a:lnTo>
                  <a:lnTo>
                    <a:pt x="8563" y="3384"/>
                  </a:lnTo>
                  <a:lnTo>
                    <a:pt x="8954" y="3053"/>
                  </a:lnTo>
                  <a:lnTo>
                    <a:pt x="8965" y="3025"/>
                  </a:lnTo>
                  <a:lnTo>
                    <a:pt x="8989" y="2963"/>
                  </a:lnTo>
                  <a:lnTo>
                    <a:pt x="9308" y="2928"/>
                  </a:lnTo>
                  <a:lnTo>
                    <a:pt x="9675" y="2949"/>
                  </a:lnTo>
                  <a:lnTo>
                    <a:pt x="9817" y="2949"/>
                  </a:lnTo>
                  <a:lnTo>
                    <a:pt x="9923" y="2942"/>
                  </a:lnTo>
                  <a:lnTo>
                    <a:pt x="12182" y="2473"/>
                  </a:lnTo>
                  <a:lnTo>
                    <a:pt x="12336" y="2410"/>
                  </a:lnTo>
                  <a:lnTo>
                    <a:pt x="12466" y="2314"/>
                  </a:lnTo>
                  <a:lnTo>
                    <a:pt x="12549" y="2210"/>
                  </a:lnTo>
                  <a:lnTo>
                    <a:pt x="12584" y="2107"/>
                  </a:lnTo>
                  <a:lnTo>
                    <a:pt x="12584" y="2031"/>
                  </a:lnTo>
                  <a:lnTo>
                    <a:pt x="12549" y="1962"/>
                  </a:lnTo>
                  <a:lnTo>
                    <a:pt x="12478" y="1906"/>
                  </a:lnTo>
                  <a:lnTo>
                    <a:pt x="12395" y="1851"/>
                  </a:lnTo>
                  <a:lnTo>
                    <a:pt x="12336" y="1803"/>
                  </a:lnTo>
                  <a:lnTo>
                    <a:pt x="12312" y="1761"/>
                  </a:lnTo>
                  <a:lnTo>
                    <a:pt x="12312" y="1720"/>
                  </a:lnTo>
                  <a:lnTo>
                    <a:pt x="12348" y="1671"/>
                  </a:lnTo>
                  <a:lnTo>
                    <a:pt x="12407" y="1623"/>
                  </a:lnTo>
                  <a:lnTo>
                    <a:pt x="12644" y="1471"/>
                  </a:lnTo>
                  <a:lnTo>
                    <a:pt x="12703" y="1416"/>
                  </a:lnTo>
                  <a:lnTo>
                    <a:pt x="12738" y="1347"/>
                  </a:lnTo>
                  <a:lnTo>
                    <a:pt x="12750" y="1271"/>
                  </a:lnTo>
                  <a:lnTo>
                    <a:pt x="12750" y="1202"/>
                  </a:lnTo>
                  <a:lnTo>
                    <a:pt x="12726" y="1084"/>
                  </a:lnTo>
                  <a:lnTo>
                    <a:pt x="12513" y="594"/>
                  </a:lnTo>
                  <a:lnTo>
                    <a:pt x="12513" y="511"/>
                  </a:lnTo>
                  <a:lnTo>
                    <a:pt x="12561" y="470"/>
                  </a:lnTo>
                  <a:lnTo>
                    <a:pt x="12632" y="435"/>
                  </a:lnTo>
                  <a:lnTo>
                    <a:pt x="12703" y="394"/>
                  </a:lnTo>
                  <a:lnTo>
                    <a:pt x="12762" y="345"/>
                  </a:lnTo>
                  <a:lnTo>
                    <a:pt x="12868" y="180"/>
                  </a:lnTo>
                  <a:lnTo>
                    <a:pt x="12904" y="145"/>
                  </a:lnTo>
                  <a:lnTo>
                    <a:pt x="12951" y="118"/>
                  </a:lnTo>
                  <a:lnTo>
                    <a:pt x="13022" y="97"/>
                  </a:lnTo>
                  <a:lnTo>
                    <a:pt x="13105" y="90"/>
                  </a:lnTo>
                  <a:lnTo>
                    <a:pt x="13282" y="69"/>
                  </a:lnTo>
                  <a:lnTo>
                    <a:pt x="13661" y="0"/>
                  </a:lnTo>
                  <a:lnTo>
                    <a:pt x="13732" y="14"/>
                  </a:lnTo>
                  <a:lnTo>
                    <a:pt x="13755" y="21"/>
                  </a:lnTo>
                  <a:lnTo>
                    <a:pt x="13814" y="55"/>
                  </a:lnTo>
                  <a:lnTo>
                    <a:pt x="13968" y="131"/>
                  </a:lnTo>
                  <a:lnTo>
                    <a:pt x="14134" y="256"/>
                  </a:lnTo>
                  <a:lnTo>
                    <a:pt x="14205" y="339"/>
                  </a:lnTo>
                  <a:lnTo>
                    <a:pt x="14252" y="408"/>
                  </a:lnTo>
                  <a:lnTo>
                    <a:pt x="14276" y="449"/>
                  </a:lnTo>
                  <a:lnTo>
                    <a:pt x="14240" y="504"/>
                  </a:lnTo>
                  <a:lnTo>
                    <a:pt x="14157" y="539"/>
                  </a:lnTo>
                  <a:lnTo>
                    <a:pt x="14063" y="594"/>
                  </a:lnTo>
                  <a:lnTo>
                    <a:pt x="14039" y="663"/>
                  </a:lnTo>
                  <a:lnTo>
                    <a:pt x="14063" y="698"/>
                  </a:lnTo>
                  <a:lnTo>
                    <a:pt x="14193" y="787"/>
                  </a:lnTo>
                  <a:lnTo>
                    <a:pt x="14524" y="932"/>
                  </a:lnTo>
                  <a:lnTo>
                    <a:pt x="14654" y="953"/>
                  </a:lnTo>
                  <a:lnTo>
                    <a:pt x="14690" y="946"/>
                  </a:lnTo>
                  <a:lnTo>
                    <a:pt x="14808" y="912"/>
                  </a:lnTo>
                  <a:lnTo>
                    <a:pt x="14843" y="905"/>
                  </a:lnTo>
                  <a:lnTo>
                    <a:pt x="14891" y="912"/>
                  </a:lnTo>
                  <a:lnTo>
                    <a:pt x="14938" y="939"/>
                  </a:lnTo>
                  <a:lnTo>
                    <a:pt x="14997" y="988"/>
                  </a:lnTo>
                  <a:lnTo>
                    <a:pt x="15115" y="1236"/>
                  </a:lnTo>
                  <a:lnTo>
                    <a:pt x="15175" y="1305"/>
                  </a:lnTo>
                  <a:lnTo>
                    <a:pt x="15222" y="1354"/>
                  </a:lnTo>
                  <a:lnTo>
                    <a:pt x="15364" y="1444"/>
                  </a:lnTo>
                  <a:lnTo>
                    <a:pt x="15399" y="1457"/>
                  </a:lnTo>
                  <a:lnTo>
                    <a:pt x="15588" y="1533"/>
                  </a:lnTo>
                  <a:lnTo>
                    <a:pt x="15659" y="1575"/>
                  </a:lnTo>
                  <a:lnTo>
                    <a:pt x="15754" y="1665"/>
                  </a:lnTo>
                  <a:lnTo>
                    <a:pt x="15872" y="1782"/>
                  </a:lnTo>
                  <a:lnTo>
                    <a:pt x="16156" y="2051"/>
                  </a:lnTo>
                  <a:lnTo>
                    <a:pt x="16452" y="2203"/>
                  </a:lnTo>
                  <a:lnTo>
                    <a:pt x="16700" y="2424"/>
                  </a:lnTo>
                  <a:lnTo>
                    <a:pt x="16889" y="2576"/>
                  </a:lnTo>
                  <a:lnTo>
                    <a:pt x="17138" y="2728"/>
                  </a:lnTo>
                  <a:lnTo>
                    <a:pt x="17221" y="2783"/>
                  </a:lnTo>
                  <a:lnTo>
                    <a:pt x="17268" y="2839"/>
                  </a:lnTo>
                  <a:lnTo>
                    <a:pt x="17327" y="2866"/>
                  </a:lnTo>
                  <a:lnTo>
                    <a:pt x="17516" y="2949"/>
                  </a:lnTo>
                  <a:lnTo>
                    <a:pt x="17587" y="2991"/>
                  </a:lnTo>
                  <a:lnTo>
                    <a:pt x="17658" y="3039"/>
                  </a:lnTo>
                  <a:lnTo>
                    <a:pt x="17717" y="3080"/>
                  </a:lnTo>
                  <a:lnTo>
                    <a:pt x="17800" y="3101"/>
                  </a:lnTo>
                  <a:lnTo>
                    <a:pt x="17895" y="3108"/>
                  </a:lnTo>
                  <a:lnTo>
                    <a:pt x="17989" y="3101"/>
                  </a:lnTo>
                  <a:lnTo>
                    <a:pt x="18190" y="3094"/>
                  </a:lnTo>
                  <a:lnTo>
                    <a:pt x="18427" y="3073"/>
                  </a:lnTo>
                  <a:lnTo>
                    <a:pt x="18510" y="3101"/>
                  </a:lnTo>
                  <a:lnTo>
                    <a:pt x="18569" y="3163"/>
                  </a:lnTo>
                  <a:lnTo>
                    <a:pt x="18746" y="3322"/>
                  </a:lnTo>
                  <a:lnTo>
                    <a:pt x="18829" y="3433"/>
                  </a:lnTo>
                  <a:lnTo>
                    <a:pt x="18853" y="3502"/>
                  </a:lnTo>
                  <a:lnTo>
                    <a:pt x="18876" y="3543"/>
                  </a:lnTo>
                  <a:lnTo>
                    <a:pt x="18959" y="3598"/>
                  </a:lnTo>
                  <a:lnTo>
                    <a:pt x="18971" y="3626"/>
                  </a:lnTo>
                  <a:lnTo>
                    <a:pt x="19006" y="3916"/>
                  </a:lnTo>
                  <a:lnTo>
                    <a:pt x="19006" y="3944"/>
                  </a:lnTo>
                  <a:lnTo>
                    <a:pt x="18959" y="3992"/>
                  </a:lnTo>
                  <a:lnTo>
                    <a:pt x="18912" y="4027"/>
                  </a:lnTo>
                  <a:lnTo>
                    <a:pt x="18853" y="4047"/>
                  </a:lnTo>
                  <a:lnTo>
                    <a:pt x="18675" y="4068"/>
                  </a:lnTo>
                  <a:lnTo>
                    <a:pt x="18522" y="4054"/>
                  </a:lnTo>
                  <a:lnTo>
                    <a:pt x="18486" y="4061"/>
                  </a:lnTo>
                  <a:lnTo>
                    <a:pt x="18108" y="4261"/>
                  </a:lnTo>
                  <a:lnTo>
                    <a:pt x="18048" y="4254"/>
                  </a:lnTo>
                  <a:lnTo>
                    <a:pt x="18001" y="4261"/>
                  </a:lnTo>
                  <a:lnTo>
                    <a:pt x="17895" y="4282"/>
                  </a:lnTo>
                  <a:lnTo>
                    <a:pt x="17824" y="4289"/>
                  </a:lnTo>
                  <a:lnTo>
                    <a:pt x="17682" y="4275"/>
                  </a:lnTo>
                  <a:lnTo>
                    <a:pt x="17623" y="4289"/>
                  </a:lnTo>
                  <a:lnTo>
                    <a:pt x="17564" y="4317"/>
                  </a:lnTo>
                  <a:lnTo>
                    <a:pt x="17552" y="4337"/>
                  </a:lnTo>
                  <a:lnTo>
                    <a:pt x="17552" y="4372"/>
                  </a:lnTo>
                  <a:lnTo>
                    <a:pt x="17540" y="4406"/>
                  </a:lnTo>
                  <a:lnTo>
                    <a:pt x="17493" y="4462"/>
                  </a:lnTo>
                  <a:lnTo>
                    <a:pt x="17280" y="4600"/>
                  </a:lnTo>
                  <a:lnTo>
                    <a:pt x="17221" y="4627"/>
                  </a:lnTo>
                  <a:lnTo>
                    <a:pt x="17067" y="4634"/>
                  </a:lnTo>
                  <a:lnTo>
                    <a:pt x="16984" y="4655"/>
                  </a:lnTo>
                  <a:lnTo>
                    <a:pt x="16913" y="4683"/>
                  </a:lnTo>
                  <a:lnTo>
                    <a:pt x="16854" y="4696"/>
                  </a:lnTo>
                  <a:lnTo>
                    <a:pt x="16783" y="4696"/>
                  </a:lnTo>
                  <a:lnTo>
                    <a:pt x="16523" y="4683"/>
                  </a:lnTo>
                  <a:lnTo>
                    <a:pt x="16345" y="4696"/>
                  </a:lnTo>
                  <a:lnTo>
                    <a:pt x="16192" y="4738"/>
                  </a:lnTo>
                  <a:lnTo>
                    <a:pt x="15955" y="4883"/>
                  </a:lnTo>
                  <a:lnTo>
                    <a:pt x="15813" y="4917"/>
                  </a:lnTo>
                  <a:lnTo>
                    <a:pt x="15482" y="4924"/>
                  </a:lnTo>
                  <a:lnTo>
                    <a:pt x="15269" y="4911"/>
                  </a:lnTo>
                  <a:lnTo>
                    <a:pt x="15198" y="4917"/>
                  </a:lnTo>
                  <a:lnTo>
                    <a:pt x="15104" y="4945"/>
                  </a:lnTo>
                  <a:lnTo>
                    <a:pt x="15056" y="4959"/>
                  </a:lnTo>
                  <a:lnTo>
                    <a:pt x="15021" y="4980"/>
                  </a:lnTo>
                  <a:lnTo>
                    <a:pt x="15009" y="5007"/>
                  </a:lnTo>
                  <a:lnTo>
                    <a:pt x="15021" y="5049"/>
                  </a:lnTo>
                  <a:lnTo>
                    <a:pt x="15009" y="5069"/>
                  </a:lnTo>
                  <a:lnTo>
                    <a:pt x="14985" y="5104"/>
                  </a:lnTo>
                  <a:lnTo>
                    <a:pt x="14891" y="5166"/>
                  </a:lnTo>
                  <a:lnTo>
                    <a:pt x="14867" y="5208"/>
                  </a:lnTo>
                  <a:lnTo>
                    <a:pt x="14867" y="5242"/>
                  </a:lnTo>
                  <a:lnTo>
                    <a:pt x="14891" y="5318"/>
                  </a:lnTo>
                  <a:lnTo>
                    <a:pt x="14879" y="5353"/>
                  </a:lnTo>
                  <a:lnTo>
                    <a:pt x="14832" y="5429"/>
                  </a:lnTo>
                  <a:lnTo>
                    <a:pt x="14772" y="5477"/>
                  </a:lnTo>
                  <a:lnTo>
                    <a:pt x="14690" y="5498"/>
                  </a:lnTo>
                  <a:lnTo>
                    <a:pt x="14560" y="5477"/>
                  </a:lnTo>
                  <a:lnTo>
                    <a:pt x="14465" y="5456"/>
                  </a:lnTo>
                  <a:lnTo>
                    <a:pt x="14418" y="5456"/>
                  </a:lnTo>
                  <a:lnTo>
                    <a:pt x="14370" y="5470"/>
                  </a:lnTo>
                  <a:lnTo>
                    <a:pt x="14358" y="5484"/>
                  </a:lnTo>
                  <a:lnTo>
                    <a:pt x="14347" y="5518"/>
                  </a:lnTo>
                  <a:lnTo>
                    <a:pt x="14335" y="5532"/>
                  </a:lnTo>
                  <a:lnTo>
                    <a:pt x="14299" y="5539"/>
                  </a:lnTo>
                  <a:lnTo>
                    <a:pt x="14264" y="5532"/>
                  </a:lnTo>
                  <a:lnTo>
                    <a:pt x="14181" y="5525"/>
                  </a:lnTo>
                  <a:lnTo>
                    <a:pt x="14039" y="5539"/>
                  </a:lnTo>
                  <a:lnTo>
                    <a:pt x="13992" y="5601"/>
                  </a:lnTo>
                  <a:lnTo>
                    <a:pt x="14016" y="5753"/>
                  </a:lnTo>
                  <a:lnTo>
                    <a:pt x="14016" y="5781"/>
                  </a:lnTo>
                  <a:lnTo>
                    <a:pt x="13956" y="5884"/>
                  </a:lnTo>
                  <a:lnTo>
                    <a:pt x="13945" y="5960"/>
                  </a:lnTo>
                  <a:lnTo>
                    <a:pt x="13909" y="5981"/>
                  </a:lnTo>
                  <a:lnTo>
                    <a:pt x="13743" y="6016"/>
                  </a:lnTo>
                  <a:lnTo>
                    <a:pt x="13507" y="6092"/>
                  </a:lnTo>
                  <a:lnTo>
                    <a:pt x="13069" y="6140"/>
                  </a:lnTo>
                  <a:lnTo>
                    <a:pt x="12939" y="6181"/>
                  </a:lnTo>
                  <a:lnTo>
                    <a:pt x="12845" y="6250"/>
                  </a:lnTo>
                  <a:lnTo>
                    <a:pt x="12821" y="6340"/>
                  </a:lnTo>
                  <a:lnTo>
                    <a:pt x="12845" y="6368"/>
                  </a:lnTo>
                  <a:lnTo>
                    <a:pt x="12880" y="6395"/>
                  </a:lnTo>
                  <a:lnTo>
                    <a:pt x="12892" y="6423"/>
                  </a:lnTo>
                  <a:lnTo>
                    <a:pt x="12833" y="6444"/>
                  </a:lnTo>
                  <a:lnTo>
                    <a:pt x="12762" y="6458"/>
                  </a:lnTo>
                  <a:lnTo>
                    <a:pt x="12750" y="6464"/>
                  </a:lnTo>
                  <a:lnTo>
                    <a:pt x="12774" y="6485"/>
                  </a:lnTo>
                  <a:lnTo>
                    <a:pt x="12821" y="6540"/>
                  </a:lnTo>
                  <a:lnTo>
                    <a:pt x="12845" y="6554"/>
                  </a:lnTo>
                  <a:lnTo>
                    <a:pt x="12845" y="6575"/>
                  </a:lnTo>
                  <a:lnTo>
                    <a:pt x="12809" y="6616"/>
                  </a:lnTo>
                  <a:lnTo>
                    <a:pt x="12797" y="6637"/>
                  </a:lnTo>
                  <a:lnTo>
                    <a:pt x="12786" y="6679"/>
                  </a:lnTo>
                  <a:lnTo>
                    <a:pt x="12774" y="6706"/>
                  </a:lnTo>
                  <a:lnTo>
                    <a:pt x="12750" y="6713"/>
                  </a:lnTo>
                  <a:lnTo>
                    <a:pt x="12715" y="6713"/>
                  </a:lnTo>
                  <a:lnTo>
                    <a:pt x="12655" y="6720"/>
                  </a:lnTo>
                  <a:lnTo>
                    <a:pt x="12620" y="6720"/>
                  </a:lnTo>
                  <a:lnTo>
                    <a:pt x="12596" y="6720"/>
                  </a:lnTo>
                  <a:lnTo>
                    <a:pt x="12561" y="6727"/>
                  </a:lnTo>
                  <a:lnTo>
                    <a:pt x="12549" y="6748"/>
                  </a:lnTo>
                  <a:lnTo>
                    <a:pt x="12513" y="6796"/>
                  </a:lnTo>
                  <a:lnTo>
                    <a:pt x="12502" y="6817"/>
                  </a:lnTo>
                  <a:lnTo>
                    <a:pt x="12443" y="6831"/>
                  </a:lnTo>
                  <a:lnTo>
                    <a:pt x="12372" y="6844"/>
                  </a:lnTo>
                  <a:lnTo>
                    <a:pt x="12289" y="6851"/>
                  </a:lnTo>
                  <a:lnTo>
                    <a:pt x="12230" y="6851"/>
                  </a:lnTo>
                  <a:lnTo>
                    <a:pt x="12159" y="6837"/>
                  </a:lnTo>
                  <a:lnTo>
                    <a:pt x="12123" y="6844"/>
                  </a:lnTo>
                  <a:lnTo>
                    <a:pt x="12088" y="6858"/>
                  </a:lnTo>
                  <a:lnTo>
                    <a:pt x="12029" y="6865"/>
                  </a:lnTo>
                  <a:lnTo>
                    <a:pt x="11969" y="6851"/>
                  </a:lnTo>
                  <a:lnTo>
                    <a:pt x="11934" y="6782"/>
                  </a:lnTo>
                  <a:lnTo>
                    <a:pt x="11875" y="6775"/>
                  </a:lnTo>
                  <a:lnTo>
                    <a:pt x="11816" y="6789"/>
                  </a:lnTo>
                  <a:lnTo>
                    <a:pt x="11792" y="6824"/>
                  </a:lnTo>
                  <a:lnTo>
                    <a:pt x="11792" y="6858"/>
                  </a:lnTo>
                  <a:lnTo>
                    <a:pt x="11757" y="6886"/>
                  </a:lnTo>
                  <a:lnTo>
                    <a:pt x="11697" y="6886"/>
                  </a:lnTo>
                  <a:lnTo>
                    <a:pt x="11567" y="6851"/>
                  </a:lnTo>
                  <a:lnTo>
                    <a:pt x="11485" y="6858"/>
                  </a:lnTo>
                  <a:lnTo>
                    <a:pt x="11343" y="6900"/>
                  </a:lnTo>
                  <a:lnTo>
                    <a:pt x="11307" y="6920"/>
                  </a:lnTo>
                  <a:lnTo>
                    <a:pt x="11283" y="6941"/>
                  </a:lnTo>
                  <a:lnTo>
                    <a:pt x="11283" y="6962"/>
                  </a:lnTo>
                  <a:lnTo>
                    <a:pt x="11272" y="6976"/>
                  </a:lnTo>
                  <a:lnTo>
                    <a:pt x="11236" y="7045"/>
                  </a:lnTo>
                  <a:lnTo>
                    <a:pt x="11224" y="7065"/>
                  </a:lnTo>
                  <a:lnTo>
                    <a:pt x="11189" y="7079"/>
                  </a:lnTo>
                  <a:lnTo>
                    <a:pt x="11153" y="7093"/>
                  </a:lnTo>
                  <a:lnTo>
                    <a:pt x="11118" y="7093"/>
                  </a:lnTo>
                  <a:lnTo>
                    <a:pt x="11094" y="7086"/>
                  </a:lnTo>
                  <a:lnTo>
                    <a:pt x="11059" y="7079"/>
                  </a:lnTo>
                  <a:lnTo>
                    <a:pt x="11023" y="7079"/>
                  </a:lnTo>
                  <a:lnTo>
                    <a:pt x="11000" y="7079"/>
                  </a:lnTo>
                  <a:lnTo>
                    <a:pt x="10976" y="7079"/>
                  </a:lnTo>
                  <a:lnTo>
                    <a:pt x="10941" y="7086"/>
                  </a:lnTo>
                  <a:lnTo>
                    <a:pt x="10917" y="7107"/>
                  </a:lnTo>
                  <a:lnTo>
                    <a:pt x="10905" y="7148"/>
                  </a:lnTo>
                  <a:lnTo>
                    <a:pt x="10881" y="7162"/>
                  </a:lnTo>
                  <a:lnTo>
                    <a:pt x="10810" y="7162"/>
                  </a:lnTo>
                  <a:lnTo>
                    <a:pt x="10739" y="7148"/>
                  </a:lnTo>
                  <a:lnTo>
                    <a:pt x="10680" y="7134"/>
                  </a:lnTo>
                  <a:lnTo>
                    <a:pt x="10609" y="7155"/>
                  </a:lnTo>
                  <a:lnTo>
                    <a:pt x="10396" y="7252"/>
                  </a:lnTo>
                  <a:lnTo>
                    <a:pt x="10278" y="7335"/>
                  </a:lnTo>
                  <a:lnTo>
                    <a:pt x="10195" y="7369"/>
                  </a:lnTo>
                  <a:lnTo>
                    <a:pt x="10006" y="7411"/>
                  </a:lnTo>
                  <a:lnTo>
                    <a:pt x="9722" y="7466"/>
                  </a:lnTo>
                  <a:lnTo>
                    <a:pt x="9711" y="7466"/>
                  </a:lnTo>
                  <a:lnTo>
                    <a:pt x="9415" y="7494"/>
                  </a:lnTo>
                  <a:lnTo>
                    <a:pt x="9356" y="7494"/>
                  </a:lnTo>
                  <a:lnTo>
                    <a:pt x="9297" y="7487"/>
                  </a:lnTo>
                  <a:lnTo>
                    <a:pt x="9190" y="7452"/>
                  </a:lnTo>
                  <a:lnTo>
                    <a:pt x="9143" y="7452"/>
                  </a:lnTo>
                  <a:lnTo>
                    <a:pt x="9072" y="7466"/>
                  </a:lnTo>
                  <a:lnTo>
                    <a:pt x="8954" y="7507"/>
                  </a:lnTo>
                  <a:lnTo>
                    <a:pt x="8942" y="7514"/>
                  </a:lnTo>
                  <a:lnTo>
                    <a:pt x="8918" y="7514"/>
                  </a:lnTo>
                  <a:lnTo>
                    <a:pt x="8894" y="7514"/>
                  </a:lnTo>
                  <a:lnTo>
                    <a:pt x="8871" y="7528"/>
                  </a:lnTo>
                  <a:lnTo>
                    <a:pt x="8871" y="7542"/>
                  </a:lnTo>
                  <a:lnTo>
                    <a:pt x="8883" y="7583"/>
                  </a:lnTo>
                  <a:lnTo>
                    <a:pt x="8871" y="7604"/>
                  </a:lnTo>
                  <a:lnTo>
                    <a:pt x="8859" y="7611"/>
                  </a:lnTo>
                  <a:lnTo>
                    <a:pt x="8847" y="7611"/>
                  </a:lnTo>
                  <a:lnTo>
                    <a:pt x="8835" y="7618"/>
                  </a:lnTo>
                  <a:lnTo>
                    <a:pt x="8812" y="7618"/>
                  </a:lnTo>
                  <a:lnTo>
                    <a:pt x="8776" y="7618"/>
                  </a:lnTo>
                  <a:lnTo>
                    <a:pt x="8729" y="7618"/>
                  </a:lnTo>
                  <a:lnTo>
                    <a:pt x="8693" y="7618"/>
                  </a:lnTo>
                  <a:lnTo>
                    <a:pt x="8646" y="7639"/>
                  </a:lnTo>
                  <a:lnTo>
                    <a:pt x="8611" y="7701"/>
                  </a:lnTo>
                  <a:lnTo>
                    <a:pt x="8575" y="7735"/>
                  </a:lnTo>
                  <a:lnTo>
                    <a:pt x="8528" y="7749"/>
                  </a:lnTo>
                  <a:lnTo>
                    <a:pt x="8244" y="7777"/>
                  </a:lnTo>
                  <a:lnTo>
                    <a:pt x="8078" y="7770"/>
                  </a:lnTo>
                  <a:lnTo>
                    <a:pt x="7901" y="7770"/>
                  </a:lnTo>
                  <a:lnTo>
                    <a:pt x="7818" y="7763"/>
                  </a:lnTo>
                  <a:lnTo>
                    <a:pt x="7747" y="7742"/>
                  </a:lnTo>
                  <a:lnTo>
                    <a:pt x="7712" y="7728"/>
                  </a:lnTo>
                  <a:lnTo>
                    <a:pt x="7676" y="7721"/>
                  </a:lnTo>
                  <a:lnTo>
                    <a:pt x="7617" y="7728"/>
                  </a:lnTo>
                  <a:lnTo>
                    <a:pt x="7487" y="7790"/>
                  </a:lnTo>
                  <a:lnTo>
                    <a:pt x="7345" y="7873"/>
                  </a:lnTo>
                  <a:lnTo>
                    <a:pt x="7203" y="7936"/>
                  </a:lnTo>
                  <a:lnTo>
                    <a:pt x="7049" y="7942"/>
                  </a:lnTo>
                  <a:lnTo>
                    <a:pt x="6919" y="7929"/>
                  </a:lnTo>
                  <a:lnTo>
                    <a:pt x="6813" y="7929"/>
                  </a:lnTo>
                  <a:lnTo>
                    <a:pt x="6718" y="7915"/>
                  </a:lnTo>
                  <a:lnTo>
                    <a:pt x="6636" y="7860"/>
                  </a:lnTo>
                  <a:lnTo>
                    <a:pt x="6399" y="7763"/>
                  </a:lnTo>
                  <a:lnTo>
                    <a:pt x="5973" y="7929"/>
                  </a:lnTo>
                  <a:lnTo>
                    <a:pt x="5713" y="7901"/>
                  </a:lnTo>
                  <a:lnTo>
                    <a:pt x="5571" y="7846"/>
                  </a:lnTo>
                  <a:lnTo>
                    <a:pt x="5453" y="7832"/>
                  </a:lnTo>
                  <a:lnTo>
                    <a:pt x="5346" y="7860"/>
                  </a:lnTo>
                  <a:lnTo>
                    <a:pt x="4944" y="8053"/>
                  </a:lnTo>
                  <a:lnTo>
                    <a:pt x="4850" y="8087"/>
                  </a:lnTo>
                  <a:lnTo>
                    <a:pt x="4743" y="8115"/>
                  </a:lnTo>
                  <a:lnTo>
                    <a:pt x="4696" y="8115"/>
                  </a:lnTo>
                  <a:lnTo>
                    <a:pt x="4649" y="8081"/>
                  </a:lnTo>
                  <a:lnTo>
                    <a:pt x="4601" y="8032"/>
                  </a:lnTo>
                  <a:lnTo>
                    <a:pt x="4424" y="7915"/>
                  </a:lnTo>
                  <a:lnTo>
                    <a:pt x="4294" y="7853"/>
                  </a:lnTo>
                  <a:lnTo>
                    <a:pt x="4199" y="7832"/>
                  </a:lnTo>
                  <a:lnTo>
                    <a:pt x="4081" y="7866"/>
                  </a:lnTo>
                  <a:lnTo>
                    <a:pt x="3963" y="7942"/>
                  </a:lnTo>
                  <a:lnTo>
                    <a:pt x="3833" y="7991"/>
                  </a:lnTo>
                  <a:lnTo>
                    <a:pt x="3655" y="7970"/>
                  </a:lnTo>
                  <a:lnTo>
                    <a:pt x="3561" y="7922"/>
                  </a:lnTo>
                  <a:lnTo>
                    <a:pt x="3513" y="7894"/>
                  </a:lnTo>
                  <a:lnTo>
                    <a:pt x="3501" y="7853"/>
                  </a:lnTo>
                  <a:lnTo>
                    <a:pt x="3501" y="7839"/>
                  </a:lnTo>
                  <a:lnTo>
                    <a:pt x="3501" y="7777"/>
                  </a:lnTo>
                  <a:lnTo>
                    <a:pt x="3501" y="7701"/>
                  </a:lnTo>
                  <a:lnTo>
                    <a:pt x="3478" y="7632"/>
                  </a:lnTo>
                  <a:lnTo>
                    <a:pt x="3407" y="7569"/>
                  </a:lnTo>
                  <a:lnTo>
                    <a:pt x="3324" y="7521"/>
                  </a:lnTo>
                  <a:lnTo>
                    <a:pt x="3265" y="7466"/>
                  </a:lnTo>
                  <a:lnTo>
                    <a:pt x="3135" y="7348"/>
                  </a:lnTo>
                  <a:lnTo>
                    <a:pt x="3087" y="7314"/>
                  </a:lnTo>
                  <a:lnTo>
                    <a:pt x="2875" y="7252"/>
                  </a:lnTo>
                  <a:lnTo>
                    <a:pt x="2733" y="7169"/>
                  </a:lnTo>
                  <a:lnTo>
                    <a:pt x="2638" y="7141"/>
                  </a:lnTo>
                  <a:lnTo>
                    <a:pt x="2520" y="7134"/>
                  </a:lnTo>
                  <a:lnTo>
                    <a:pt x="1999" y="7134"/>
                  </a:lnTo>
                  <a:lnTo>
                    <a:pt x="1846" y="7121"/>
                  </a:lnTo>
                  <a:lnTo>
                    <a:pt x="1727" y="7086"/>
                  </a:lnTo>
                  <a:lnTo>
                    <a:pt x="1645" y="7045"/>
                  </a:lnTo>
                  <a:lnTo>
                    <a:pt x="1597" y="6976"/>
                  </a:lnTo>
                  <a:lnTo>
                    <a:pt x="1550" y="6879"/>
                  </a:lnTo>
                  <a:lnTo>
                    <a:pt x="1408" y="6775"/>
                  </a:lnTo>
                  <a:lnTo>
                    <a:pt x="1160" y="6685"/>
                  </a:lnTo>
                  <a:lnTo>
                    <a:pt x="462" y="6499"/>
                  </a:lnTo>
                  <a:lnTo>
                    <a:pt x="261" y="6437"/>
                  </a:lnTo>
                  <a:lnTo>
                    <a:pt x="1" y="6292"/>
                  </a:lnTo>
                  <a:lnTo>
                    <a:pt x="119" y="6223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95" name="Google Shape;623;p22">
              <a:extLst>
                <a:ext uri="{FF2B5EF4-FFF2-40B4-BE49-F238E27FC236}">
                  <a16:creationId xmlns:a16="http://schemas.microsoft.com/office/drawing/2014/main" id="{C4B18407-19DA-3F88-201D-D3607DEB9396}"/>
                </a:ext>
              </a:extLst>
            </p:cNvPr>
            <p:cNvSpPr/>
            <p:nvPr/>
          </p:nvSpPr>
          <p:spPr>
            <a:xfrm flipH="1">
              <a:off x="4211956" y="2800440"/>
              <a:ext cx="115972" cy="247635"/>
            </a:xfrm>
            <a:custGeom>
              <a:avLst/>
              <a:gdLst/>
              <a:ahLst/>
              <a:cxnLst/>
              <a:rect l="l" t="t" r="r" b="b"/>
              <a:pathLst>
                <a:path w="1905" h="2598" extrusionOk="0">
                  <a:moveTo>
                    <a:pt x="71" y="456"/>
                  </a:moveTo>
                  <a:lnTo>
                    <a:pt x="130" y="428"/>
                  </a:lnTo>
                  <a:lnTo>
                    <a:pt x="130" y="415"/>
                  </a:lnTo>
                  <a:lnTo>
                    <a:pt x="130" y="394"/>
                  </a:lnTo>
                  <a:lnTo>
                    <a:pt x="118" y="380"/>
                  </a:lnTo>
                  <a:lnTo>
                    <a:pt x="71" y="366"/>
                  </a:lnTo>
                  <a:lnTo>
                    <a:pt x="71" y="346"/>
                  </a:lnTo>
                  <a:lnTo>
                    <a:pt x="71" y="325"/>
                  </a:lnTo>
                  <a:lnTo>
                    <a:pt x="83" y="138"/>
                  </a:lnTo>
                  <a:lnTo>
                    <a:pt x="83" y="97"/>
                  </a:lnTo>
                  <a:lnTo>
                    <a:pt x="59" y="42"/>
                  </a:lnTo>
                  <a:lnTo>
                    <a:pt x="166" y="14"/>
                  </a:lnTo>
                  <a:lnTo>
                    <a:pt x="237" y="14"/>
                  </a:lnTo>
                  <a:lnTo>
                    <a:pt x="272" y="14"/>
                  </a:lnTo>
                  <a:lnTo>
                    <a:pt x="319" y="0"/>
                  </a:lnTo>
                  <a:lnTo>
                    <a:pt x="343" y="7"/>
                  </a:lnTo>
                  <a:lnTo>
                    <a:pt x="331" y="14"/>
                  </a:lnTo>
                  <a:lnTo>
                    <a:pt x="331" y="21"/>
                  </a:lnTo>
                  <a:lnTo>
                    <a:pt x="331" y="49"/>
                  </a:lnTo>
                  <a:lnTo>
                    <a:pt x="343" y="62"/>
                  </a:lnTo>
                  <a:lnTo>
                    <a:pt x="355" y="83"/>
                  </a:lnTo>
                  <a:lnTo>
                    <a:pt x="414" y="97"/>
                  </a:lnTo>
                  <a:lnTo>
                    <a:pt x="438" y="111"/>
                  </a:lnTo>
                  <a:lnTo>
                    <a:pt x="520" y="221"/>
                  </a:lnTo>
                  <a:lnTo>
                    <a:pt x="532" y="235"/>
                  </a:lnTo>
                  <a:lnTo>
                    <a:pt x="591" y="242"/>
                  </a:lnTo>
                  <a:lnTo>
                    <a:pt x="615" y="277"/>
                  </a:lnTo>
                  <a:lnTo>
                    <a:pt x="686" y="304"/>
                  </a:lnTo>
                  <a:lnTo>
                    <a:pt x="674" y="325"/>
                  </a:lnTo>
                  <a:lnTo>
                    <a:pt x="674" y="332"/>
                  </a:lnTo>
                  <a:lnTo>
                    <a:pt x="686" y="339"/>
                  </a:lnTo>
                  <a:lnTo>
                    <a:pt x="674" y="346"/>
                  </a:lnTo>
                  <a:lnTo>
                    <a:pt x="662" y="339"/>
                  </a:lnTo>
                  <a:lnTo>
                    <a:pt x="639" y="339"/>
                  </a:lnTo>
                  <a:lnTo>
                    <a:pt x="627" y="346"/>
                  </a:lnTo>
                  <a:lnTo>
                    <a:pt x="627" y="359"/>
                  </a:lnTo>
                  <a:lnTo>
                    <a:pt x="651" y="373"/>
                  </a:lnTo>
                  <a:lnTo>
                    <a:pt x="674" y="387"/>
                  </a:lnTo>
                  <a:lnTo>
                    <a:pt x="769" y="415"/>
                  </a:lnTo>
                  <a:lnTo>
                    <a:pt x="875" y="463"/>
                  </a:lnTo>
                  <a:lnTo>
                    <a:pt x="828" y="511"/>
                  </a:lnTo>
                  <a:lnTo>
                    <a:pt x="804" y="525"/>
                  </a:lnTo>
                  <a:lnTo>
                    <a:pt x="781" y="532"/>
                  </a:lnTo>
                  <a:lnTo>
                    <a:pt x="757" y="546"/>
                  </a:lnTo>
                  <a:lnTo>
                    <a:pt x="733" y="567"/>
                  </a:lnTo>
                  <a:lnTo>
                    <a:pt x="698" y="656"/>
                  </a:lnTo>
                  <a:lnTo>
                    <a:pt x="698" y="746"/>
                  </a:lnTo>
                  <a:lnTo>
                    <a:pt x="840" y="974"/>
                  </a:lnTo>
                  <a:lnTo>
                    <a:pt x="757" y="974"/>
                  </a:lnTo>
                  <a:lnTo>
                    <a:pt x="745" y="988"/>
                  </a:lnTo>
                  <a:lnTo>
                    <a:pt x="745" y="1022"/>
                  </a:lnTo>
                  <a:lnTo>
                    <a:pt x="792" y="1105"/>
                  </a:lnTo>
                  <a:lnTo>
                    <a:pt x="816" y="1223"/>
                  </a:lnTo>
                  <a:lnTo>
                    <a:pt x="828" y="1264"/>
                  </a:lnTo>
                  <a:lnTo>
                    <a:pt x="828" y="1299"/>
                  </a:lnTo>
                  <a:lnTo>
                    <a:pt x="852" y="1326"/>
                  </a:lnTo>
                  <a:lnTo>
                    <a:pt x="899" y="1375"/>
                  </a:lnTo>
                  <a:lnTo>
                    <a:pt x="970" y="1430"/>
                  </a:lnTo>
                  <a:lnTo>
                    <a:pt x="970" y="1527"/>
                  </a:lnTo>
                  <a:lnTo>
                    <a:pt x="1017" y="1623"/>
                  </a:lnTo>
                  <a:lnTo>
                    <a:pt x="1029" y="1644"/>
                  </a:lnTo>
                  <a:lnTo>
                    <a:pt x="1053" y="1651"/>
                  </a:lnTo>
                  <a:lnTo>
                    <a:pt x="1147" y="1630"/>
                  </a:lnTo>
                  <a:lnTo>
                    <a:pt x="1195" y="1623"/>
                  </a:lnTo>
                  <a:lnTo>
                    <a:pt x="1266" y="1589"/>
                  </a:lnTo>
                  <a:lnTo>
                    <a:pt x="1301" y="1603"/>
                  </a:lnTo>
                  <a:lnTo>
                    <a:pt x="1325" y="1616"/>
                  </a:lnTo>
                  <a:lnTo>
                    <a:pt x="1431" y="1796"/>
                  </a:lnTo>
                  <a:lnTo>
                    <a:pt x="1431" y="1844"/>
                  </a:lnTo>
                  <a:lnTo>
                    <a:pt x="1431" y="1865"/>
                  </a:lnTo>
                  <a:lnTo>
                    <a:pt x="1431" y="1900"/>
                  </a:lnTo>
                  <a:lnTo>
                    <a:pt x="1396" y="1941"/>
                  </a:lnTo>
                  <a:lnTo>
                    <a:pt x="1396" y="1962"/>
                  </a:lnTo>
                  <a:lnTo>
                    <a:pt x="1396" y="1989"/>
                  </a:lnTo>
                  <a:lnTo>
                    <a:pt x="1407" y="2031"/>
                  </a:lnTo>
                  <a:lnTo>
                    <a:pt x="1431" y="2072"/>
                  </a:lnTo>
                  <a:lnTo>
                    <a:pt x="1526" y="2203"/>
                  </a:lnTo>
                  <a:lnTo>
                    <a:pt x="1620" y="2307"/>
                  </a:lnTo>
                  <a:lnTo>
                    <a:pt x="1904" y="2528"/>
                  </a:lnTo>
                  <a:lnTo>
                    <a:pt x="1786" y="2590"/>
                  </a:lnTo>
                  <a:lnTo>
                    <a:pt x="1679" y="2597"/>
                  </a:lnTo>
                  <a:lnTo>
                    <a:pt x="1644" y="2583"/>
                  </a:lnTo>
                  <a:lnTo>
                    <a:pt x="1632" y="2569"/>
                  </a:lnTo>
                  <a:lnTo>
                    <a:pt x="1620" y="2556"/>
                  </a:lnTo>
                  <a:lnTo>
                    <a:pt x="1597" y="2535"/>
                  </a:lnTo>
                  <a:lnTo>
                    <a:pt x="1549" y="2473"/>
                  </a:lnTo>
                  <a:lnTo>
                    <a:pt x="1301" y="2293"/>
                  </a:lnTo>
                  <a:lnTo>
                    <a:pt x="1230" y="2217"/>
                  </a:lnTo>
                  <a:lnTo>
                    <a:pt x="1195" y="2169"/>
                  </a:lnTo>
                  <a:lnTo>
                    <a:pt x="1195" y="2141"/>
                  </a:lnTo>
                  <a:lnTo>
                    <a:pt x="1195" y="2121"/>
                  </a:lnTo>
                  <a:lnTo>
                    <a:pt x="1159" y="2093"/>
                  </a:lnTo>
                  <a:lnTo>
                    <a:pt x="1088" y="2051"/>
                  </a:lnTo>
                  <a:lnTo>
                    <a:pt x="994" y="1982"/>
                  </a:lnTo>
                  <a:lnTo>
                    <a:pt x="946" y="1941"/>
                  </a:lnTo>
                  <a:lnTo>
                    <a:pt x="863" y="1844"/>
                  </a:lnTo>
                  <a:lnTo>
                    <a:pt x="816" y="1824"/>
                  </a:lnTo>
                  <a:lnTo>
                    <a:pt x="603" y="1851"/>
                  </a:lnTo>
                  <a:lnTo>
                    <a:pt x="532" y="1741"/>
                  </a:lnTo>
                  <a:lnTo>
                    <a:pt x="520" y="1672"/>
                  </a:lnTo>
                  <a:lnTo>
                    <a:pt x="509" y="1651"/>
                  </a:lnTo>
                  <a:lnTo>
                    <a:pt x="485" y="1637"/>
                  </a:lnTo>
                  <a:lnTo>
                    <a:pt x="449" y="1623"/>
                  </a:lnTo>
                  <a:lnTo>
                    <a:pt x="414" y="1603"/>
                  </a:lnTo>
                  <a:lnTo>
                    <a:pt x="379" y="1575"/>
                  </a:lnTo>
                  <a:lnTo>
                    <a:pt x="379" y="1554"/>
                  </a:lnTo>
                  <a:lnTo>
                    <a:pt x="414" y="1506"/>
                  </a:lnTo>
                  <a:lnTo>
                    <a:pt x="449" y="1464"/>
                  </a:lnTo>
                  <a:lnTo>
                    <a:pt x="544" y="1402"/>
                  </a:lnTo>
                  <a:lnTo>
                    <a:pt x="603" y="1312"/>
                  </a:lnTo>
                  <a:lnTo>
                    <a:pt x="591" y="1278"/>
                  </a:lnTo>
                  <a:lnTo>
                    <a:pt x="580" y="1250"/>
                  </a:lnTo>
                  <a:lnTo>
                    <a:pt x="426" y="1105"/>
                  </a:lnTo>
                  <a:lnTo>
                    <a:pt x="402" y="1036"/>
                  </a:lnTo>
                  <a:lnTo>
                    <a:pt x="426" y="1022"/>
                  </a:lnTo>
                  <a:lnTo>
                    <a:pt x="461" y="960"/>
                  </a:lnTo>
                  <a:lnTo>
                    <a:pt x="461" y="905"/>
                  </a:lnTo>
                  <a:lnTo>
                    <a:pt x="449" y="877"/>
                  </a:lnTo>
                  <a:lnTo>
                    <a:pt x="426" y="857"/>
                  </a:lnTo>
                  <a:lnTo>
                    <a:pt x="355" y="822"/>
                  </a:lnTo>
                  <a:lnTo>
                    <a:pt x="308" y="774"/>
                  </a:lnTo>
                  <a:lnTo>
                    <a:pt x="260" y="739"/>
                  </a:lnTo>
                  <a:lnTo>
                    <a:pt x="154" y="629"/>
                  </a:lnTo>
                  <a:lnTo>
                    <a:pt x="118" y="615"/>
                  </a:lnTo>
                  <a:lnTo>
                    <a:pt x="71" y="601"/>
                  </a:lnTo>
                  <a:lnTo>
                    <a:pt x="0" y="456"/>
                  </a:lnTo>
                  <a:lnTo>
                    <a:pt x="71" y="456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98" name="Google Shape;624;p22">
              <a:extLst>
                <a:ext uri="{FF2B5EF4-FFF2-40B4-BE49-F238E27FC236}">
                  <a16:creationId xmlns:a16="http://schemas.microsoft.com/office/drawing/2014/main" id="{2AF5265F-2E2C-402E-0118-A502323B1663}"/>
                </a:ext>
              </a:extLst>
            </p:cNvPr>
            <p:cNvSpPr/>
            <p:nvPr/>
          </p:nvSpPr>
          <p:spPr>
            <a:xfrm flipH="1">
              <a:off x="3878586" y="2598938"/>
              <a:ext cx="301770" cy="208841"/>
            </a:xfrm>
            <a:custGeom>
              <a:avLst/>
              <a:gdLst/>
              <a:ahLst/>
              <a:cxnLst/>
              <a:rect l="l" t="t" r="r" b="b"/>
              <a:pathLst>
                <a:path w="4957" h="2191" extrusionOk="0">
                  <a:moveTo>
                    <a:pt x="48" y="222"/>
                  </a:moveTo>
                  <a:lnTo>
                    <a:pt x="24" y="194"/>
                  </a:lnTo>
                  <a:lnTo>
                    <a:pt x="12" y="180"/>
                  </a:lnTo>
                  <a:lnTo>
                    <a:pt x="1" y="167"/>
                  </a:lnTo>
                  <a:lnTo>
                    <a:pt x="36" y="160"/>
                  </a:lnTo>
                  <a:lnTo>
                    <a:pt x="48" y="153"/>
                  </a:lnTo>
                  <a:lnTo>
                    <a:pt x="60" y="146"/>
                  </a:lnTo>
                  <a:lnTo>
                    <a:pt x="60" y="132"/>
                  </a:lnTo>
                  <a:lnTo>
                    <a:pt x="60" y="56"/>
                  </a:lnTo>
                  <a:lnTo>
                    <a:pt x="72" y="42"/>
                  </a:lnTo>
                  <a:lnTo>
                    <a:pt x="107" y="29"/>
                  </a:lnTo>
                  <a:lnTo>
                    <a:pt x="119" y="15"/>
                  </a:lnTo>
                  <a:lnTo>
                    <a:pt x="154" y="29"/>
                  </a:lnTo>
                  <a:lnTo>
                    <a:pt x="166" y="22"/>
                  </a:lnTo>
                  <a:lnTo>
                    <a:pt x="202" y="1"/>
                  </a:lnTo>
                  <a:lnTo>
                    <a:pt x="213" y="1"/>
                  </a:lnTo>
                  <a:lnTo>
                    <a:pt x="225" y="1"/>
                  </a:lnTo>
                  <a:lnTo>
                    <a:pt x="261" y="1"/>
                  </a:lnTo>
                  <a:lnTo>
                    <a:pt x="284" y="1"/>
                  </a:lnTo>
                  <a:lnTo>
                    <a:pt x="308" y="8"/>
                  </a:lnTo>
                  <a:lnTo>
                    <a:pt x="320" y="15"/>
                  </a:lnTo>
                  <a:lnTo>
                    <a:pt x="332" y="22"/>
                  </a:lnTo>
                  <a:lnTo>
                    <a:pt x="332" y="35"/>
                  </a:lnTo>
                  <a:lnTo>
                    <a:pt x="355" y="49"/>
                  </a:lnTo>
                  <a:lnTo>
                    <a:pt x="367" y="77"/>
                  </a:lnTo>
                  <a:lnTo>
                    <a:pt x="379" y="125"/>
                  </a:lnTo>
                  <a:lnTo>
                    <a:pt x="426" y="174"/>
                  </a:lnTo>
                  <a:lnTo>
                    <a:pt x="556" y="201"/>
                  </a:lnTo>
                  <a:lnTo>
                    <a:pt x="604" y="187"/>
                  </a:lnTo>
                  <a:lnTo>
                    <a:pt x="758" y="125"/>
                  </a:lnTo>
                  <a:lnTo>
                    <a:pt x="793" y="105"/>
                  </a:lnTo>
                  <a:lnTo>
                    <a:pt x="805" y="98"/>
                  </a:lnTo>
                  <a:lnTo>
                    <a:pt x="828" y="91"/>
                  </a:lnTo>
                  <a:lnTo>
                    <a:pt x="899" y="77"/>
                  </a:lnTo>
                  <a:lnTo>
                    <a:pt x="994" y="84"/>
                  </a:lnTo>
                  <a:lnTo>
                    <a:pt x="1136" y="105"/>
                  </a:lnTo>
                  <a:lnTo>
                    <a:pt x="1373" y="146"/>
                  </a:lnTo>
                  <a:lnTo>
                    <a:pt x="1396" y="167"/>
                  </a:lnTo>
                  <a:lnTo>
                    <a:pt x="1420" y="180"/>
                  </a:lnTo>
                  <a:lnTo>
                    <a:pt x="1432" y="194"/>
                  </a:lnTo>
                  <a:lnTo>
                    <a:pt x="1443" y="208"/>
                  </a:lnTo>
                  <a:lnTo>
                    <a:pt x="1467" y="215"/>
                  </a:lnTo>
                  <a:lnTo>
                    <a:pt x="1491" y="229"/>
                  </a:lnTo>
                  <a:lnTo>
                    <a:pt x="1538" y="243"/>
                  </a:lnTo>
                  <a:lnTo>
                    <a:pt x="1621" y="256"/>
                  </a:lnTo>
                  <a:lnTo>
                    <a:pt x="1763" y="263"/>
                  </a:lnTo>
                  <a:lnTo>
                    <a:pt x="1775" y="326"/>
                  </a:lnTo>
                  <a:lnTo>
                    <a:pt x="1763" y="388"/>
                  </a:lnTo>
                  <a:lnTo>
                    <a:pt x="1763" y="401"/>
                  </a:lnTo>
                  <a:lnTo>
                    <a:pt x="1763" y="408"/>
                  </a:lnTo>
                  <a:lnTo>
                    <a:pt x="1798" y="443"/>
                  </a:lnTo>
                  <a:lnTo>
                    <a:pt x="1917" y="526"/>
                  </a:lnTo>
                  <a:lnTo>
                    <a:pt x="1928" y="547"/>
                  </a:lnTo>
                  <a:lnTo>
                    <a:pt x="1940" y="553"/>
                  </a:lnTo>
                  <a:lnTo>
                    <a:pt x="1952" y="553"/>
                  </a:lnTo>
                  <a:lnTo>
                    <a:pt x="2047" y="560"/>
                  </a:lnTo>
                  <a:lnTo>
                    <a:pt x="2070" y="567"/>
                  </a:lnTo>
                  <a:lnTo>
                    <a:pt x="2106" y="574"/>
                  </a:lnTo>
                  <a:lnTo>
                    <a:pt x="2153" y="588"/>
                  </a:lnTo>
                  <a:lnTo>
                    <a:pt x="2236" y="616"/>
                  </a:lnTo>
                  <a:lnTo>
                    <a:pt x="2271" y="636"/>
                  </a:lnTo>
                  <a:lnTo>
                    <a:pt x="2295" y="650"/>
                  </a:lnTo>
                  <a:lnTo>
                    <a:pt x="2330" y="692"/>
                  </a:lnTo>
                  <a:lnTo>
                    <a:pt x="2354" y="698"/>
                  </a:lnTo>
                  <a:lnTo>
                    <a:pt x="2366" y="712"/>
                  </a:lnTo>
                  <a:lnTo>
                    <a:pt x="2378" y="726"/>
                  </a:lnTo>
                  <a:lnTo>
                    <a:pt x="2425" y="768"/>
                  </a:lnTo>
                  <a:lnTo>
                    <a:pt x="2449" y="768"/>
                  </a:lnTo>
                  <a:lnTo>
                    <a:pt x="2461" y="774"/>
                  </a:lnTo>
                  <a:lnTo>
                    <a:pt x="2520" y="685"/>
                  </a:lnTo>
                  <a:lnTo>
                    <a:pt x="2626" y="705"/>
                  </a:lnTo>
                  <a:lnTo>
                    <a:pt x="2614" y="622"/>
                  </a:lnTo>
                  <a:lnTo>
                    <a:pt x="2614" y="609"/>
                  </a:lnTo>
                  <a:lnTo>
                    <a:pt x="2614" y="588"/>
                  </a:lnTo>
                  <a:lnTo>
                    <a:pt x="2709" y="429"/>
                  </a:lnTo>
                  <a:lnTo>
                    <a:pt x="2733" y="408"/>
                  </a:lnTo>
                  <a:lnTo>
                    <a:pt x="2756" y="395"/>
                  </a:lnTo>
                  <a:lnTo>
                    <a:pt x="2792" y="395"/>
                  </a:lnTo>
                  <a:lnTo>
                    <a:pt x="2815" y="381"/>
                  </a:lnTo>
                  <a:lnTo>
                    <a:pt x="2851" y="360"/>
                  </a:lnTo>
                  <a:lnTo>
                    <a:pt x="2863" y="332"/>
                  </a:lnTo>
                  <a:lnTo>
                    <a:pt x="2851" y="312"/>
                  </a:lnTo>
                  <a:lnTo>
                    <a:pt x="2851" y="270"/>
                  </a:lnTo>
                  <a:lnTo>
                    <a:pt x="2863" y="250"/>
                  </a:lnTo>
                  <a:lnTo>
                    <a:pt x="2886" y="236"/>
                  </a:lnTo>
                  <a:lnTo>
                    <a:pt x="2934" y="222"/>
                  </a:lnTo>
                  <a:lnTo>
                    <a:pt x="2969" y="215"/>
                  </a:lnTo>
                  <a:lnTo>
                    <a:pt x="2981" y="208"/>
                  </a:lnTo>
                  <a:lnTo>
                    <a:pt x="2993" y="201"/>
                  </a:lnTo>
                  <a:lnTo>
                    <a:pt x="3040" y="187"/>
                  </a:lnTo>
                  <a:lnTo>
                    <a:pt x="3206" y="243"/>
                  </a:lnTo>
                  <a:lnTo>
                    <a:pt x="3229" y="243"/>
                  </a:lnTo>
                  <a:lnTo>
                    <a:pt x="3265" y="243"/>
                  </a:lnTo>
                  <a:lnTo>
                    <a:pt x="3288" y="236"/>
                  </a:lnTo>
                  <a:lnTo>
                    <a:pt x="3442" y="201"/>
                  </a:lnTo>
                  <a:lnTo>
                    <a:pt x="3454" y="194"/>
                  </a:lnTo>
                  <a:lnTo>
                    <a:pt x="3478" y="180"/>
                  </a:lnTo>
                  <a:lnTo>
                    <a:pt x="3478" y="174"/>
                  </a:lnTo>
                  <a:lnTo>
                    <a:pt x="3478" y="167"/>
                  </a:lnTo>
                  <a:lnTo>
                    <a:pt x="3490" y="160"/>
                  </a:lnTo>
                  <a:lnTo>
                    <a:pt x="3490" y="153"/>
                  </a:lnTo>
                  <a:lnTo>
                    <a:pt x="3537" y="125"/>
                  </a:lnTo>
                  <a:lnTo>
                    <a:pt x="3584" y="125"/>
                  </a:lnTo>
                  <a:lnTo>
                    <a:pt x="3702" y="98"/>
                  </a:lnTo>
                  <a:lnTo>
                    <a:pt x="3750" y="98"/>
                  </a:lnTo>
                  <a:lnTo>
                    <a:pt x="3750" y="105"/>
                  </a:lnTo>
                  <a:lnTo>
                    <a:pt x="3750" y="174"/>
                  </a:lnTo>
                  <a:lnTo>
                    <a:pt x="3726" y="201"/>
                  </a:lnTo>
                  <a:lnTo>
                    <a:pt x="3679" y="215"/>
                  </a:lnTo>
                  <a:lnTo>
                    <a:pt x="3691" y="284"/>
                  </a:lnTo>
                  <a:lnTo>
                    <a:pt x="3691" y="319"/>
                  </a:lnTo>
                  <a:lnTo>
                    <a:pt x="3631" y="436"/>
                  </a:lnTo>
                  <a:lnTo>
                    <a:pt x="3631" y="484"/>
                  </a:lnTo>
                  <a:lnTo>
                    <a:pt x="3631" y="526"/>
                  </a:lnTo>
                  <a:lnTo>
                    <a:pt x="3643" y="581"/>
                  </a:lnTo>
                  <a:lnTo>
                    <a:pt x="3702" y="574"/>
                  </a:lnTo>
                  <a:lnTo>
                    <a:pt x="3750" y="567"/>
                  </a:lnTo>
                  <a:lnTo>
                    <a:pt x="3844" y="567"/>
                  </a:lnTo>
                  <a:lnTo>
                    <a:pt x="3915" y="560"/>
                  </a:lnTo>
                  <a:lnTo>
                    <a:pt x="3998" y="567"/>
                  </a:lnTo>
                  <a:lnTo>
                    <a:pt x="4034" y="560"/>
                  </a:lnTo>
                  <a:lnTo>
                    <a:pt x="4081" y="533"/>
                  </a:lnTo>
                  <a:lnTo>
                    <a:pt x="4128" y="519"/>
                  </a:lnTo>
                  <a:lnTo>
                    <a:pt x="4175" y="491"/>
                  </a:lnTo>
                  <a:lnTo>
                    <a:pt x="4235" y="498"/>
                  </a:lnTo>
                  <a:lnTo>
                    <a:pt x="4483" y="602"/>
                  </a:lnTo>
                  <a:lnTo>
                    <a:pt x="4684" y="650"/>
                  </a:lnTo>
                  <a:lnTo>
                    <a:pt x="4684" y="850"/>
                  </a:lnTo>
                  <a:lnTo>
                    <a:pt x="4684" y="878"/>
                  </a:lnTo>
                  <a:lnTo>
                    <a:pt x="4684" y="899"/>
                  </a:lnTo>
                  <a:lnTo>
                    <a:pt x="4684" y="906"/>
                  </a:lnTo>
                  <a:lnTo>
                    <a:pt x="4613" y="933"/>
                  </a:lnTo>
                  <a:lnTo>
                    <a:pt x="4483" y="926"/>
                  </a:lnTo>
                  <a:lnTo>
                    <a:pt x="4448" y="926"/>
                  </a:lnTo>
                  <a:lnTo>
                    <a:pt x="4294" y="885"/>
                  </a:lnTo>
                  <a:lnTo>
                    <a:pt x="4258" y="885"/>
                  </a:lnTo>
                  <a:lnTo>
                    <a:pt x="4235" y="878"/>
                  </a:lnTo>
                  <a:lnTo>
                    <a:pt x="4199" y="857"/>
                  </a:lnTo>
                  <a:lnTo>
                    <a:pt x="4175" y="857"/>
                  </a:lnTo>
                  <a:lnTo>
                    <a:pt x="4152" y="857"/>
                  </a:lnTo>
                  <a:lnTo>
                    <a:pt x="4128" y="864"/>
                  </a:lnTo>
                  <a:lnTo>
                    <a:pt x="4081" y="885"/>
                  </a:lnTo>
                  <a:lnTo>
                    <a:pt x="3963" y="954"/>
                  </a:lnTo>
                  <a:lnTo>
                    <a:pt x="3951" y="975"/>
                  </a:lnTo>
                  <a:lnTo>
                    <a:pt x="3951" y="989"/>
                  </a:lnTo>
                  <a:lnTo>
                    <a:pt x="3939" y="1016"/>
                  </a:lnTo>
                  <a:lnTo>
                    <a:pt x="3915" y="1037"/>
                  </a:lnTo>
                  <a:lnTo>
                    <a:pt x="3868" y="1064"/>
                  </a:lnTo>
                  <a:lnTo>
                    <a:pt x="3892" y="1085"/>
                  </a:lnTo>
                  <a:lnTo>
                    <a:pt x="3963" y="1147"/>
                  </a:lnTo>
                  <a:lnTo>
                    <a:pt x="3986" y="1154"/>
                  </a:lnTo>
                  <a:lnTo>
                    <a:pt x="4057" y="1168"/>
                  </a:lnTo>
                  <a:lnTo>
                    <a:pt x="4175" y="1154"/>
                  </a:lnTo>
                  <a:lnTo>
                    <a:pt x="4211" y="1147"/>
                  </a:lnTo>
                  <a:lnTo>
                    <a:pt x="4235" y="1140"/>
                  </a:lnTo>
                  <a:lnTo>
                    <a:pt x="4282" y="1106"/>
                  </a:lnTo>
                  <a:lnTo>
                    <a:pt x="4353" y="1120"/>
                  </a:lnTo>
                  <a:lnTo>
                    <a:pt x="4412" y="1099"/>
                  </a:lnTo>
                  <a:lnTo>
                    <a:pt x="4448" y="1099"/>
                  </a:lnTo>
                  <a:lnTo>
                    <a:pt x="4459" y="1099"/>
                  </a:lnTo>
                  <a:lnTo>
                    <a:pt x="4530" y="1134"/>
                  </a:lnTo>
                  <a:lnTo>
                    <a:pt x="4554" y="1161"/>
                  </a:lnTo>
                  <a:lnTo>
                    <a:pt x="4542" y="1182"/>
                  </a:lnTo>
                  <a:lnTo>
                    <a:pt x="4542" y="1203"/>
                  </a:lnTo>
                  <a:lnTo>
                    <a:pt x="4518" y="1210"/>
                  </a:lnTo>
                  <a:lnTo>
                    <a:pt x="4495" y="1223"/>
                  </a:lnTo>
                  <a:lnTo>
                    <a:pt x="4483" y="1230"/>
                  </a:lnTo>
                  <a:lnTo>
                    <a:pt x="4483" y="1279"/>
                  </a:lnTo>
                  <a:lnTo>
                    <a:pt x="4483" y="1292"/>
                  </a:lnTo>
                  <a:lnTo>
                    <a:pt x="4495" y="1313"/>
                  </a:lnTo>
                  <a:lnTo>
                    <a:pt x="4578" y="1410"/>
                  </a:lnTo>
                  <a:lnTo>
                    <a:pt x="4613" y="1493"/>
                  </a:lnTo>
                  <a:lnTo>
                    <a:pt x="4684" y="1472"/>
                  </a:lnTo>
                  <a:lnTo>
                    <a:pt x="4708" y="1465"/>
                  </a:lnTo>
                  <a:lnTo>
                    <a:pt x="4767" y="1465"/>
                  </a:lnTo>
                  <a:lnTo>
                    <a:pt x="4802" y="1465"/>
                  </a:lnTo>
                  <a:lnTo>
                    <a:pt x="4814" y="1472"/>
                  </a:lnTo>
                  <a:lnTo>
                    <a:pt x="4861" y="1520"/>
                  </a:lnTo>
                  <a:lnTo>
                    <a:pt x="4956" y="1645"/>
                  </a:lnTo>
                  <a:lnTo>
                    <a:pt x="4909" y="1672"/>
                  </a:lnTo>
                  <a:lnTo>
                    <a:pt x="4873" y="1707"/>
                  </a:lnTo>
                  <a:lnTo>
                    <a:pt x="4873" y="1741"/>
                  </a:lnTo>
                  <a:lnTo>
                    <a:pt x="4861" y="1755"/>
                  </a:lnTo>
                  <a:lnTo>
                    <a:pt x="4861" y="1769"/>
                  </a:lnTo>
                  <a:lnTo>
                    <a:pt x="4838" y="1803"/>
                  </a:lnTo>
                  <a:lnTo>
                    <a:pt x="4790" y="1838"/>
                  </a:lnTo>
                  <a:lnTo>
                    <a:pt x="4708" y="1879"/>
                  </a:lnTo>
                  <a:lnTo>
                    <a:pt x="4696" y="1893"/>
                  </a:lnTo>
                  <a:lnTo>
                    <a:pt x="4625" y="1914"/>
                  </a:lnTo>
                  <a:lnTo>
                    <a:pt x="4542" y="1921"/>
                  </a:lnTo>
                  <a:lnTo>
                    <a:pt x="4507" y="1914"/>
                  </a:lnTo>
                  <a:lnTo>
                    <a:pt x="4448" y="1879"/>
                  </a:lnTo>
                  <a:lnTo>
                    <a:pt x="4436" y="1859"/>
                  </a:lnTo>
                  <a:lnTo>
                    <a:pt x="4424" y="1838"/>
                  </a:lnTo>
                  <a:lnTo>
                    <a:pt x="4412" y="1762"/>
                  </a:lnTo>
                  <a:lnTo>
                    <a:pt x="4400" y="1741"/>
                  </a:lnTo>
                  <a:lnTo>
                    <a:pt x="4294" y="1645"/>
                  </a:lnTo>
                  <a:lnTo>
                    <a:pt x="4270" y="1645"/>
                  </a:lnTo>
                  <a:lnTo>
                    <a:pt x="4140" y="1831"/>
                  </a:lnTo>
                  <a:lnTo>
                    <a:pt x="4116" y="1852"/>
                  </a:lnTo>
                  <a:lnTo>
                    <a:pt x="4105" y="1859"/>
                  </a:lnTo>
                  <a:lnTo>
                    <a:pt x="4081" y="1866"/>
                  </a:lnTo>
                  <a:lnTo>
                    <a:pt x="4045" y="1873"/>
                  </a:lnTo>
                  <a:lnTo>
                    <a:pt x="3986" y="1866"/>
                  </a:lnTo>
                  <a:lnTo>
                    <a:pt x="3963" y="1866"/>
                  </a:lnTo>
                  <a:lnTo>
                    <a:pt x="3939" y="1859"/>
                  </a:lnTo>
                  <a:lnTo>
                    <a:pt x="3856" y="1817"/>
                  </a:lnTo>
                  <a:lnTo>
                    <a:pt x="3856" y="1810"/>
                  </a:lnTo>
                  <a:lnTo>
                    <a:pt x="3856" y="1803"/>
                  </a:lnTo>
                  <a:lnTo>
                    <a:pt x="3844" y="1803"/>
                  </a:lnTo>
                  <a:lnTo>
                    <a:pt x="3833" y="1810"/>
                  </a:lnTo>
                  <a:lnTo>
                    <a:pt x="3809" y="1817"/>
                  </a:lnTo>
                  <a:lnTo>
                    <a:pt x="3762" y="1852"/>
                  </a:lnTo>
                  <a:lnTo>
                    <a:pt x="3762" y="1866"/>
                  </a:lnTo>
                  <a:lnTo>
                    <a:pt x="3762" y="1879"/>
                  </a:lnTo>
                  <a:lnTo>
                    <a:pt x="3750" y="1893"/>
                  </a:lnTo>
                  <a:lnTo>
                    <a:pt x="3643" y="1900"/>
                  </a:lnTo>
                  <a:lnTo>
                    <a:pt x="3560" y="1893"/>
                  </a:lnTo>
                  <a:lnTo>
                    <a:pt x="3513" y="1900"/>
                  </a:lnTo>
                  <a:lnTo>
                    <a:pt x="3419" y="1914"/>
                  </a:lnTo>
                  <a:lnTo>
                    <a:pt x="3336" y="1921"/>
                  </a:lnTo>
                  <a:lnTo>
                    <a:pt x="3288" y="1928"/>
                  </a:lnTo>
                  <a:lnTo>
                    <a:pt x="3253" y="1942"/>
                  </a:lnTo>
                  <a:lnTo>
                    <a:pt x="3182" y="2004"/>
                  </a:lnTo>
                  <a:lnTo>
                    <a:pt x="3135" y="2045"/>
                  </a:lnTo>
                  <a:lnTo>
                    <a:pt x="3064" y="2080"/>
                  </a:lnTo>
                  <a:lnTo>
                    <a:pt x="2945" y="2135"/>
                  </a:lnTo>
                  <a:lnTo>
                    <a:pt x="2851" y="2190"/>
                  </a:lnTo>
                  <a:lnTo>
                    <a:pt x="2768" y="2107"/>
                  </a:lnTo>
                  <a:lnTo>
                    <a:pt x="2697" y="2052"/>
                  </a:lnTo>
                  <a:lnTo>
                    <a:pt x="2673" y="2018"/>
                  </a:lnTo>
                  <a:lnTo>
                    <a:pt x="2673" y="1983"/>
                  </a:lnTo>
                  <a:lnTo>
                    <a:pt x="2709" y="1949"/>
                  </a:lnTo>
                  <a:lnTo>
                    <a:pt x="2768" y="1879"/>
                  </a:lnTo>
                  <a:lnTo>
                    <a:pt x="2756" y="1852"/>
                  </a:lnTo>
                  <a:lnTo>
                    <a:pt x="2744" y="1817"/>
                  </a:lnTo>
                  <a:lnTo>
                    <a:pt x="2626" y="1686"/>
                  </a:lnTo>
                  <a:lnTo>
                    <a:pt x="2673" y="1631"/>
                  </a:lnTo>
                  <a:lnTo>
                    <a:pt x="2744" y="1610"/>
                  </a:lnTo>
                  <a:lnTo>
                    <a:pt x="2709" y="1555"/>
                  </a:lnTo>
                  <a:lnTo>
                    <a:pt x="2614" y="1493"/>
                  </a:lnTo>
                  <a:lnTo>
                    <a:pt x="2532" y="1451"/>
                  </a:lnTo>
                  <a:lnTo>
                    <a:pt x="2484" y="1431"/>
                  </a:lnTo>
                  <a:lnTo>
                    <a:pt x="2437" y="1431"/>
                  </a:lnTo>
                  <a:lnTo>
                    <a:pt x="2390" y="1437"/>
                  </a:lnTo>
                  <a:lnTo>
                    <a:pt x="2330" y="1437"/>
                  </a:lnTo>
                  <a:lnTo>
                    <a:pt x="2260" y="1424"/>
                  </a:lnTo>
                  <a:lnTo>
                    <a:pt x="2212" y="1403"/>
                  </a:lnTo>
                  <a:lnTo>
                    <a:pt x="2177" y="1382"/>
                  </a:lnTo>
                  <a:lnTo>
                    <a:pt x="2058" y="1355"/>
                  </a:lnTo>
                  <a:lnTo>
                    <a:pt x="1976" y="1375"/>
                  </a:lnTo>
                  <a:lnTo>
                    <a:pt x="1928" y="1382"/>
                  </a:lnTo>
                  <a:lnTo>
                    <a:pt x="1893" y="1375"/>
                  </a:lnTo>
                  <a:lnTo>
                    <a:pt x="1869" y="1368"/>
                  </a:lnTo>
                  <a:lnTo>
                    <a:pt x="1857" y="1361"/>
                  </a:lnTo>
                  <a:lnTo>
                    <a:pt x="1857" y="1348"/>
                  </a:lnTo>
                  <a:lnTo>
                    <a:pt x="1834" y="1320"/>
                  </a:lnTo>
                  <a:lnTo>
                    <a:pt x="1668" y="1182"/>
                  </a:lnTo>
                  <a:lnTo>
                    <a:pt x="1656" y="1140"/>
                  </a:lnTo>
                  <a:lnTo>
                    <a:pt x="1562" y="1120"/>
                  </a:lnTo>
                  <a:lnTo>
                    <a:pt x="1526" y="1099"/>
                  </a:lnTo>
                  <a:lnTo>
                    <a:pt x="1455" y="1085"/>
                  </a:lnTo>
                  <a:lnTo>
                    <a:pt x="1408" y="1085"/>
                  </a:lnTo>
                  <a:lnTo>
                    <a:pt x="1325" y="1078"/>
                  </a:lnTo>
                  <a:lnTo>
                    <a:pt x="1183" y="1051"/>
                  </a:lnTo>
                  <a:lnTo>
                    <a:pt x="1112" y="1051"/>
                  </a:lnTo>
                  <a:lnTo>
                    <a:pt x="959" y="1071"/>
                  </a:lnTo>
                  <a:lnTo>
                    <a:pt x="888" y="1051"/>
                  </a:lnTo>
                  <a:lnTo>
                    <a:pt x="805" y="1044"/>
                  </a:lnTo>
                  <a:lnTo>
                    <a:pt x="769" y="1037"/>
                  </a:lnTo>
                  <a:lnTo>
                    <a:pt x="639" y="1064"/>
                  </a:lnTo>
                  <a:lnTo>
                    <a:pt x="485" y="1099"/>
                  </a:lnTo>
                  <a:lnTo>
                    <a:pt x="450" y="1092"/>
                  </a:lnTo>
                  <a:lnTo>
                    <a:pt x="462" y="1064"/>
                  </a:lnTo>
                  <a:lnTo>
                    <a:pt x="438" y="1058"/>
                  </a:lnTo>
                  <a:lnTo>
                    <a:pt x="415" y="1051"/>
                  </a:lnTo>
                  <a:lnTo>
                    <a:pt x="355" y="1016"/>
                  </a:lnTo>
                  <a:lnTo>
                    <a:pt x="344" y="1002"/>
                  </a:lnTo>
                  <a:lnTo>
                    <a:pt x="332" y="961"/>
                  </a:lnTo>
                  <a:lnTo>
                    <a:pt x="261" y="885"/>
                  </a:lnTo>
                  <a:lnTo>
                    <a:pt x="237" y="823"/>
                  </a:lnTo>
                  <a:lnTo>
                    <a:pt x="202" y="809"/>
                  </a:lnTo>
                  <a:lnTo>
                    <a:pt x="178" y="802"/>
                  </a:lnTo>
                  <a:lnTo>
                    <a:pt x="166" y="788"/>
                  </a:lnTo>
                  <a:lnTo>
                    <a:pt x="178" y="740"/>
                  </a:lnTo>
                  <a:lnTo>
                    <a:pt x="166" y="726"/>
                  </a:lnTo>
                  <a:lnTo>
                    <a:pt x="119" y="719"/>
                  </a:lnTo>
                  <a:lnTo>
                    <a:pt x="131" y="685"/>
                  </a:lnTo>
                  <a:lnTo>
                    <a:pt x="143" y="643"/>
                  </a:lnTo>
                  <a:lnTo>
                    <a:pt x="143" y="602"/>
                  </a:lnTo>
                  <a:lnTo>
                    <a:pt x="119" y="567"/>
                  </a:lnTo>
                  <a:lnTo>
                    <a:pt x="166" y="560"/>
                  </a:lnTo>
                  <a:lnTo>
                    <a:pt x="190" y="533"/>
                  </a:lnTo>
                  <a:lnTo>
                    <a:pt x="178" y="512"/>
                  </a:lnTo>
                  <a:lnTo>
                    <a:pt x="131" y="505"/>
                  </a:lnTo>
                  <a:lnTo>
                    <a:pt x="60" y="498"/>
                  </a:lnTo>
                  <a:lnTo>
                    <a:pt x="36" y="484"/>
                  </a:lnTo>
                  <a:lnTo>
                    <a:pt x="60" y="471"/>
                  </a:lnTo>
                  <a:lnTo>
                    <a:pt x="119" y="457"/>
                  </a:lnTo>
                  <a:lnTo>
                    <a:pt x="48" y="360"/>
                  </a:lnTo>
                  <a:lnTo>
                    <a:pt x="24" y="298"/>
                  </a:lnTo>
                  <a:lnTo>
                    <a:pt x="48" y="270"/>
                  </a:lnTo>
                  <a:lnTo>
                    <a:pt x="83" y="263"/>
                  </a:lnTo>
                  <a:lnTo>
                    <a:pt x="72" y="243"/>
                  </a:lnTo>
                  <a:lnTo>
                    <a:pt x="48" y="222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99" name="Google Shape;625;p22">
              <a:extLst>
                <a:ext uri="{FF2B5EF4-FFF2-40B4-BE49-F238E27FC236}">
                  <a16:creationId xmlns:a16="http://schemas.microsoft.com/office/drawing/2014/main" id="{BAB65603-6A90-F887-DF36-554C35BAA894}"/>
                </a:ext>
              </a:extLst>
            </p:cNvPr>
            <p:cNvSpPr/>
            <p:nvPr/>
          </p:nvSpPr>
          <p:spPr>
            <a:xfrm flipH="1">
              <a:off x="4173129" y="2329093"/>
              <a:ext cx="627891" cy="508328"/>
            </a:xfrm>
            <a:custGeom>
              <a:avLst/>
              <a:gdLst/>
              <a:ahLst/>
              <a:cxnLst/>
              <a:rect l="l" t="t" r="r" b="b"/>
              <a:pathLst>
                <a:path w="10314" h="5333" extrusionOk="0">
                  <a:moveTo>
                    <a:pt x="119" y="62"/>
                  </a:moveTo>
                  <a:lnTo>
                    <a:pt x="273" y="56"/>
                  </a:lnTo>
                  <a:lnTo>
                    <a:pt x="344" y="35"/>
                  </a:lnTo>
                  <a:lnTo>
                    <a:pt x="415" y="21"/>
                  </a:lnTo>
                  <a:lnTo>
                    <a:pt x="521" y="0"/>
                  </a:lnTo>
                  <a:lnTo>
                    <a:pt x="840" y="0"/>
                  </a:lnTo>
                  <a:lnTo>
                    <a:pt x="911" y="14"/>
                  </a:lnTo>
                  <a:lnTo>
                    <a:pt x="947" y="28"/>
                  </a:lnTo>
                  <a:lnTo>
                    <a:pt x="959" y="49"/>
                  </a:lnTo>
                  <a:lnTo>
                    <a:pt x="959" y="62"/>
                  </a:lnTo>
                  <a:lnTo>
                    <a:pt x="971" y="83"/>
                  </a:lnTo>
                  <a:lnTo>
                    <a:pt x="994" y="104"/>
                  </a:lnTo>
                  <a:lnTo>
                    <a:pt x="1030" y="125"/>
                  </a:lnTo>
                  <a:lnTo>
                    <a:pt x="1065" y="138"/>
                  </a:lnTo>
                  <a:lnTo>
                    <a:pt x="1101" y="138"/>
                  </a:lnTo>
                  <a:lnTo>
                    <a:pt x="1124" y="132"/>
                  </a:lnTo>
                  <a:lnTo>
                    <a:pt x="1160" y="90"/>
                  </a:lnTo>
                  <a:lnTo>
                    <a:pt x="1243" y="76"/>
                  </a:lnTo>
                  <a:lnTo>
                    <a:pt x="1314" y="152"/>
                  </a:lnTo>
                  <a:lnTo>
                    <a:pt x="1349" y="214"/>
                  </a:lnTo>
                  <a:lnTo>
                    <a:pt x="1396" y="249"/>
                  </a:lnTo>
                  <a:lnTo>
                    <a:pt x="1432" y="283"/>
                  </a:lnTo>
                  <a:lnTo>
                    <a:pt x="1538" y="339"/>
                  </a:lnTo>
                  <a:lnTo>
                    <a:pt x="1609" y="359"/>
                  </a:lnTo>
                  <a:lnTo>
                    <a:pt x="1680" y="366"/>
                  </a:lnTo>
                  <a:lnTo>
                    <a:pt x="1763" y="359"/>
                  </a:lnTo>
                  <a:lnTo>
                    <a:pt x="1976" y="290"/>
                  </a:lnTo>
                  <a:lnTo>
                    <a:pt x="2070" y="277"/>
                  </a:lnTo>
                  <a:lnTo>
                    <a:pt x="1976" y="435"/>
                  </a:lnTo>
                  <a:lnTo>
                    <a:pt x="2000" y="491"/>
                  </a:lnTo>
                  <a:lnTo>
                    <a:pt x="2011" y="518"/>
                  </a:lnTo>
                  <a:lnTo>
                    <a:pt x="2000" y="553"/>
                  </a:lnTo>
                  <a:lnTo>
                    <a:pt x="1964" y="629"/>
                  </a:lnTo>
                  <a:lnTo>
                    <a:pt x="1988" y="712"/>
                  </a:lnTo>
                  <a:lnTo>
                    <a:pt x="2047" y="884"/>
                  </a:lnTo>
                  <a:lnTo>
                    <a:pt x="2189" y="1036"/>
                  </a:lnTo>
                  <a:lnTo>
                    <a:pt x="2212" y="1071"/>
                  </a:lnTo>
                  <a:lnTo>
                    <a:pt x="2212" y="1209"/>
                  </a:lnTo>
                  <a:lnTo>
                    <a:pt x="2248" y="1237"/>
                  </a:lnTo>
                  <a:lnTo>
                    <a:pt x="2283" y="1250"/>
                  </a:lnTo>
                  <a:lnTo>
                    <a:pt x="2366" y="1271"/>
                  </a:lnTo>
                  <a:lnTo>
                    <a:pt x="2496" y="1354"/>
                  </a:lnTo>
                  <a:lnTo>
                    <a:pt x="2603" y="1368"/>
                  </a:lnTo>
                  <a:lnTo>
                    <a:pt x="2674" y="1361"/>
                  </a:lnTo>
                  <a:lnTo>
                    <a:pt x="2745" y="1243"/>
                  </a:lnTo>
                  <a:lnTo>
                    <a:pt x="2792" y="1195"/>
                  </a:lnTo>
                  <a:lnTo>
                    <a:pt x="2851" y="1147"/>
                  </a:lnTo>
                  <a:lnTo>
                    <a:pt x="2981" y="1085"/>
                  </a:lnTo>
                  <a:lnTo>
                    <a:pt x="3052" y="1043"/>
                  </a:lnTo>
                  <a:lnTo>
                    <a:pt x="3099" y="1043"/>
                  </a:lnTo>
                  <a:lnTo>
                    <a:pt x="3170" y="1064"/>
                  </a:lnTo>
                  <a:lnTo>
                    <a:pt x="3206" y="1098"/>
                  </a:lnTo>
                  <a:lnTo>
                    <a:pt x="3182" y="1140"/>
                  </a:lnTo>
                  <a:lnTo>
                    <a:pt x="3064" y="1202"/>
                  </a:lnTo>
                  <a:lnTo>
                    <a:pt x="3017" y="1223"/>
                  </a:lnTo>
                  <a:lnTo>
                    <a:pt x="2993" y="1243"/>
                  </a:lnTo>
                  <a:lnTo>
                    <a:pt x="2958" y="1278"/>
                  </a:lnTo>
                  <a:lnTo>
                    <a:pt x="2946" y="1306"/>
                  </a:lnTo>
                  <a:lnTo>
                    <a:pt x="2969" y="1395"/>
                  </a:lnTo>
                  <a:lnTo>
                    <a:pt x="2958" y="1492"/>
                  </a:lnTo>
                  <a:lnTo>
                    <a:pt x="3028" y="1616"/>
                  </a:lnTo>
                  <a:lnTo>
                    <a:pt x="2981" y="1685"/>
                  </a:lnTo>
                  <a:lnTo>
                    <a:pt x="2993" y="1727"/>
                  </a:lnTo>
                  <a:lnTo>
                    <a:pt x="2993" y="1768"/>
                  </a:lnTo>
                  <a:lnTo>
                    <a:pt x="3005" y="1789"/>
                  </a:lnTo>
                  <a:lnTo>
                    <a:pt x="3028" y="1817"/>
                  </a:lnTo>
                  <a:lnTo>
                    <a:pt x="3088" y="1844"/>
                  </a:lnTo>
                  <a:lnTo>
                    <a:pt x="3135" y="1858"/>
                  </a:lnTo>
                  <a:lnTo>
                    <a:pt x="3194" y="1879"/>
                  </a:lnTo>
                  <a:lnTo>
                    <a:pt x="3265" y="1989"/>
                  </a:lnTo>
                  <a:lnTo>
                    <a:pt x="3336" y="2017"/>
                  </a:lnTo>
                  <a:lnTo>
                    <a:pt x="3454" y="2031"/>
                  </a:lnTo>
                  <a:lnTo>
                    <a:pt x="3561" y="2058"/>
                  </a:lnTo>
                  <a:lnTo>
                    <a:pt x="3608" y="2093"/>
                  </a:lnTo>
                  <a:lnTo>
                    <a:pt x="3643" y="2134"/>
                  </a:lnTo>
                  <a:lnTo>
                    <a:pt x="3939" y="2335"/>
                  </a:lnTo>
                  <a:lnTo>
                    <a:pt x="3986" y="2445"/>
                  </a:lnTo>
                  <a:lnTo>
                    <a:pt x="4034" y="2466"/>
                  </a:lnTo>
                  <a:lnTo>
                    <a:pt x="4093" y="2466"/>
                  </a:lnTo>
                  <a:lnTo>
                    <a:pt x="4448" y="2431"/>
                  </a:lnTo>
                  <a:lnTo>
                    <a:pt x="4578" y="2397"/>
                  </a:lnTo>
                  <a:lnTo>
                    <a:pt x="4672" y="2362"/>
                  </a:lnTo>
                  <a:lnTo>
                    <a:pt x="4708" y="2355"/>
                  </a:lnTo>
                  <a:lnTo>
                    <a:pt x="4732" y="2355"/>
                  </a:lnTo>
                  <a:lnTo>
                    <a:pt x="4803" y="2376"/>
                  </a:lnTo>
                  <a:lnTo>
                    <a:pt x="4873" y="2487"/>
                  </a:lnTo>
                  <a:lnTo>
                    <a:pt x="5063" y="2659"/>
                  </a:lnTo>
                  <a:lnTo>
                    <a:pt x="5157" y="2666"/>
                  </a:lnTo>
                  <a:lnTo>
                    <a:pt x="5287" y="2639"/>
                  </a:lnTo>
                  <a:lnTo>
                    <a:pt x="5311" y="2645"/>
                  </a:lnTo>
                  <a:lnTo>
                    <a:pt x="5323" y="2652"/>
                  </a:lnTo>
                  <a:lnTo>
                    <a:pt x="5335" y="2701"/>
                  </a:lnTo>
                  <a:lnTo>
                    <a:pt x="5370" y="2756"/>
                  </a:lnTo>
                  <a:lnTo>
                    <a:pt x="5453" y="2804"/>
                  </a:lnTo>
                  <a:lnTo>
                    <a:pt x="5500" y="2880"/>
                  </a:lnTo>
                  <a:lnTo>
                    <a:pt x="5548" y="2880"/>
                  </a:lnTo>
                  <a:lnTo>
                    <a:pt x="5607" y="2866"/>
                  </a:lnTo>
                  <a:lnTo>
                    <a:pt x="5749" y="2749"/>
                  </a:lnTo>
                  <a:lnTo>
                    <a:pt x="5760" y="2673"/>
                  </a:lnTo>
                  <a:lnTo>
                    <a:pt x="5737" y="2666"/>
                  </a:lnTo>
                  <a:lnTo>
                    <a:pt x="5654" y="2632"/>
                  </a:lnTo>
                  <a:lnTo>
                    <a:pt x="5654" y="2625"/>
                  </a:lnTo>
                  <a:lnTo>
                    <a:pt x="5642" y="2583"/>
                  </a:lnTo>
                  <a:lnTo>
                    <a:pt x="5548" y="2563"/>
                  </a:lnTo>
                  <a:lnTo>
                    <a:pt x="5500" y="2507"/>
                  </a:lnTo>
                  <a:lnTo>
                    <a:pt x="5441" y="2418"/>
                  </a:lnTo>
                  <a:lnTo>
                    <a:pt x="5418" y="2369"/>
                  </a:lnTo>
                  <a:lnTo>
                    <a:pt x="5429" y="2335"/>
                  </a:lnTo>
                  <a:lnTo>
                    <a:pt x="5441" y="2307"/>
                  </a:lnTo>
                  <a:lnTo>
                    <a:pt x="5488" y="2266"/>
                  </a:lnTo>
                  <a:lnTo>
                    <a:pt x="5642" y="2176"/>
                  </a:lnTo>
                  <a:lnTo>
                    <a:pt x="5808" y="2127"/>
                  </a:lnTo>
                  <a:lnTo>
                    <a:pt x="5867" y="2093"/>
                  </a:lnTo>
                  <a:lnTo>
                    <a:pt x="5997" y="2217"/>
                  </a:lnTo>
                  <a:lnTo>
                    <a:pt x="6009" y="2238"/>
                  </a:lnTo>
                  <a:lnTo>
                    <a:pt x="6174" y="2321"/>
                  </a:lnTo>
                  <a:lnTo>
                    <a:pt x="6222" y="2362"/>
                  </a:lnTo>
                  <a:lnTo>
                    <a:pt x="6234" y="2438"/>
                  </a:lnTo>
                  <a:lnTo>
                    <a:pt x="6305" y="2507"/>
                  </a:lnTo>
                  <a:lnTo>
                    <a:pt x="6328" y="2549"/>
                  </a:lnTo>
                  <a:lnTo>
                    <a:pt x="6316" y="2583"/>
                  </a:lnTo>
                  <a:lnTo>
                    <a:pt x="6305" y="2632"/>
                  </a:lnTo>
                  <a:lnTo>
                    <a:pt x="6305" y="2680"/>
                  </a:lnTo>
                  <a:lnTo>
                    <a:pt x="6352" y="2749"/>
                  </a:lnTo>
                  <a:lnTo>
                    <a:pt x="6387" y="2860"/>
                  </a:lnTo>
                  <a:lnTo>
                    <a:pt x="6387" y="2908"/>
                  </a:lnTo>
                  <a:lnTo>
                    <a:pt x="6387" y="2936"/>
                  </a:lnTo>
                  <a:lnTo>
                    <a:pt x="6399" y="2956"/>
                  </a:lnTo>
                  <a:lnTo>
                    <a:pt x="6446" y="2970"/>
                  </a:lnTo>
                  <a:lnTo>
                    <a:pt x="6470" y="2949"/>
                  </a:lnTo>
                  <a:lnTo>
                    <a:pt x="6553" y="2915"/>
                  </a:lnTo>
                  <a:lnTo>
                    <a:pt x="6612" y="2887"/>
                  </a:lnTo>
                  <a:lnTo>
                    <a:pt x="6695" y="2873"/>
                  </a:lnTo>
                  <a:lnTo>
                    <a:pt x="6778" y="2866"/>
                  </a:lnTo>
                  <a:lnTo>
                    <a:pt x="6896" y="2880"/>
                  </a:lnTo>
                  <a:lnTo>
                    <a:pt x="7156" y="2922"/>
                  </a:lnTo>
                  <a:lnTo>
                    <a:pt x="7322" y="2984"/>
                  </a:lnTo>
                  <a:lnTo>
                    <a:pt x="7322" y="2922"/>
                  </a:lnTo>
                  <a:lnTo>
                    <a:pt x="7345" y="2908"/>
                  </a:lnTo>
                  <a:lnTo>
                    <a:pt x="7381" y="2901"/>
                  </a:lnTo>
                  <a:lnTo>
                    <a:pt x="7416" y="2894"/>
                  </a:lnTo>
                  <a:lnTo>
                    <a:pt x="7487" y="2901"/>
                  </a:lnTo>
                  <a:lnTo>
                    <a:pt x="7558" y="2915"/>
                  </a:lnTo>
                  <a:lnTo>
                    <a:pt x="7594" y="2922"/>
                  </a:lnTo>
                  <a:lnTo>
                    <a:pt x="7641" y="2929"/>
                  </a:lnTo>
                  <a:lnTo>
                    <a:pt x="7688" y="2936"/>
                  </a:lnTo>
                  <a:lnTo>
                    <a:pt x="7818" y="2887"/>
                  </a:lnTo>
                  <a:lnTo>
                    <a:pt x="7901" y="2825"/>
                  </a:lnTo>
                  <a:lnTo>
                    <a:pt x="7972" y="2749"/>
                  </a:lnTo>
                  <a:lnTo>
                    <a:pt x="8008" y="2735"/>
                  </a:lnTo>
                  <a:lnTo>
                    <a:pt x="8055" y="2728"/>
                  </a:lnTo>
                  <a:lnTo>
                    <a:pt x="8126" y="2728"/>
                  </a:lnTo>
                  <a:lnTo>
                    <a:pt x="8161" y="2659"/>
                  </a:lnTo>
                  <a:lnTo>
                    <a:pt x="8209" y="2625"/>
                  </a:lnTo>
                  <a:lnTo>
                    <a:pt x="8374" y="2597"/>
                  </a:lnTo>
                  <a:lnTo>
                    <a:pt x="8457" y="2556"/>
                  </a:lnTo>
                  <a:lnTo>
                    <a:pt x="8528" y="2583"/>
                  </a:lnTo>
                  <a:lnTo>
                    <a:pt x="8575" y="2632"/>
                  </a:lnTo>
                  <a:lnTo>
                    <a:pt x="8634" y="2659"/>
                  </a:lnTo>
                  <a:lnTo>
                    <a:pt x="8682" y="2680"/>
                  </a:lnTo>
                  <a:lnTo>
                    <a:pt x="8705" y="2680"/>
                  </a:lnTo>
                  <a:lnTo>
                    <a:pt x="8765" y="2673"/>
                  </a:lnTo>
                  <a:lnTo>
                    <a:pt x="8824" y="2597"/>
                  </a:lnTo>
                  <a:lnTo>
                    <a:pt x="8812" y="2563"/>
                  </a:lnTo>
                  <a:lnTo>
                    <a:pt x="8788" y="2514"/>
                  </a:lnTo>
                  <a:lnTo>
                    <a:pt x="8705" y="2418"/>
                  </a:lnTo>
                  <a:lnTo>
                    <a:pt x="8694" y="2376"/>
                  </a:lnTo>
                  <a:lnTo>
                    <a:pt x="8729" y="2328"/>
                  </a:lnTo>
                  <a:lnTo>
                    <a:pt x="8776" y="2286"/>
                  </a:lnTo>
                  <a:lnTo>
                    <a:pt x="8812" y="2224"/>
                  </a:lnTo>
                  <a:lnTo>
                    <a:pt x="8847" y="2190"/>
                  </a:lnTo>
                  <a:lnTo>
                    <a:pt x="8895" y="2176"/>
                  </a:lnTo>
                  <a:lnTo>
                    <a:pt x="8942" y="2176"/>
                  </a:lnTo>
                  <a:lnTo>
                    <a:pt x="9001" y="2197"/>
                  </a:lnTo>
                  <a:lnTo>
                    <a:pt x="9096" y="2238"/>
                  </a:lnTo>
                  <a:lnTo>
                    <a:pt x="9143" y="2245"/>
                  </a:lnTo>
                  <a:lnTo>
                    <a:pt x="9190" y="2245"/>
                  </a:lnTo>
                  <a:lnTo>
                    <a:pt x="9226" y="2231"/>
                  </a:lnTo>
                  <a:lnTo>
                    <a:pt x="9249" y="2224"/>
                  </a:lnTo>
                  <a:lnTo>
                    <a:pt x="9285" y="2210"/>
                  </a:lnTo>
                  <a:lnTo>
                    <a:pt x="9332" y="2197"/>
                  </a:lnTo>
                  <a:lnTo>
                    <a:pt x="9391" y="2169"/>
                  </a:lnTo>
                  <a:lnTo>
                    <a:pt x="9474" y="2121"/>
                  </a:lnTo>
                  <a:lnTo>
                    <a:pt x="9616" y="1982"/>
                  </a:lnTo>
                  <a:lnTo>
                    <a:pt x="9675" y="1879"/>
                  </a:lnTo>
                  <a:lnTo>
                    <a:pt x="9711" y="1837"/>
                  </a:lnTo>
                  <a:lnTo>
                    <a:pt x="9746" y="1768"/>
                  </a:lnTo>
                  <a:lnTo>
                    <a:pt x="9746" y="1748"/>
                  </a:lnTo>
                  <a:lnTo>
                    <a:pt x="9770" y="1699"/>
                  </a:lnTo>
                  <a:lnTo>
                    <a:pt x="9876" y="1748"/>
                  </a:lnTo>
                  <a:lnTo>
                    <a:pt x="9947" y="1796"/>
                  </a:lnTo>
                  <a:lnTo>
                    <a:pt x="10006" y="1851"/>
                  </a:lnTo>
                  <a:lnTo>
                    <a:pt x="10030" y="1948"/>
                  </a:lnTo>
                  <a:lnTo>
                    <a:pt x="10077" y="1996"/>
                  </a:lnTo>
                  <a:lnTo>
                    <a:pt x="10101" y="2031"/>
                  </a:lnTo>
                  <a:lnTo>
                    <a:pt x="10089" y="2065"/>
                  </a:lnTo>
                  <a:lnTo>
                    <a:pt x="10077" y="2086"/>
                  </a:lnTo>
                  <a:lnTo>
                    <a:pt x="10018" y="2121"/>
                  </a:lnTo>
                  <a:lnTo>
                    <a:pt x="9995" y="2155"/>
                  </a:lnTo>
                  <a:lnTo>
                    <a:pt x="9983" y="2190"/>
                  </a:lnTo>
                  <a:lnTo>
                    <a:pt x="9995" y="2279"/>
                  </a:lnTo>
                  <a:lnTo>
                    <a:pt x="9983" y="2300"/>
                  </a:lnTo>
                  <a:lnTo>
                    <a:pt x="9983" y="2314"/>
                  </a:lnTo>
                  <a:lnTo>
                    <a:pt x="9983" y="2328"/>
                  </a:lnTo>
                  <a:lnTo>
                    <a:pt x="9995" y="2348"/>
                  </a:lnTo>
                  <a:lnTo>
                    <a:pt x="10006" y="2355"/>
                  </a:lnTo>
                  <a:lnTo>
                    <a:pt x="10077" y="2376"/>
                  </a:lnTo>
                  <a:lnTo>
                    <a:pt x="10101" y="2383"/>
                  </a:lnTo>
                  <a:lnTo>
                    <a:pt x="10101" y="2424"/>
                  </a:lnTo>
                  <a:lnTo>
                    <a:pt x="10042" y="2514"/>
                  </a:lnTo>
                  <a:lnTo>
                    <a:pt x="10054" y="2535"/>
                  </a:lnTo>
                  <a:lnTo>
                    <a:pt x="10101" y="2549"/>
                  </a:lnTo>
                  <a:lnTo>
                    <a:pt x="10160" y="2576"/>
                  </a:lnTo>
                  <a:lnTo>
                    <a:pt x="10207" y="2611"/>
                  </a:lnTo>
                  <a:lnTo>
                    <a:pt x="10231" y="2645"/>
                  </a:lnTo>
                  <a:lnTo>
                    <a:pt x="10267" y="2784"/>
                  </a:lnTo>
                  <a:lnTo>
                    <a:pt x="10314" y="2846"/>
                  </a:lnTo>
                  <a:lnTo>
                    <a:pt x="10302" y="2860"/>
                  </a:lnTo>
                  <a:lnTo>
                    <a:pt x="10267" y="2873"/>
                  </a:lnTo>
                  <a:lnTo>
                    <a:pt x="10255" y="2887"/>
                  </a:lnTo>
                  <a:lnTo>
                    <a:pt x="10196" y="2873"/>
                  </a:lnTo>
                  <a:lnTo>
                    <a:pt x="9983" y="2853"/>
                  </a:lnTo>
                  <a:lnTo>
                    <a:pt x="9900" y="2825"/>
                  </a:lnTo>
                  <a:lnTo>
                    <a:pt x="9853" y="2804"/>
                  </a:lnTo>
                  <a:lnTo>
                    <a:pt x="9829" y="2804"/>
                  </a:lnTo>
                  <a:lnTo>
                    <a:pt x="9758" y="2811"/>
                  </a:lnTo>
                  <a:lnTo>
                    <a:pt x="9699" y="2825"/>
                  </a:lnTo>
                  <a:lnTo>
                    <a:pt x="9652" y="2832"/>
                  </a:lnTo>
                  <a:lnTo>
                    <a:pt x="9474" y="2853"/>
                  </a:lnTo>
                  <a:lnTo>
                    <a:pt x="9380" y="2839"/>
                  </a:lnTo>
                  <a:lnTo>
                    <a:pt x="9344" y="2825"/>
                  </a:lnTo>
                  <a:lnTo>
                    <a:pt x="9285" y="2804"/>
                  </a:lnTo>
                  <a:lnTo>
                    <a:pt x="9167" y="2742"/>
                  </a:lnTo>
                  <a:lnTo>
                    <a:pt x="9108" y="2721"/>
                  </a:lnTo>
                  <a:lnTo>
                    <a:pt x="9084" y="2721"/>
                  </a:lnTo>
                  <a:lnTo>
                    <a:pt x="9060" y="2742"/>
                  </a:lnTo>
                  <a:lnTo>
                    <a:pt x="9048" y="2756"/>
                  </a:lnTo>
                  <a:lnTo>
                    <a:pt x="9037" y="2763"/>
                  </a:lnTo>
                  <a:lnTo>
                    <a:pt x="9037" y="2777"/>
                  </a:lnTo>
                  <a:lnTo>
                    <a:pt x="9025" y="2784"/>
                  </a:lnTo>
                  <a:lnTo>
                    <a:pt x="9001" y="2790"/>
                  </a:lnTo>
                  <a:lnTo>
                    <a:pt x="8989" y="2790"/>
                  </a:lnTo>
                  <a:lnTo>
                    <a:pt x="8977" y="2797"/>
                  </a:lnTo>
                  <a:lnTo>
                    <a:pt x="8977" y="2804"/>
                  </a:lnTo>
                  <a:lnTo>
                    <a:pt x="8977" y="2818"/>
                  </a:lnTo>
                  <a:lnTo>
                    <a:pt x="8977" y="2839"/>
                  </a:lnTo>
                  <a:lnTo>
                    <a:pt x="8977" y="2860"/>
                  </a:lnTo>
                  <a:lnTo>
                    <a:pt x="8942" y="2887"/>
                  </a:lnTo>
                  <a:lnTo>
                    <a:pt x="8942" y="2901"/>
                  </a:lnTo>
                  <a:lnTo>
                    <a:pt x="8942" y="2929"/>
                  </a:lnTo>
                  <a:lnTo>
                    <a:pt x="8942" y="2970"/>
                  </a:lnTo>
                  <a:lnTo>
                    <a:pt x="8918" y="3005"/>
                  </a:lnTo>
                  <a:lnTo>
                    <a:pt x="8895" y="3025"/>
                  </a:lnTo>
                  <a:lnTo>
                    <a:pt x="8883" y="3046"/>
                  </a:lnTo>
                  <a:lnTo>
                    <a:pt x="8895" y="3074"/>
                  </a:lnTo>
                  <a:lnTo>
                    <a:pt x="8930" y="3101"/>
                  </a:lnTo>
                  <a:lnTo>
                    <a:pt x="8977" y="3150"/>
                  </a:lnTo>
                  <a:lnTo>
                    <a:pt x="8989" y="3177"/>
                  </a:lnTo>
                  <a:lnTo>
                    <a:pt x="8977" y="3198"/>
                  </a:lnTo>
                  <a:lnTo>
                    <a:pt x="8930" y="3260"/>
                  </a:lnTo>
                  <a:lnTo>
                    <a:pt x="8765" y="3357"/>
                  </a:lnTo>
                  <a:lnTo>
                    <a:pt x="8741" y="3398"/>
                  </a:lnTo>
                  <a:lnTo>
                    <a:pt x="8741" y="3419"/>
                  </a:lnTo>
                  <a:lnTo>
                    <a:pt x="8741" y="3453"/>
                  </a:lnTo>
                  <a:lnTo>
                    <a:pt x="8741" y="3474"/>
                  </a:lnTo>
                  <a:lnTo>
                    <a:pt x="8717" y="3488"/>
                  </a:lnTo>
                  <a:lnTo>
                    <a:pt x="8670" y="3488"/>
                  </a:lnTo>
                  <a:lnTo>
                    <a:pt x="8587" y="3488"/>
                  </a:lnTo>
                  <a:lnTo>
                    <a:pt x="8457" y="3529"/>
                  </a:lnTo>
                  <a:lnTo>
                    <a:pt x="8386" y="3550"/>
                  </a:lnTo>
                  <a:lnTo>
                    <a:pt x="8351" y="3557"/>
                  </a:lnTo>
                  <a:lnTo>
                    <a:pt x="8161" y="3557"/>
                  </a:lnTo>
                  <a:lnTo>
                    <a:pt x="8161" y="3599"/>
                  </a:lnTo>
                  <a:lnTo>
                    <a:pt x="8126" y="3633"/>
                  </a:lnTo>
                  <a:lnTo>
                    <a:pt x="8079" y="3654"/>
                  </a:lnTo>
                  <a:lnTo>
                    <a:pt x="8019" y="3674"/>
                  </a:lnTo>
                  <a:lnTo>
                    <a:pt x="7960" y="3681"/>
                  </a:lnTo>
                  <a:lnTo>
                    <a:pt x="7783" y="3737"/>
                  </a:lnTo>
                  <a:lnTo>
                    <a:pt x="7535" y="3605"/>
                  </a:lnTo>
                  <a:lnTo>
                    <a:pt x="7428" y="3585"/>
                  </a:lnTo>
                  <a:lnTo>
                    <a:pt x="7404" y="3536"/>
                  </a:lnTo>
                  <a:lnTo>
                    <a:pt x="7404" y="3495"/>
                  </a:lnTo>
                  <a:lnTo>
                    <a:pt x="7192" y="3371"/>
                  </a:lnTo>
                  <a:lnTo>
                    <a:pt x="7109" y="3322"/>
                  </a:lnTo>
                  <a:lnTo>
                    <a:pt x="7073" y="3315"/>
                  </a:lnTo>
                  <a:lnTo>
                    <a:pt x="7038" y="3308"/>
                  </a:lnTo>
                  <a:lnTo>
                    <a:pt x="7014" y="3308"/>
                  </a:lnTo>
                  <a:lnTo>
                    <a:pt x="6990" y="3322"/>
                  </a:lnTo>
                  <a:lnTo>
                    <a:pt x="6990" y="3440"/>
                  </a:lnTo>
                  <a:lnTo>
                    <a:pt x="6789" y="3495"/>
                  </a:lnTo>
                  <a:lnTo>
                    <a:pt x="6707" y="3481"/>
                  </a:lnTo>
                  <a:lnTo>
                    <a:pt x="6624" y="3529"/>
                  </a:lnTo>
                  <a:lnTo>
                    <a:pt x="6565" y="3543"/>
                  </a:lnTo>
                  <a:lnTo>
                    <a:pt x="6517" y="3543"/>
                  </a:lnTo>
                  <a:lnTo>
                    <a:pt x="6482" y="3536"/>
                  </a:lnTo>
                  <a:lnTo>
                    <a:pt x="6458" y="3543"/>
                  </a:lnTo>
                  <a:lnTo>
                    <a:pt x="6458" y="3564"/>
                  </a:lnTo>
                  <a:lnTo>
                    <a:pt x="6411" y="3612"/>
                  </a:lnTo>
                  <a:lnTo>
                    <a:pt x="6257" y="3695"/>
                  </a:lnTo>
                  <a:lnTo>
                    <a:pt x="6222" y="3709"/>
                  </a:lnTo>
                  <a:lnTo>
                    <a:pt x="6222" y="3709"/>
                  </a:lnTo>
                  <a:lnTo>
                    <a:pt x="6222" y="3730"/>
                  </a:lnTo>
                  <a:lnTo>
                    <a:pt x="6186" y="3750"/>
                  </a:lnTo>
                  <a:lnTo>
                    <a:pt x="6210" y="3778"/>
                  </a:lnTo>
                  <a:lnTo>
                    <a:pt x="6234" y="3813"/>
                  </a:lnTo>
                  <a:lnTo>
                    <a:pt x="6234" y="3833"/>
                  </a:lnTo>
                  <a:lnTo>
                    <a:pt x="6222" y="3868"/>
                  </a:lnTo>
                  <a:lnTo>
                    <a:pt x="6198" y="3895"/>
                  </a:lnTo>
                  <a:lnTo>
                    <a:pt x="6103" y="3937"/>
                  </a:lnTo>
                  <a:lnTo>
                    <a:pt x="6033" y="3971"/>
                  </a:lnTo>
                  <a:lnTo>
                    <a:pt x="6021" y="3985"/>
                  </a:lnTo>
                  <a:lnTo>
                    <a:pt x="5962" y="4041"/>
                  </a:lnTo>
                  <a:lnTo>
                    <a:pt x="5973" y="4103"/>
                  </a:lnTo>
                  <a:lnTo>
                    <a:pt x="5938" y="4165"/>
                  </a:lnTo>
                  <a:lnTo>
                    <a:pt x="5843" y="4255"/>
                  </a:lnTo>
                  <a:lnTo>
                    <a:pt x="5831" y="4282"/>
                  </a:lnTo>
                  <a:lnTo>
                    <a:pt x="5855" y="4317"/>
                  </a:lnTo>
                  <a:lnTo>
                    <a:pt x="5843" y="4365"/>
                  </a:lnTo>
                  <a:lnTo>
                    <a:pt x="5784" y="4427"/>
                  </a:lnTo>
                  <a:lnTo>
                    <a:pt x="5796" y="4455"/>
                  </a:lnTo>
                  <a:lnTo>
                    <a:pt x="5938" y="4524"/>
                  </a:lnTo>
                  <a:lnTo>
                    <a:pt x="5926" y="4593"/>
                  </a:lnTo>
                  <a:lnTo>
                    <a:pt x="6044" y="4724"/>
                  </a:lnTo>
                  <a:lnTo>
                    <a:pt x="6044" y="4759"/>
                  </a:lnTo>
                  <a:lnTo>
                    <a:pt x="5962" y="4828"/>
                  </a:lnTo>
                  <a:lnTo>
                    <a:pt x="5654" y="4828"/>
                  </a:lnTo>
                  <a:lnTo>
                    <a:pt x="5536" y="4849"/>
                  </a:lnTo>
                  <a:lnTo>
                    <a:pt x="5500" y="4862"/>
                  </a:lnTo>
                  <a:lnTo>
                    <a:pt x="5441" y="4918"/>
                  </a:lnTo>
                  <a:lnTo>
                    <a:pt x="5394" y="4952"/>
                  </a:lnTo>
                  <a:lnTo>
                    <a:pt x="5358" y="4980"/>
                  </a:lnTo>
                  <a:lnTo>
                    <a:pt x="5382" y="5014"/>
                  </a:lnTo>
                  <a:lnTo>
                    <a:pt x="5370" y="5028"/>
                  </a:lnTo>
                  <a:lnTo>
                    <a:pt x="5216" y="5063"/>
                  </a:lnTo>
                  <a:lnTo>
                    <a:pt x="5145" y="5139"/>
                  </a:lnTo>
                  <a:lnTo>
                    <a:pt x="5122" y="5159"/>
                  </a:lnTo>
                  <a:lnTo>
                    <a:pt x="5098" y="5180"/>
                  </a:lnTo>
                  <a:lnTo>
                    <a:pt x="5051" y="5187"/>
                  </a:lnTo>
                  <a:lnTo>
                    <a:pt x="4980" y="5173"/>
                  </a:lnTo>
                  <a:lnTo>
                    <a:pt x="4944" y="5173"/>
                  </a:lnTo>
                  <a:lnTo>
                    <a:pt x="4909" y="5173"/>
                  </a:lnTo>
                  <a:lnTo>
                    <a:pt x="4873" y="5180"/>
                  </a:lnTo>
                  <a:lnTo>
                    <a:pt x="4838" y="5194"/>
                  </a:lnTo>
                  <a:lnTo>
                    <a:pt x="4826" y="5256"/>
                  </a:lnTo>
                  <a:lnTo>
                    <a:pt x="4803" y="5297"/>
                  </a:lnTo>
                  <a:lnTo>
                    <a:pt x="4708" y="5297"/>
                  </a:lnTo>
                  <a:lnTo>
                    <a:pt x="4554" y="5332"/>
                  </a:lnTo>
                  <a:lnTo>
                    <a:pt x="4400" y="5325"/>
                  </a:lnTo>
                  <a:lnTo>
                    <a:pt x="4353" y="5311"/>
                  </a:lnTo>
                  <a:lnTo>
                    <a:pt x="4318" y="5297"/>
                  </a:lnTo>
                  <a:lnTo>
                    <a:pt x="4306" y="5277"/>
                  </a:lnTo>
                  <a:lnTo>
                    <a:pt x="4258" y="5228"/>
                  </a:lnTo>
                  <a:lnTo>
                    <a:pt x="4247" y="5222"/>
                  </a:lnTo>
                  <a:lnTo>
                    <a:pt x="4247" y="5208"/>
                  </a:lnTo>
                  <a:lnTo>
                    <a:pt x="4258" y="5194"/>
                  </a:lnTo>
                  <a:lnTo>
                    <a:pt x="4247" y="5180"/>
                  </a:lnTo>
                  <a:lnTo>
                    <a:pt x="4223" y="5173"/>
                  </a:lnTo>
                  <a:lnTo>
                    <a:pt x="4164" y="5166"/>
                  </a:lnTo>
                  <a:lnTo>
                    <a:pt x="4152" y="5132"/>
                  </a:lnTo>
                  <a:lnTo>
                    <a:pt x="4223" y="5001"/>
                  </a:lnTo>
                  <a:lnTo>
                    <a:pt x="4223" y="4959"/>
                  </a:lnTo>
                  <a:lnTo>
                    <a:pt x="4152" y="4855"/>
                  </a:lnTo>
                  <a:lnTo>
                    <a:pt x="4140" y="4752"/>
                  </a:lnTo>
                  <a:lnTo>
                    <a:pt x="4081" y="4607"/>
                  </a:lnTo>
                  <a:lnTo>
                    <a:pt x="4057" y="4593"/>
                  </a:lnTo>
                  <a:lnTo>
                    <a:pt x="4010" y="4586"/>
                  </a:lnTo>
                  <a:lnTo>
                    <a:pt x="3868" y="4621"/>
                  </a:lnTo>
                  <a:lnTo>
                    <a:pt x="3774" y="4565"/>
                  </a:lnTo>
                  <a:lnTo>
                    <a:pt x="3714" y="4531"/>
                  </a:lnTo>
                  <a:lnTo>
                    <a:pt x="3691" y="4503"/>
                  </a:lnTo>
                  <a:lnTo>
                    <a:pt x="3667" y="4455"/>
                  </a:lnTo>
                  <a:lnTo>
                    <a:pt x="3608" y="4393"/>
                  </a:lnTo>
                  <a:lnTo>
                    <a:pt x="3632" y="4358"/>
                  </a:lnTo>
                  <a:lnTo>
                    <a:pt x="3726" y="4317"/>
                  </a:lnTo>
                  <a:lnTo>
                    <a:pt x="3774" y="4282"/>
                  </a:lnTo>
                  <a:lnTo>
                    <a:pt x="3785" y="4248"/>
                  </a:lnTo>
                  <a:lnTo>
                    <a:pt x="3785" y="4213"/>
                  </a:lnTo>
                  <a:lnTo>
                    <a:pt x="3762" y="4165"/>
                  </a:lnTo>
                  <a:lnTo>
                    <a:pt x="3750" y="4144"/>
                  </a:lnTo>
                  <a:lnTo>
                    <a:pt x="3738" y="4130"/>
                  </a:lnTo>
                  <a:lnTo>
                    <a:pt x="3714" y="4117"/>
                  </a:lnTo>
                  <a:lnTo>
                    <a:pt x="3726" y="4034"/>
                  </a:lnTo>
                  <a:lnTo>
                    <a:pt x="3703" y="4020"/>
                  </a:lnTo>
                  <a:lnTo>
                    <a:pt x="3490" y="3840"/>
                  </a:lnTo>
                  <a:lnTo>
                    <a:pt x="3419" y="3799"/>
                  </a:lnTo>
                  <a:lnTo>
                    <a:pt x="3360" y="3771"/>
                  </a:lnTo>
                  <a:lnTo>
                    <a:pt x="3324" y="3757"/>
                  </a:lnTo>
                  <a:lnTo>
                    <a:pt x="3230" y="3716"/>
                  </a:lnTo>
                  <a:lnTo>
                    <a:pt x="3159" y="3737"/>
                  </a:lnTo>
                  <a:lnTo>
                    <a:pt x="3123" y="3757"/>
                  </a:lnTo>
                  <a:lnTo>
                    <a:pt x="3028" y="3833"/>
                  </a:lnTo>
                  <a:lnTo>
                    <a:pt x="2958" y="3868"/>
                  </a:lnTo>
                  <a:lnTo>
                    <a:pt x="2851" y="3951"/>
                  </a:lnTo>
                  <a:lnTo>
                    <a:pt x="2780" y="3951"/>
                  </a:lnTo>
                  <a:lnTo>
                    <a:pt x="2555" y="3833"/>
                  </a:lnTo>
                  <a:lnTo>
                    <a:pt x="2402" y="3785"/>
                  </a:lnTo>
                  <a:lnTo>
                    <a:pt x="2343" y="3737"/>
                  </a:lnTo>
                  <a:lnTo>
                    <a:pt x="2260" y="3654"/>
                  </a:lnTo>
                  <a:lnTo>
                    <a:pt x="1846" y="3384"/>
                  </a:lnTo>
                  <a:lnTo>
                    <a:pt x="1751" y="3329"/>
                  </a:lnTo>
                  <a:lnTo>
                    <a:pt x="1704" y="3315"/>
                  </a:lnTo>
                  <a:lnTo>
                    <a:pt x="1668" y="3308"/>
                  </a:lnTo>
                  <a:lnTo>
                    <a:pt x="1645" y="3322"/>
                  </a:lnTo>
                  <a:lnTo>
                    <a:pt x="1621" y="3343"/>
                  </a:lnTo>
                  <a:lnTo>
                    <a:pt x="1586" y="3378"/>
                  </a:lnTo>
                  <a:lnTo>
                    <a:pt x="1562" y="3391"/>
                  </a:lnTo>
                  <a:lnTo>
                    <a:pt x="1479" y="3433"/>
                  </a:lnTo>
                  <a:lnTo>
                    <a:pt x="1420" y="3453"/>
                  </a:lnTo>
                  <a:lnTo>
                    <a:pt x="1396" y="3453"/>
                  </a:lnTo>
                  <a:lnTo>
                    <a:pt x="1361" y="3440"/>
                  </a:lnTo>
                  <a:lnTo>
                    <a:pt x="1314" y="3288"/>
                  </a:lnTo>
                  <a:lnTo>
                    <a:pt x="1302" y="3267"/>
                  </a:lnTo>
                  <a:lnTo>
                    <a:pt x="1278" y="3239"/>
                  </a:lnTo>
                  <a:lnTo>
                    <a:pt x="1231" y="3219"/>
                  </a:lnTo>
                  <a:lnTo>
                    <a:pt x="1207" y="3191"/>
                  </a:lnTo>
                  <a:lnTo>
                    <a:pt x="1195" y="3163"/>
                  </a:lnTo>
                  <a:lnTo>
                    <a:pt x="1183" y="3122"/>
                  </a:lnTo>
                  <a:lnTo>
                    <a:pt x="1160" y="3094"/>
                  </a:lnTo>
                  <a:lnTo>
                    <a:pt x="1136" y="3081"/>
                  </a:lnTo>
                  <a:lnTo>
                    <a:pt x="1113" y="3074"/>
                  </a:lnTo>
                  <a:lnTo>
                    <a:pt x="1053" y="3046"/>
                  </a:lnTo>
                  <a:lnTo>
                    <a:pt x="1136" y="2998"/>
                  </a:lnTo>
                  <a:lnTo>
                    <a:pt x="1231" y="2929"/>
                  </a:lnTo>
                  <a:lnTo>
                    <a:pt x="1302" y="2894"/>
                  </a:lnTo>
                  <a:lnTo>
                    <a:pt x="1337" y="2839"/>
                  </a:lnTo>
                  <a:lnTo>
                    <a:pt x="1491" y="2777"/>
                  </a:lnTo>
                  <a:lnTo>
                    <a:pt x="1858" y="2659"/>
                  </a:lnTo>
                  <a:lnTo>
                    <a:pt x="1858" y="2618"/>
                  </a:lnTo>
                  <a:lnTo>
                    <a:pt x="1834" y="2597"/>
                  </a:lnTo>
                  <a:lnTo>
                    <a:pt x="1787" y="2583"/>
                  </a:lnTo>
                  <a:lnTo>
                    <a:pt x="1728" y="2569"/>
                  </a:lnTo>
                  <a:lnTo>
                    <a:pt x="1645" y="2556"/>
                  </a:lnTo>
                  <a:lnTo>
                    <a:pt x="1633" y="2535"/>
                  </a:lnTo>
                  <a:lnTo>
                    <a:pt x="1550" y="2376"/>
                  </a:lnTo>
                  <a:lnTo>
                    <a:pt x="1515" y="2259"/>
                  </a:lnTo>
                  <a:lnTo>
                    <a:pt x="1455" y="2203"/>
                  </a:lnTo>
                  <a:lnTo>
                    <a:pt x="1444" y="2155"/>
                  </a:lnTo>
                  <a:lnTo>
                    <a:pt x="1562" y="2086"/>
                  </a:lnTo>
                  <a:lnTo>
                    <a:pt x="1586" y="2058"/>
                  </a:lnTo>
                  <a:lnTo>
                    <a:pt x="1597" y="2031"/>
                  </a:lnTo>
                  <a:lnTo>
                    <a:pt x="1621" y="2003"/>
                  </a:lnTo>
                  <a:lnTo>
                    <a:pt x="1645" y="1948"/>
                  </a:lnTo>
                  <a:lnTo>
                    <a:pt x="1668" y="1934"/>
                  </a:lnTo>
                  <a:lnTo>
                    <a:pt x="1728" y="1913"/>
                  </a:lnTo>
                  <a:lnTo>
                    <a:pt x="1739" y="1900"/>
                  </a:lnTo>
                  <a:lnTo>
                    <a:pt x="1728" y="1879"/>
                  </a:lnTo>
                  <a:lnTo>
                    <a:pt x="1657" y="1734"/>
                  </a:lnTo>
                  <a:lnTo>
                    <a:pt x="1503" y="1582"/>
                  </a:lnTo>
                  <a:lnTo>
                    <a:pt x="1373" y="1547"/>
                  </a:lnTo>
                  <a:lnTo>
                    <a:pt x="1278" y="1492"/>
                  </a:lnTo>
                  <a:lnTo>
                    <a:pt x="1243" y="1437"/>
                  </a:lnTo>
                  <a:lnTo>
                    <a:pt x="1243" y="1409"/>
                  </a:lnTo>
                  <a:lnTo>
                    <a:pt x="1219" y="1388"/>
                  </a:lnTo>
                  <a:lnTo>
                    <a:pt x="1183" y="1361"/>
                  </a:lnTo>
                  <a:lnTo>
                    <a:pt x="1160" y="1354"/>
                  </a:lnTo>
                  <a:lnTo>
                    <a:pt x="1136" y="1347"/>
                  </a:lnTo>
                  <a:lnTo>
                    <a:pt x="1113" y="1354"/>
                  </a:lnTo>
                  <a:lnTo>
                    <a:pt x="1101" y="1361"/>
                  </a:lnTo>
                  <a:lnTo>
                    <a:pt x="1077" y="1375"/>
                  </a:lnTo>
                  <a:lnTo>
                    <a:pt x="1042" y="1375"/>
                  </a:lnTo>
                  <a:lnTo>
                    <a:pt x="1018" y="1368"/>
                  </a:lnTo>
                  <a:lnTo>
                    <a:pt x="971" y="1340"/>
                  </a:lnTo>
                  <a:lnTo>
                    <a:pt x="947" y="1313"/>
                  </a:lnTo>
                  <a:lnTo>
                    <a:pt x="911" y="1299"/>
                  </a:lnTo>
                  <a:lnTo>
                    <a:pt x="864" y="1285"/>
                  </a:lnTo>
                  <a:lnTo>
                    <a:pt x="805" y="1285"/>
                  </a:lnTo>
                  <a:lnTo>
                    <a:pt x="746" y="1271"/>
                  </a:lnTo>
                  <a:lnTo>
                    <a:pt x="699" y="1237"/>
                  </a:lnTo>
                  <a:lnTo>
                    <a:pt x="663" y="1202"/>
                  </a:lnTo>
                  <a:lnTo>
                    <a:pt x="628" y="1126"/>
                  </a:lnTo>
                  <a:lnTo>
                    <a:pt x="533" y="698"/>
                  </a:lnTo>
                  <a:lnTo>
                    <a:pt x="509" y="656"/>
                  </a:lnTo>
                  <a:lnTo>
                    <a:pt x="415" y="636"/>
                  </a:lnTo>
                  <a:lnTo>
                    <a:pt x="344" y="580"/>
                  </a:lnTo>
                  <a:lnTo>
                    <a:pt x="296" y="484"/>
                  </a:lnTo>
                  <a:lnTo>
                    <a:pt x="225" y="401"/>
                  </a:lnTo>
                  <a:lnTo>
                    <a:pt x="84" y="187"/>
                  </a:lnTo>
                  <a:lnTo>
                    <a:pt x="36" y="138"/>
                  </a:lnTo>
                  <a:lnTo>
                    <a:pt x="13" y="83"/>
                  </a:lnTo>
                  <a:lnTo>
                    <a:pt x="1" y="76"/>
                  </a:lnTo>
                  <a:lnTo>
                    <a:pt x="119" y="62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00" name="Google Shape;626;p22">
              <a:extLst>
                <a:ext uri="{FF2B5EF4-FFF2-40B4-BE49-F238E27FC236}">
                  <a16:creationId xmlns:a16="http://schemas.microsoft.com/office/drawing/2014/main" id="{AA353E71-D48D-E177-AD05-5565C652A6E7}"/>
                </a:ext>
              </a:extLst>
            </p:cNvPr>
            <p:cNvSpPr/>
            <p:nvPr/>
          </p:nvSpPr>
          <p:spPr>
            <a:xfrm flipH="1">
              <a:off x="3930460" y="1516700"/>
              <a:ext cx="453659" cy="821637"/>
            </a:xfrm>
            <a:custGeom>
              <a:avLst/>
              <a:gdLst/>
              <a:ahLst/>
              <a:cxnLst/>
              <a:rect l="l" t="t" r="r" b="b"/>
              <a:pathLst>
                <a:path w="7452" h="8620" extrusionOk="0">
                  <a:moveTo>
                    <a:pt x="7014" y="1120"/>
                  </a:moveTo>
                  <a:lnTo>
                    <a:pt x="6978" y="1120"/>
                  </a:lnTo>
                  <a:lnTo>
                    <a:pt x="6967" y="1106"/>
                  </a:lnTo>
                  <a:lnTo>
                    <a:pt x="6955" y="1078"/>
                  </a:lnTo>
                  <a:lnTo>
                    <a:pt x="6931" y="1064"/>
                  </a:lnTo>
                  <a:lnTo>
                    <a:pt x="6884" y="1071"/>
                  </a:lnTo>
                  <a:lnTo>
                    <a:pt x="6848" y="1071"/>
                  </a:lnTo>
                  <a:lnTo>
                    <a:pt x="6801" y="1051"/>
                  </a:lnTo>
                  <a:lnTo>
                    <a:pt x="6813" y="1023"/>
                  </a:lnTo>
                  <a:lnTo>
                    <a:pt x="6884" y="1009"/>
                  </a:lnTo>
                  <a:lnTo>
                    <a:pt x="6931" y="995"/>
                  </a:lnTo>
                  <a:lnTo>
                    <a:pt x="6955" y="989"/>
                  </a:lnTo>
                  <a:lnTo>
                    <a:pt x="7002" y="1009"/>
                  </a:lnTo>
                  <a:lnTo>
                    <a:pt x="7026" y="1023"/>
                  </a:lnTo>
                  <a:lnTo>
                    <a:pt x="7038" y="1058"/>
                  </a:lnTo>
                  <a:lnTo>
                    <a:pt x="7026" y="1092"/>
                  </a:lnTo>
                  <a:lnTo>
                    <a:pt x="7014" y="1120"/>
                  </a:lnTo>
                  <a:close/>
                  <a:moveTo>
                    <a:pt x="36" y="5574"/>
                  </a:moveTo>
                  <a:lnTo>
                    <a:pt x="48" y="5554"/>
                  </a:lnTo>
                  <a:lnTo>
                    <a:pt x="12" y="5519"/>
                  </a:lnTo>
                  <a:lnTo>
                    <a:pt x="1" y="5485"/>
                  </a:lnTo>
                  <a:lnTo>
                    <a:pt x="24" y="5326"/>
                  </a:lnTo>
                  <a:lnTo>
                    <a:pt x="60" y="5270"/>
                  </a:lnTo>
                  <a:lnTo>
                    <a:pt x="142" y="5181"/>
                  </a:lnTo>
                  <a:lnTo>
                    <a:pt x="154" y="5132"/>
                  </a:lnTo>
                  <a:lnTo>
                    <a:pt x="154" y="5056"/>
                  </a:lnTo>
                  <a:lnTo>
                    <a:pt x="178" y="5029"/>
                  </a:lnTo>
                  <a:lnTo>
                    <a:pt x="237" y="4980"/>
                  </a:lnTo>
                  <a:lnTo>
                    <a:pt x="261" y="4953"/>
                  </a:lnTo>
                  <a:lnTo>
                    <a:pt x="284" y="4911"/>
                  </a:lnTo>
                  <a:lnTo>
                    <a:pt x="296" y="4759"/>
                  </a:lnTo>
                  <a:lnTo>
                    <a:pt x="273" y="4718"/>
                  </a:lnTo>
                  <a:lnTo>
                    <a:pt x="202" y="4635"/>
                  </a:lnTo>
                  <a:lnTo>
                    <a:pt x="190" y="4580"/>
                  </a:lnTo>
                  <a:lnTo>
                    <a:pt x="202" y="4518"/>
                  </a:lnTo>
                  <a:lnTo>
                    <a:pt x="249" y="4476"/>
                  </a:lnTo>
                  <a:lnTo>
                    <a:pt x="379" y="4407"/>
                  </a:lnTo>
                  <a:lnTo>
                    <a:pt x="438" y="4359"/>
                  </a:lnTo>
                  <a:lnTo>
                    <a:pt x="485" y="4297"/>
                  </a:lnTo>
                  <a:lnTo>
                    <a:pt x="497" y="4234"/>
                  </a:lnTo>
                  <a:lnTo>
                    <a:pt x="450" y="4165"/>
                  </a:lnTo>
                  <a:lnTo>
                    <a:pt x="556" y="4138"/>
                  </a:lnTo>
                  <a:lnTo>
                    <a:pt x="876" y="4131"/>
                  </a:lnTo>
                  <a:lnTo>
                    <a:pt x="994" y="4089"/>
                  </a:lnTo>
                  <a:lnTo>
                    <a:pt x="982" y="4055"/>
                  </a:lnTo>
                  <a:lnTo>
                    <a:pt x="1006" y="4027"/>
                  </a:lnTo>
                  <a:lnTo>
                    <a:pt x="1065" y="4007"/>
                  </a:lnTo>
                  <a:lnTo>
                    <a:pt x="1100" y="3979"/>
                  </a:lnTo>
                  <a:lnTo>
                    <a:pt x="1171" y="4034"/>
                  </a:lnTo>
                  <a:lnTo>
                    <a:pt x="1290" y="4041"/>
                  </a:lnTo>
                  <a:lnTo>
                    <a:pt x="1420" y="4020"/>
                  </a:lnTo>
                  <a:lnTo>
                    <a:pt x="1526" y="3993"/>
                  </a:lnTo>
                  <a:lnTo>
                    <a:pt x="1479" y="3972"/>
                  </a:lnTo>
                  <a:lnTo>
                    <a:pt x="1526" y="3944"/>
                  </a:lnTo>
                  <a:lnTo>
                    <a:pt x="1692" y="3896"/>
                  </a:lnTo>
                  <a:lnTo>
                    <a:pt x="1751" y="3848"/>
                  </a:lnTo>
                  <a:lnTo>
                    <a:pt x="1846" y="3758"/>
                  </a:lnTo>
                  <a:lnTo>
                    <a:pt x="1917" y="3730"/>
                  </a:lnTo>
                  <a:lnTo>
                    <a:pt x="2058" y="3730"/>
                  </a:lnTo>
                  <a:lnTo>
                    <a:pt x="2094" y="3710"/>
                  </a:lnTo>
                  <a:lnTo>
                    <a:pt x="2094" y="3647"/>
                  </a:lnTo>
                  <a:lnTo>
                    <a:pt x="2129" y="3620"/>
                  </a:lnTo>
                  <a:lnTo>
                    <a:pt x="2200" y="3599"/>
                  </a:lnTo>
                  <a:lnTo>
                    <a:pt x="2283" y="3585"/>
                  </a:lnTo>
                  <a:lnTo>
                    <a:pt x="2354" y="3578"/>
                  </a:lnTo>
                  <a:lnTo>
                    <a:pt x="2401" y="3585"/>
                  </a:lnTo>
                  <a:lnTo>
                    <a:pt x="2437" y="3599"/>
                  </a:lnTo>
                  <a:lnTo>
                    <a:pt x="2472" y="3606"/>
                  </a:lnTo>
                  <a:lnTo>
                    <a:pt x="2520" y="3592"/>
                  </a:lnTo>
                  <a:lnTo>
                    <a:pt x="2543" y="3571"/>
                  </a:lnTo>
                  <a:lnTo>
                    <a:pt x="2567" y="3516"/>
                  </a:lnTo>
                  <a:lnTo>
                    <a:pt x="2579" y="3502"/>
                  </a:lnTo>
                  <a:lnTo>
                    <a:pt x="2709" y="3496"/>
                  </a:lnTo>
                  <a:lnTo>
                    <a:pt x="2768" y="3496"/>
                  </a:lnTo>
                  <a:lnTo>
                    <a:pt x="2827" y="3516"/>
                  </a:lnTo>
                  <a:lnTo>
                    <a:pt x="2851" y="3530"/>
                  </a:lnTo>
                  <a:lnTo>
                    <a:pt x="2875" y="3551"/>
                  </a:lnTo>
                  <a:lnTo>
                    <a:pt x="2898" y="3558"/>
                  </a:lnTo>
                  <a:lnTo>
                    <a:pt x="2934" y="3565"/>
                  </a:lnTo>
                  <a:lnTo>
                    <a:pt x="2969" y="3558"/>
                  </a:lnTo>
                  <a:lnTo>
                    <a:pt x="3005" y="3537"/>
                  </a:lnTo>
                  <a:lnTo>
                    <a:pt x="3028" y="3516"/>
                  </a:lnTo>
                  <a:lnTo>
                    <a:pt x="3064" y="3447"/>
                  </a:lnTo>
                  <a:lnTo>
                    <a:pt x="3123" y="3406"/>
                  </a:lnTo>
                  <a:lnTo>
                    <a:pt x="3253" y="3357"/>
                  </a:lnTo>
                  <a:lnTo>
                    <a:pt x="3277" y="3344"/>
                  </a:lnTo>
                  <a:lnTo>
                    <a:pt x="3300" y="3323"/>
                  </a:lnTo>
                  <a:lnTo>
                    <a:pt x="3324" y="3302"/>
                  </a:lnTo>
                  <a:lnTo>
                    <a:pt x="3336" y="3275"/>
                  </a:lnTo>
                  <a:lnTo>
                    <a:pt x="3336" y="3254"/>
                  </a:lnTo>
                  <a:lnTo>
                    <a:pt x="3371" y="3240"/>
                  </a:lnTo>
                  <a:lnTo>
                    <a:pt x="3430" y="3219"/>
                  </a:lnTo>
                  <a:lnTo>
                    <a:pt x="3454" y="3219"/>
                  </a:lnTo>
                  <a:lnTo>
                    <a:pt x="3501" y="3219"/>
                  </a:lnTo>
                  <a:lnTo>
                    <a:pt x="3525" y="3212"/>
                  </a:lnTo>
                  <a:lnTo>
                    <a:pt x="3537" y="3199"/>
                  </a:lnTo>
                  <a:lnTo>
                    <a:pt x="3560" y="3164"/>
                  </a:lnTo>
                  <a:lnTo>
                    <a:pt x="3572" y="3150"/>
                  </a:lnTo>
                  <a:lnTo>
                    <a:pt x="3620" y="3136"/>
                  </a:lnTo>
                  <a:lnTo>
                    <a:pt x="3679" y="3129"/>
                  </a:lnTo>
                  <a:lnTo>
                    <a:pt x="3726" y="3143"/>
                  </a:lnTo>
                  <a:lnTo>
                    <a:pt x="3773" y="3157"/>
                  </a:lnTo>
                  <a:lnTo>
                    <a:pt x="3856" y="3102"/>
                  </a:lnTo>
                  <a:lnTo>
                    <a:pt x="3880" y="3081"/>
                  </a:lnTo>
                  <a:lnTo>
                    <a:pt x="3998" y="3088"/>
                  </a:lnTo>
                  <a:lnTo>
                    <a:pt x="4022" y="3005"/>
                  </a:lnTo>
                  <a:lnTo>
                    <a:pt x="3963" y="2805"/>
                  </a:lnTo>
                  <a:lnTo>
                    <a:pt x="3915" y="2708"/>
                  </a:lnTo>
                  <a:lnTo>
                    <a:pt x="3927" y="2681"/>
                  </a:lnTo>
                  <a:lnTo>
                    <a:pt x="3974" y="2639"/>
                  </a:lnTo>
                  <a:lnTo>
                    <a:pt x="4069" y="2584"/>
                  </a:lnTo>
                  <a:lnTo>
                    <a:pt x="4105" y="2556"/>
                  </a:lnTo>
                  <a:lnTo>
                    <a:pt x="4116" y="2508"/>
                  </a:lnTo>
                  <a:lnTo>
                    <a:pt x="4105" y="2466"/>
                  </a:lnTo>
                  <a:lnTo>
                    <a:pt x="4069" y="2418"/>
                  </a:lnTo>
                  <a:lnTo>
                    <a:pt x="4057" y="2370"/>
                  </a:lnTo>
                  <a:lnTo>
                    <a:pt x="4081" y="2328"/>
                  </a:lnTo>
                  <a:lnTo>
                    <a:pt x="4211" y="2259"/>
                  </a:lnTo>
                  <a:lnTo>
                    <a:pt x="4246" y="2232"/>
                  </a:lnTo>
                  <a:lnTo>
                    <a:pt x="4282" y="2183"/>
                  </a:lnTo>
                  <a:lnTo>
                    <a:pt x="4294" y="2135"/>
                  </a:lnTo>
                  <a:lnTo>
                    <a:pt x="4294" y="2031"/>
                  </a:lnTo>
                  <a:lnTo>
                    <a:pt x="4282" y="1983"/>
                  </a:lnTo>
                  <a:lnTo>
                    <a:pt x="4258" y="1955"/>
                  </a:lnTo>
                  <a:lnTo>
                    <a:pt x="4223" y="1935"/>
                  </a:lnTo>
                  <a:lnTo>
                    <a:pt x="4093" y="1893"/>
                  </a:lnTo>
                  <a:lnTo>
                    <a:pt x="4045" y="1873"/>
                  </a:lnTo>
                  <a:lnTo>
                    <a:pt x="4022" y="1845"/>
                  </a:lnTo>
                  <a:lnTo>
                    <a:pt x="4010" y="1783"/>
                  </a:lnTo>
                  <a:lnTo>
                    <a:pt x="4022" y="1762"/>
                  </a:lnTo>
                  <a:lnTo>
                    <a:pt x="4045" y="1755"/>
                  </a:lnTo>
                  <a:lnTo>
                    <a:pt x="4081" y="1748"/>
                  </a:lnTo>
                  <a:lnTo>
                    <a:pt x="4093" y="1741"/>
                  </a:lnTo>
                  <a:lnTo>
                    <a:pt x="4140" y="1672"/>
                  </a:lnTo>
                  <a:lnTo>
                    <a:pt x="4175" y="1645"/>
                  </a:lnTo>
                  <a:lnTo>
                    <a:pt x="4199" y="1631"/>
                  </a:lnTo>
                  <a:lnTo>
                    <a:pt x="4223" y="1624"/>
                  </a:lnTo>
                  <a:lnTo>
                    <a:pt x="4329" y="1610"/>
                  </a:lnTo>
                  <a:lnTo>
                    <a:pt x="4365" y="1603"/>
                  </a:lnTo>
                  <a:lnTo>
                    <a:pt x="4436" y="1569"/>
                  </a:lnTo>
                  <a:lnTo>
                    <a:pt x="4495" y="1555"/>
                  </a:lnTo>
                  <a:lnTo>
                    <a:pt x="4542" y="1534"/>
                  </a:lnTo>
                  <a:lnTo>
                    <a:pt x="4554" y="1465"/>
                  </a:lnTo>
                  <a:lnTo>
                    <a:pt x="4542" y="1417"/>
                  </a:lnTo>
                  <a:lnTo>
                    <a:pt x="4495" y="1348"/>
                  </a:lnTo>
                  <a:lnTo>
                    <a:pt x="4471" y="1265"/>
                  </a:lnTo>
                  <a:lnTo>
                    <a:pt x="4447" y="1237"/>
                  </a:lnTo>
                  <a:lnTo>
                    <a:pt x="4518" y="1182"/>
                  </a:lnTo>
                  <a:lnTo>
                    <a:pt x="4696" y="1064"/>
                  </a:lnTo>
                  <a:lnTo>
                    <a:pt x="4790" y="1016"/>
                  </a:lnTo>
                  <a:lnTo>
                    <a:pt x="4814" y="1009"/>
                  </a:lnTo>
                  <a:lnTo>
                    <a:pt x="4873" y="1002"/>
                  </a:lnTo>
                  <a:lnTo>
                    <a:pt x="5051" y="906"/>
                  </a:lnTo>
                  <a:lnTo>
                    <a:pt x="5264" y="933"/>
                  </a:lnTo>
                  <a:lnTo>
                    <a:pt x="5382" y="830"/>
                  </a:lnTo>
                  <a:lnTo>
                    <a:pt x="5429" y="809"/>
                  </a:lnTo>
                  <a:lnTo>
                    <a:pt x="5405" y="781"/>
                  </a:lnTo>
                  <a:lnTo>
                    <a:pt x="5405" y="774"/>
                  </a:lnTo>
                  <a:lnTo>
                    <a:pt x="5417" y="761"/>
                  </a:lnTo>
                  <a:lnTo>
                    <a:pt x="5429" y="761"/>
                  </a:lnTo>
                  <a:lnTo>
                    <a:pt x="5476" y="747"/>
                  </a:lnTo>
                  <a:lnTo>
                    <a:pt x="5536" y="740"/>
                  </a:lnTo>
                  <a:lnTo>
                    <a:pt x="5689" y="733"/>
                  </a:lnTo>
                  <a:lnTo>
                    <a:pt x="5713" y="726"/>
                  </a:lnTo>
                  <a:lnTo>
                    <a:pt x="5725" y="712"/>
                  </a:lnTo>
                  <a:lnTo>
                    <a:pt x="5725" y="705"/>
                  </a:lnTo>
                  <a:lnTo>
                    <a:pt x="5760" y="671"/>
                  </a:lnTo>
                  <a:lnTo>
                    <a:pt x="5772" y="636"/>
                  </a:lnTo>
                  <a:lnTo>
                    <a:pt x="5772" y="629"/>
                  </a:lnTo>
                  <a:lnTo>
                    <a:pt x="5737" y="553"/>
                  </a:lnTo>
                  <a:lnTo>
                    <a:pt x="5725" y="519"/>
                  </a:lnTo>
                  <a:lnTo>
                    <a:pt x="5689" y="505"/>
                  </a:lnTo>
                  <a:lnTo>
                    <a:pt x="5654" y="491"/>
                  </a:lnTo>
                  <a:lnTo>
                    <a:pt x="5642" y="484"/>
                  </a:lnTo>
                  <a:lnTo>
                    <a:pt x="5630" y="464"/>
                  </a:lnTo>
                  <a:lnTo>
                    <a:pt x="5630" y="415"/>
                  </a:lnTo>
                  <a:lnTo>
                    <a:pt x="5630" y="401"/>
                  </a:lnTo>
                  <a:lnTo>
                    <a:pt x="5642" y="388"/>
                  </a:lnTo>
                  <a:lnTo>
                    <a:pt x="5654" y="374"/>
                  </a:lnTo>
                  <a:lnTo>
                    <a:pt x="5666" y="367"/>
                  </a:lnTo>
                  <a:lnTo>
                    <a:pt x="5737" y="332"/>
                  </a:lnTo>
                  <a:lnTo>
                    <a:pt x="5760" y="312"/>
                  </a:lnTo>
                  <a:lnTo>
                    <a:pt x="5772" y="298"/>
                  </a:lnTo>
                  <a:lnTo>
                    <a:pt x="5772" y="291"/>
                  </a:lnTo>
                  <a:lnTo>
                    <a:pt x="5760" y="270"/>
                  </a:lnTo>
                  <a:lnTo>
                    <a:pt x="5760" y="256"/>
                  </a:lnTo>
                  <a:lnTo>
                    <a:pt x="5737" y="236"/>
                  </a:lnTo>
                  <a:lnTo>
                    <a:pt x="5737" y="236"/>
                  </a:lnTo>
                  <a:lnTo>
                    <a:pt x="5737" y="222"/>
                  </a:lnTo>
                  <a:lnTo>
                    <a:pt x="5760" y="208"/>
                  </a:lnTo>
                  <a:lnTo>
                    <a:pt x="5760" y="201"/>
                  </a:lnTo>
                  <a:lnTo>
                    <a:pt x="5748" y="194"/>
                  </a:lnTo>
                  <a:lnTo>
                    <a:pt x="5737" y="187"/>
                  </a:lnTo>
                  <a:lnTo>
                    <a:pt x="5748" y="174"/>
                  </a:lnTo>
                  <a:lnTo>
                    <a:pt x="5760" y="167"/>
                  </a:lnTo>
                  <a:lnTo>
                    <a:pt x="5784" y="160"/>
                  </a:lnTo>
                  <a:lnTo>
                    <a:pt x="5808" y="153"/>
                  </a:lnTo>
                  <a:lnTo>
                    <a:pt x="5831" y="160"/>
                  </a:lnTo>
                  <a:lnTo>
                    <a:pt x="5855" y="180"/>
                  </a:lnTo>
                  <a:lnTo>
                    <a:pt x="5890" y="215"/>
                  </a:lnTo>
                  <a:lnTo>
                    <a:pt x="5938" y="236"/>
                  </a:lnTo>
                  <a:lnTo>
                    <a:pt x="6186" y="270"/>
                  </a:lnTo>
                  <a:lnTo>
                    <a:pt x="6281" y="298"/>
                  </a:lnTo>
                  <a:lnTo>
                    <a:pt x="6304" y="298"/>
                  </a:lnTo>
                  <a:lnTo>
                    <a:pt x="6304" y="312"/>
                  </a:lnTo>
                  <a:lnTo>
                    <a:pt x="6328" y="332"/>
                  </a:lnTo>
                  <a:lnTo>
                    <a:pt x="6352" y="353"/>
                  </a:lnTo>
                  <a:lnTo>
                    <a:pt x="6363" y="360"/>
                  </a:lnTo>
                  <a:lnTo>
                    <a:pt x="6375" y="381"/>
                  </a:lnTo>
                  <a:lnTo>
                    <a:pt x="6399" y="388"/>
                  </a:lnTo>
                  <a:lnTo>
                    <a:pt x="6434" y="388"/>
                  </a:lnTo>
                  <a:lnTo>
                    <a:pt x="6470" y="395"/>
                  </a:lnTo>
                  <a:lnTo>
                    <a:pt x="6482" y="401"/>
                  </a:lnTo>
                  <a:lnTo>
                    <a:pt x="6505" y="408"/>
                  </a:lnTo>
                  <a:lnTo>
                    <a:pt x="6517" y="408"/>
                  </a:lnTo>
                  <a:lnTo>
                    <a:pt x="6529" y="422"/>
                  </a:lnTo>
                  <a:lnTo>
                    <a:pt x="6494" y="443"/>
                  </a:lnTo>
                  <a:lnTo>
                    <a:pt x="6494" y="457"/>
                  </a:lnTo>
                  <a:lnTo>
                    <a:pt x="6529" y="477"/>
                  </a:lnTo>
                  <a:lnTo>
                    <a:pt x="6576" y="491"/>
                  </a:lnTo>
                  <a:lnTo>
                    <a:pt x="6624" y="498"/>
                  </a:lnTo>
                  <a:lnTo>
                    <a:pt x="6671" y="505"/>
                  </a:lnTo>
                  <a:lnTo>
                    <a:pt x="6706" y="512"/>
                  </a:lnTo>
                  <a:lnTo>
                    <a:pt x="6742" y="533"/>
                  </a:lnTo>
                  <a:lnTo>
                    <a:pt x="6766" y="553"/>
                  </a:lnTo>
                  <a:lnTo>
                    <a:pt x="6742" y="567"/>
                  </a:lnTo>
                  <a:lnTo>
                    <a:pt x="6695" y="574"/>
                  </a:lnTo>
                  <a:lnTo>
                    <a:pt x="6683" y="595"/>
                  </a:lnTo>
                  <a:lnTo>
                    <a:pt x="6683" y="616"/>
                  </a:lnTo>
                  <a:lnTo>
                    <a:pt x="6683" y="643"/>
                  </a:lnTo>
                  <a:lnTo>
                    <a:pt x="6683" y="650"/>
                  </a:lnTo>
                  <a:lnTo>
                    <a:pt x="6706" y="678"/>
                  </a:lnTo>
                  <a:lnTo>
                    <a:pt x="6706" y="692"/>
                  </a:lnTo>
                  <a:lnTo>
                    <a:pt x="6671" y="692"/>
                  </a:lnTo>
                  <a:lnTo>
                    <a:pt x="6647" y="698"/>
                  </a:lnTo>
                  <a:lnTo>
                    <a:pt x="6624" y="705"/>
                  </a:lnTo>
                  <a:lnTo>
                    <a:pt x="6612" y="754"/>
                  </a:lnTo>
                  <a:lnTo>
                    <a:pt x="6624" y="809"/>
                  </a:lnTo>
                  <a:lnTo>
                    <a:pt x="6647" y="857"/>
                  </a:lnTo>
                  <a:lnTo>
                    <a:pt x="6695" y="878"/>
                  </a:lnTo>
                  <a:lnTo>
                    <a:pt x="6754" y="864"/>
                  </a:lnTo>
                  <a:lnTo>
                    <a:pt x="6742" y="823"/>
                  </a:lnTo>
                  <a:lnTo>
                    <a:pt x="6695" y="774"/>
                  </a:lnTo>
                  <a:lnTo>
                    <a:pt x="6683" y="740"/>
                  </a:lnTo>
                  <a:lnTo>
                    <a:pt x="6718" y="754"/>
                  </a:lnTo>
                  <a:lnTo>
                    <a:pt x="6825" y="823"/>
                  </a:lnTo>
                  <a:lnTo>
                    <a:pt x="6848" y="837"/>
                  </a:lnTo>
                  <a:lnTo>
                    <a:pt x="6896" y="850"/>
                  </a:lnTo>
                  <a:lnTo>
                    <a:pt x="6919" y="864"/>
                  </a:lnTo>
                  <a:lnTo>
                    <a:pt x="6931" y="878"/>
                  </a:lnTo>
                  <a:lnTo>
                    <a:pt x="6955" y="919"/>
                  </a:lnTo>
                  <a:lnTo>
                    <a:pt x="6967" y="940"/>
                  </a:lnTo>
                  <a:lnTo>
                    <a:pt x="6931" y="933"/>
                  </a:lnTo>
                  <a:lnTo>
                    <a:pt x="6919" y="926"/>
                  </a:lnTo>
                  <a:lnTo>
                    <a:pt x="6896" y="913"/>
                  </a:lnTo>
                  <a:lnTo>
                    <a:pt x="6896" y="892"/>
                  </a:lnTo>
                  <a:lnTo>
                    <a:pt x="6860" y="892"/>
                  </a:lnTo>
                  <a:lnTo>
                    <a:pt x="6837" y="954"/>
                  </a:lnTo>
                  <a:lnTo>
                    <a:pt x="6813" y="968"/>
                  </a:lnTo>
                  <a:lnTo>
                    <a:pt x="6789" y="954"/>
                  </a:lnTo>
                  <a:lnTo>
                    <a:pt x="6754" y="954"/>
                  </a:lnTo>
                  <a:lnTo>
                    <a:pt x="6754" y="1009"/>
                  </a:lnTo>
                  <a:lnTo>
                    <a:pt x="6730" y="1071"/>
                  </a:lnTo>
                  <a:lnTo>
                    <a:pt x="6730" y="1120"/>
                  </a:lnTo>
                  <a:lnTo>
                    <a:pt x="6777" y="1140"/>
                  </a:lnTo>
                  <a:lnTo>
                    <a:pt x="6907" y="1189"/>
                  </a:lnTo>
                  <a:lnTo>
                    <a:pt x="6990" y="1203"/>
                  </a:lnTo>
                  <a:lnTo>
                    <a:pt x="7026" y="1154"/>
                  </a:lnTo>
                  <a:lnTo>
                    <a:pt x="7038" y="1175"/>
                  </a:lnTo>
                  <a:lnTo>
                    <a:pt x="7049" y="1196"/>
                  </a:lnTo>
                  <a:lnTo>
                    <a:pt x="7038" y="1216"/>
                  </a:lnTo>
                  <a:lnTo>
                    <a:pt x="7026" y="1237"/>
                  </a:lnTo>
                  <a:lnTo>
                    <a:pt x="7109" y="1230"/>
                  </a:lnTo>
                  <a:lnTo>
                    <a:pt x="7120" y="1251"/>
                  </a:lnTo>
                  <a:lnTo>
                    <a:pt x="7109" y="1279"/>
                  </a:lnTo>
                  <a:lnTo>
                    <a:pt x="7109" y="1306"/>
                  </a:lnTo>
                  <a:lnTo>
                    <a:pt x="7144" y="1334"/>
                  </a:lnTo>
                  <a:lnTo>
                    <a:pt x="7168" y="1361"/>
                  </a:lnTo>
                  <a:lnTo>
                    <a:pt x="7191" y="1382"/>
                  </a:lnTo>
                  <a:lnTo>
                    <a:pt x="7227" y="1403"/>
                  </a:lnTo>
                  <a:lnTo>
                    <a:pt x="7286" y="1424"/>
                  </a:lnTo>
                  <a:lnTo>
                    <a:pt x="7392" y="1465"/>
                  </a:lnTo>
                  <a:lnTo>
                    <a:pt x="7452" y="1541"/>
                  </a:lnTo>
                  <a:lnTo>
                    <a:pt x="7381" y="1548"/>
                  </a:lnTo>
                  <a:lnTo>
                    <a:pt x="7215" y="1493"/>
                  </a:lnTo>
                  <a:lnTo>
                    <a:pt x="7061" y="1396"/>
                  </a:lnTo>
                  <a:lnTo>
                    <a:pt x="6907" y="1334"/>
                  </a:lnTo>
                  <a:lnTo>
                    <a:pt x="6789" y="1299"/>
                  </a:lnTo>
                  <a:lnTo>
                    <a:pt x="6801" y="1320"/>
                  </a:lnTo>
                  <a:lnTo>
                    <a:pt x="6813" y="1341"/>
                  </a:lnTo>
                  <a:lnTo>
                    <a:pt x="6801" y="1361"/>
                  </a:lnTo>
                  <a:lnTo>
                    <a:pt x="6813" y="1389"/>
                  </a:lnTo>
                  <a:lnTo>
                    <a:pt x="6825" y="1417"/>
                  </a:lnTo>
                  <a:lnTo>
                    <a:pt x="6837" y="1431"/>
                  </a:lnTo>
                  <a:lnTo>
                    <a:pt x="6860" y="1451"/>
                  </a:lnTo>
                  <a:lnTo>
                    <a:pt x="6907" y="1500"/>
                  </a:lnTo>
                  <a:lnTo>
                    <a:pt x="6919" y="1513"/>
                  </a:lnTo>
                  <a:lnTo>
                    <a:pt x="6943" y="1520"/>
                  </a:lnTo>
                  <a:lnTo>
                    <a:pt x="6978" y="1527"/>
                  </a:lnTo>
                  <a:lnTo>
                    <a:pt x="6990" y="1534"/>
                  </a:lnTo>
                  <a:lnTo>
                    <a:pt x="7014" y="1555"/>
                  </a:lnTo>
                  <a:lnTo>
                    <a:pt x="7002" y="1596"/>
                  </a:lnTo>
                  <a:lnTo>
                    <a:pt x="6978" y="1631"/>
                  </a:lnTo>
                  <a:lnTo>
                    <a:pt x="6612" y="1520"/>
                  </a:lnTo>
                  <a:lnTo>
                    <a:pt x="6789" y="1700"/>
                  </a:lnTo>
                  <a:lnTo>
                    <a:pt x="6813" y="1734"/>
                  </a:lnTo>
                  <a:lnTo>
                    <a:pt x="6801" y="1755"/>
                  </a:lnTo>
                  <a:lnTo>
                    <a:pt x="6766" y="1769"/>
                  </a:lnTo>
                  <a:lnTo>
                    <a:pt x="6706" y="1769"/>
                  </a:lnTo>
                  <a:lnTo>
                    <a:pt x="6647" y="1755"/>
                  </a:lnTo>
                  <a:lnTo>
                    <a:pt x="6576" y="1755"/>
                  </a:lnTo>
                  <a:lnTo>
                    <a:pt x="6576" y="1831"/>
                  </a:lnTo>
                  <a:lnTo>
                    <a:pt x="6565" y="1859"/>
                  </a:lnTo>
                  <a:lnTo>
                    <a:pt x="6529" y="1900"/>
                  </a:lnTo>
                  <a:lnTo>
                    <a:pt x="6529" y="1921"/>
                  </a:lnTo>
                  <a:lnTo>
                    <a:pt x="6541" y="1942"/>
                  </a:lnTo>
                  <a:lnTo>
                    <a:pt x="6600" y="1990"/>
                  </a:lnTo>
                  <a:lnTo>
                    <a:pt x="6612" y="2011"/>
                  </a:lnTo>
                  <a:lnTo>
                    <a:pt x="6588" y="2031"/>
                  </a:lnTo>
                  <a:lnTo>
                    <a:pt x="6494" y="2059"/>
                  </a:lnTo>
                  <a:lnTo>
                    <a:pt x="6186" y="2121"/>
                  </a:lnTo>
                  <a:lnTo>
                    <a:pt x="6139" y="2128"/>
                  </a:lnTo>
                  <a:lnTo>
                    <a:pt x="6091" y="2107"/>
                  </a:lnTo>
                  <a:lnTo>
                    <a:pt x="6009" y="2114"/>
                  </a:lnTo>
                  <a:lnTo>
                    <a:pt x="6009" y="2149"/>
                  </a:lnTo>
                  <a:lnTo>
                    <a:pt x="6032" y="2183"/>
                  </a:lnTo>
                  <a:lnTo>
                    <a:pt x="6068" y="2252"/>
                  </a:lnTo>
                  <a:lnTo>
                    <a:pt x="6044" y="2308"/>
                  </a:lnTo>
                  <a:lnTo>
                    <a:pt x="6056" y="2342"/>
                  </a:lnTo>
                  <a:lnTo>
                    <a:pt x="6091" y="2418"/>
                  </a:lnTo>
                  <a:lnTo>
                    <a:pt x="6115" y="2453"/>
                  </a:lnTo>
                  <a:lnTo>
                    <a:pt x="6115" y="2494"/>
                  </a:lnTo>
                  <a:lnTo>
                    <a:pt x="6127" y="2529"/>
                  </a:lnTo>
                  <a:lnTo>
                    <a:pt x="6151" y="2556"/>
                  </a:lnTo>
                  <a:lnTo>
                    <a:pt x="6186" y="2660"/>
                  </a:lnTo>
                  <a:lnTo>
                    <a:pt x="6115" y="2618"/>
                  </a:lnTo>
                  <a:lnTo>
                    <a:pt x="6044" y="2639"/>
                  </a:lnTo>
                  <a:lnTo>
                    <a:pt x="5973" y="2605"/>
                  </a:lnTo>
                  <a:lnTo>
                    <a:pt x="5950" y="2584"/>
                  </a:lnTo>
                  <a:lnTo>
                    <a:pt x="5902" y="2570"/>
                  </a:lnTo>
                  <a:lnTo>
                    <a:pt x="5843" y="2577"/>
                  </a:lnTo>
                  <a:lnTo>
                    <a:pt x="5772" y="2591"/>
                  </a:lnTo>
                  <a:lnTo>
                    <a:pt x="5654" y="2639"/>
                  </a:lnTo>
                  <a:lnTo>
                    <a:pt x="5607" y="2639"/>
                  </a:lnTo>
                  <a:lnTo>
                    <a:pt x="5559" y="2632"/>
                  </a:lnTo>
                  <a:lnTo>
                    <a:pt x="5512" y="2639"/>
                  </a:lnTo>
                  <a:lnTo>
                    <a:pt x="5453" y="2653"/>
                  </a:lnTo>
                  <a:lnTo>
                    <a:pt x="5299" y="2722"/>
                  </a:lnTo>
                  <a:lnTo>
                    <a:pt x="5228" y="2784"/>
                  </a:lnTo>
                  <a:lnTo>
                    <a:pt x="5062" y="2867"/>
                  </a:lnTo>
                  <a:lnTo>
                    <a:pt x="5015" y="2888"/>
                  </a:lnTo>
                  <a:lnTo>
                    <a:pt x="4909" y="2888"/>
                  </a:lnTo>
                  <a:lnTo>
                    <a:pt x="4790" y="2902"/>
                  </a:lnTo>
                  <a:lnTo>
                    <a:pt x="4873" y="3012"/>
                  </a:lnTo>
                  <a:lnTo>
                    <a:pt x="4861" y="3033"/>
                  </a:lnTo>
                  <a:lnTo>
                    <a:pt x="4838" y="3047"/>
                  </a:lnTo>
                  <a:lnTo>
                    <a:pt x="4779" y="3060"/>
                  </a:lnTo>
                  <a:lnTo>
                    <a:pt x="4696" y="3067"/>
                  </a:lnTo>
                  <a:lnTo>
                    <a:pt x="4613" y="3060"/>
                  </a:lnTo>
                  <a:lnTo>
                    <a:pt x="4566" y="3047"/>
                  </a:lnTo>
                  <a:lnTo>
                    <a:pt x="4542" y="3047"/>
                  </a:lnTo>
                  <a:lnTo>
                    <a:pt x="4530" y="3054"/>
                  </a:lnTo>
                  <a:lnTo>
                    <a:pt x="4507" y="3074"/>
                  </a:lnTo>
                  <a:lnTo>
                    <a:pt x="4424" y="3109"/>
                  </a:lnTo>
                  <a:lnTo>
                    <a:pt x="4388" y="3116"/>
                  </a:lnTo>
                  <a:lnTo>
                    <a:pt x="4377" y="3129"/>
                  </a:lnTo>
                  <a:lnTo>
                    <a:pt x="4388" y="3143"/>
                  </a:lnTo>
                  <a:lnTo>
                    <a:pt x="4436" y="3199"/>
                  </a:lnTo>
                  <a:lnTo>
                    <a:pt x="4518" y="3295"/>
                  </a:lnTo>
                  <a:lnTo>
                    <a:pt x="4530" y="3323"/>
                  </a:lnTo>
                  <a:lnTo>
                    <a:pt x="4495" y="3350"/>
                  </a:lnTo>
                  <a:lnTo>
                    <a:pt x="4518" y="3392"/>
                  </a:lnTo>
                  <a:lnTo>
                    <a:pt x="4507" y="3420"/>
                  </a:lnTo>
                  <a:lnTo>
                    <a:pt x="4495" y="3461"/>
                  </a:lnTo>
                  <a:lnTo>
                    <a:pt x="4447" y="3523"/>
                  </a:lnTo>
                  <a:lnTo>
                    <a:pt x="4412" y="3620"/>
                  </a:lnTo>
                  <a:lnTo>
                    <a:pt x="4400" y="3654"/>
                  </a:lnTo>
                  <a:lnTo>
                    <a:pt x="4400" y="3682"/>
                  </a:lnTo>
                  <a:lnTo>
                    <a:pt x="4377" y="3703"/>
                  </a:lnTo>
                  <a:lnTo>
                    <a:pt x="4341" y="3723"/>
                  </a:lnTo>
                  <a:lnTo>
                    <a:pt x="4306" y="3730"/>
                  </a:lnTo>
                  <a:lnTo>
                    <a:pt x="4235" y="3765"/>
                  </a:lnTo>
                  <a:lnTo>
                    <a:pt x="4164" y="3848"/>
                  </a:lnTo>
                  <a:lnTo>
                    <a:pt x="4093" y="3931"/>
                  </a:lnTo>
                  <a:lnTo>
                    <a:pt x="3927" y="3993"/>
                  </a:lnTo>
                  <a:lnTo>
                    <a:pt x="3821" y="4020"/>
                  </a:lnTo>
                  <a:lnTo>
                    <a:pt x="3454" y="4179"/>
                  </a:lnTo>
                  <a:lnTo>
                    <a:pt x="3277" y="4297"/>
                  </a:lnTo>
                  <a:lnTo>
                    <a:pt x="3087" y="4469"/>
                  </a:lnTo>
                  <a:lnTo>
                    <a:pt x="3028" y="4504"/>
                  </a:lnTo>
                  <a:lnTo>
                    <a:pt x="3005" y="4525"/>
                  </a:lnTo>
                  <a:lnTo>
                    <a:pt x="3005" y="4538"/>
                  </a:lnTo>
                  <a:lnTo>
                    <a:pt x="3028" y="4552"/>
                  </a:lnTo>
                  <a:lnTo>
                    <a:pt x="3064" y="4573"/>
                  </a:lnTo>
                  <a:lnTo>
                    <a:pt x="3111" y="4628"/>
                  </a:lnTo>
                  <a:lnTo>
                    <a:pt x="3206" y="4676"/>
                  </a:lnTo>
                  <a:lnTo>
                    <a:pt x="3241" y="4718"/>
                  </a:lnTo>
                  <a:lnTo>
                    <a:pt x="3170" y="4980"/>
                  </a:lnTo>
                  <a:lnTo>
                    <a:pt x="3135" y="5049"/>
                  </a:lnTo>
                  <a:lnTo>
                    <a:pt x="3087" y="5077"/>
                  </a:lnTo>
                  <a:lnTo>
                    <a:pt x="3087" y="5084"/>
                  </a:lnTo>
                  <a:lnTo>
                    <a:pt x="3099" y="5132"/>
                  </a:lnTo>
                  <a:lnTo>
                    <a:pt x="3087" y="5201"/>
                  </a:lnTo>
                  <a:lnTo>
                    <a:pt x="3052" y="5277"/>
                  </a:lnTo>
                  <a:lnTo>
                    <a:pt x="3040" y="5319"/>
                  </a:lnTo>
                  <a:lnTo>
                    <a:pt x="3052" y="5346"/>
                  </a:lnTo>
                  <a:lnTo>
                    <a:pt x="3111" y="5429"/>
                  </a:lnTo>
                  <a:lnTo>
                    <a:pt x="3135" y="5457"/>
                  </a:lnTo>
                  <a:lnTo>
                    <a:pt x="3194" y="5450"/>
                  </a:lnTo>
                  <a:lnTo>
                    <a:pt x="3229" y="5443"/>
                  </a:lnTo>
                  <a:lnTo>
                    <a:pt x="3241" y="5450"/>
                  </a:lnTo>
                  <a:lnTo>
                    <a:pt x="3253" y="5464"/>
                  </a:lnTo>
                  <a:lnTo>
                    <a:pt x="3265" y="5519"/>
                  </a:lnTo>
                  <a:lnTo>
                    <a:pt x="3312" y="5574"/>
                  </a:lnTo>
                  <a:lnTo>
                    <a:pt x="3371" y="5616"/>
                  </a:lnTo>
                  <a:lnTo>
                    <a:pt x="3442" y="5643"/>
                  </a:lnTo>
                  <a:lnTo>
                    <a:pt x="3537" y="5664"/>
                  </a:lnTo>
                  <a:lnTo>
                    <a:pt x="3631" y="5664"/>
                  </a:lnTo>
                  <a:lnTo>
                    <a:pt x="3762" y="5657"/>
                  </a:lnTo>
                  <a:lnTo>
                    <a:pt x="3809" y="5664"/>
                  </a:lnTo>
                  <a:lnTo>
                    <a:pt x="3880" y="5706"/>
                  </a:lnTo>
                  <a:lnTo>
                    <a:pt x="3915" y="5719"/>
                  </a:lnTo>
                  <a:lnTo>
                    <a:pt x="4010" y="5733"/>
                  </a:lnTo>
                  <a:lnTo>
                    <a:pt x="3998" y="5768"/>
                  </a:lnTo>
                  <a:lnTo>
                    <a:pt x="3986" y="5782"/>
                  </a:lnTo>
                  <a:lnTo>
                    <a:pt x="3998" y="5795"/>
                  </a:lnTo>
                  <a:lnTo>
                    <a:pt x="4057" y="5830"/>
                  </a:lnTo>
                  <a:lnTo>
                    <a:pt x="4081" y="5851"/>
                  </a:lnTo>
                  <a:lnTo>
                    <a:pt x="4093" y="5871"/>
                  </a:lnTo>
                  <a:lnTo>
                    <a:pt x="4105" y="5899"/>
                  </a:lnTo>
                  <a:lnTo>
                    <a:pt x="4128" y="5933"/>
                  </a:lnTo>
                  <a:lnTo>
                    <a:pt x="3229" y="6362"/>
                  </a:lnTo>
                  <a:lnTo>
                    <a:pt x="3158" y="6438"/>
                  </a:lnTo>
                  <a:lnTo>
                    <a:pt x="3087" y="6493"/>
                  </a:lnTo>
                  <a:lnTo>
                    <a:pt x="3052" y="6520"/>
                  </a:lnTo>
                  <a:lnTo>
                    <a:pt x="3005" y="6583"/>
                  </a:lnTo>
                  <a:lnTo>
                    <a:pt x="2969" y="6811"/>
                  </a:lnTo>
                  <a:lnTo>
                    <a:pt x="2934" y="6873"/>
                  </a:lnTo>
                  <a:lnTo>
                    <a:pt x="2886" y="6921"/>
                  </a:lnTo>
                  <a:lnTo>
                    <a:pt x="2839" y="6935"/>
                  </a:lnTo>
                  <a:lnTo>
                    <a:pt x="2792" y="6956"/>
                  </a:lnTo>
                  <a:lnTo>
                    <a:pt x="2780" y="6983"/>
                  </a:lnTo>
                  <a:lnTo>
                    <a:pt x="2780" y="7025"/>
                  </a:lnTo>
                  <a:lnTo>
                    <a:pt x="2839" y="7087"/>
                  </a:lnTo>
                  <a:lnTo>
                    <a:pt x="2910" y="7121"/>
                  </a:lnTo>
                  <a:lnTo>
                    <a:pt x="2993" y="7156"/>
                  </a:lnTo>
                  <a:lnTo>
                    <a:pt x="3076" y="7190"/>
                  </a:lnTo>
                  <a:lnTo>
                    <a:pt x="3123" y="7246"/>
                  </a:lnTo>
                  <a:lnTo>
                    <a:pt x="3182" y="7432"/>
                  </a:lnTo>
                  <a:lnTo>
                    <a:pt x="3182" y="7501"/>
                  </a:lnTo>
                  <a:lnTo>
                    <a:pt x="3158" y="7563"/>
                  </a:lnTo>
                  <a:lnTo>
                    <a:pt x="3087" y="7660"/>
                  </a:lnTo>
                  <a:lnTo>
                    <a:pt x="2957" y="7750"/>
                  </a:lnTo>
                  <a:lnTo>
                    <a:pt x="2875" y="7798"/>
                  </a:lnTo>
                  <a:lnTo>
                    <a:pt x="2804" y="7805"/>
                  </a:lnTo>
                  <a:lnTo>
                    <a:pt x="2733" y="7798"/>
                  </a:lnTo>
                  <a:lnTo>
                    <a:pt x="2638" y="7757"/>
                  </a:lnTo>
                  <a:lnTo>
                    <a:pt x="2591" y="7722"/>
                  </a:lnTo>
                  <a:lnTo>
                    <a:pt x="2532" y="7625"/>
                  </a:lnTo>
                  <a:lnTo>
                    <a:pt x="2484" y="7584"/>
                  </a:lnTo>
                  <a:lnTo>
                    <a:pt x="2330" y="7515"/>
                  </a:lnTo>
                  <a:lnTo>
                    <a:pt x="2260" y="7639"/>
                  </a:lnTo>
                  <a:lnTo>
                    <a:pt x="2283" y="7695"/>
                  </a:lnTo>
                  <a:lnTo>
                    <a:pt x="2307" y="7729"/>
                  </a:lnTo>
                  <a:lnTo>
                    <a:pt x="2342" y="7757"/>
                  </a:lnTo>
                  <a:lnTo>
                    <a:pt x="2425" y="7805"/>
                  </a:lnTo>
                  <a:lnTo>
                    <a:pt x="2449" y="7840"/>
                  </a:lnTo>
                  <a:lnTo>
                    <a:pt x="2461" y="7888"/>
                  </a:lnTo>
                  <a:lnTo>
                    <a:pt x="2449" y="7943"/>
                  </a:lnTo>
                  <a:lnTo>
                    <a:pt x="2449" y="8033"/>
                  </a:lnTo>
                  <a:lnTo>
                    <a:pt x="2484" y="8109"/>
                  </a:lnTo>
                  <a:lnTo>
                    <a:pt x="2484" y="8164"/>
                  </a:lnTo>
                  <a:lnTo>
                    <a:pt x="2461" y="8233"/>
                  </a:lnTo>
                  <a:lnTo>
                    <a:pt x="2390" y="8323"/>
                  </a:lnTo>
                  <a:lnTo>
                    <a:pt x="2366" y="8392"/>
                  </a:lnTo>
                  <a:lnTo>
                    <a:pt x="2319" y="8454"/>
                  </a:lnTo>
                  <a:lnTo>
                    <a:pt x="2307" y="8503"/>
                  </a:lnTo>
                  <a:lnTo>
                    <a:pt x="2295" y="8558"/>
                  </a:lnTo>
                  <a:lnTo>
                    <a:pt x="2248" y="8585"/>
                  </a:lnTo>
                  <a:lnTo>
                    <a:pt x="2153" y="8613"/>
                  </a:lnTo>
                  <a:lnTo>
                    <a:pt x="2082" y="8620"/>
                  </a:lnTo>
                  <a:lnTo>
                    <a:pt x="1976" y="8613"/>
                  </a:lnTo>
                  <a:lnTo>
                    <a:pt x="1905" y="8620"/>
                  </a:lnTo>
                  <a:lnTo>
                    <a:pt x="675" y="7936"/>
                  </a:lnTo>
                  <a:lnTo>
                    <a:pt x="651" y="7840"/>
                  </a:lnTo>
                  <a:lnTo>
                    <a:pt x="604" y="7750"/>
                  </a:lnTo>
                  <a:lnTo>
                    <a:pt x="556" y="7688"/>
                  </a:lnTo>
                  <a:lnTo>
                    <a:pt x="556" y="7667"/>
                  </a:lnTo>
                  <a:lnTo>
                    <a:pt x="556" y="7639"/>
                  </a:lnTo>
                  <a:lnTo>
                    <a:pt x="592" y="7605"/>
                  </a:lnTo>
                  <a:lnTo>
                    <a:pt x="604" y="7584"/>
                  </a:lnTo>
                  <a:lnTo>
                    <a:pt x="604" y="7501"/>
                  </a:lnTo>
                  <a:lnTo>
                    <a:pt x="580" y="7467"/>
                  </a:lnTo>
                  <a:lnTo>
                    <a:pt x="367" y="7308"/>
                  </a:lnTo>
                  <a:lnTo>
                    <a:pt x="355" y="7287"/>
                  </a:lnTo>
                  <a:lnTo>
                    <a:pt x="308" y="7273"/>
                  </a:lnTo>
                  <a:lnTo>
                    <a:pt x="284" y="7239"/>
                  </a:lnTo>
                  <a:lnTo>
                    <a:pt x="296" y="7163"/>
                  </a:lnTo>
                  <a:lnTo>
                    <a:pt x="284" y="7142"/>
                  </a:lnTo>
                  <a:lnTo>
                    <a:pt x="273" y="7121"/>
                  </a:lnTo>
                  <a:lnTo>
                    <a:pt x="261" y="7101"/>
                  </a:lnTo>
                  <a:lnTo>
                    <a:pt x="284" y="7080"/>
                  </a:lnTo>
                  <a:lnTo>
                    <a:pt x="308" y="7045"/>
                  </a:lnTo>
                  <a:lnTo>
                    <a:pt x="308" y="7032"/>
                  </a:lnTo>
                  <a:lnTo>
                    <a:pt x="284" y="7011"/>
                  </a:lnTo>
                  <a:lnTo>
                    <a:pt x="261" y="6983"/>
                  </a:lnTo>
                  <a:lnTo>
                    <a:pt x="237" y="6859"/>
                  </a:lnTo>
                  <a:lnTo>
                    <a:pt x="237" y="6811"/>
                  </a:lnTo>
                  <a:lnTo>
                    <a:pt x="284" y="6672"/>
                  </a:lnTo>
                  <a:lnTo>
                    <a:pt x="308" y="6652"/>
                  </a:lnTo>
                  <a:lnTo>
                    <a:pt x="344" y="6631"/>
                  </a:lnTo>
                  <a:lnTo>
                    <a:pt x="391" y="6500"/>
                  </a:lnTo>
                  <a:lnTo>
                    <a:pt x="379" y="6472"/>
                  </a:lnTo>
                  <a:lnTo>
                    <a:pt x="450" y="6348"/>
                  </a:lnTo>
                  <a:lnTo>
                    <a:pt x="450" y="6299"/>
                  </a:lnTo>
                  <a:lnTo>
                    <a:pt x="450" y="6258"/>
                  </a:lnTo>
                  <a:lnTo>
                    <a:pt x="426" y="6189"/>
                  </a:lnTo>
                  <a:lnTo>
                    <a:pt x="379" y="6127"/>
                  </a:lnTo>
                  <a:lnTo>
                    <a:pt x="379" y="6120"/>
                  </a:lnTo>
                  <a:lnTo>
                    <a:pt x="308" y="6099"/>
                  </a:lnTo>
                  <a:lnTo>
                    <a:pt x="296" y="6099"/>
                  </a:lnTo>
                  <a:lnTo>
                    <a:pt x="261" y="6072"/>
                  </a:lnTo>
                  <a:lnTo>
                    <a:pt x="237" y="6051"/>
                  </a:lnTo>
                  <a:lnTo>
                    <a:pt x="202" y="6030"/>
                  </a:lnTo>
                  <a:lnTo>
                    <a:pt x="154" y="6023"/>
                  </a:lnTo>
                  <a:lnTo>
                    <a:pt x="119" y="5996"/>
                  </a:lnTo>
                  <a:lnTo>
                    <a:pt x="119" y="5975"/>
                  </a:lnTo>
                  <a:lnTo>
                    <a:pt x="131" y="5954"/>
                  </a:lnTo>
                  <a:lnTo>
                    <a:pt x="142" y="5913"/>
                  </a:lnTo>
                  <a:lnTo>
                    <a:pt x="154" y="5892"/>
                  </a:lnTo>
                  <a:lnTo>
                    <a:pt x="154" y="5878"/>
                  </a:lnTo>
                  <a:lnTo>
                    <a:pt x="154" y="5871"/>
                  </a:lnTo>
                  <a:lnTo>
                    <a:pt x="119" y="5851"/>
                  </a:lnTo>
                  <a:lnTo>
                    <a:pt x="107" y="5844"/>
                  </a:lnTo>
                  <a:lnTo>
                    <a:pt x="95" y="5816"/>
                  </a:lnTo>
                  <a:lnTo>
                    <a:pt x="60" y="5775"/>
                  </a:lnTo>
                  <a:lnTo>
                    <a:pt x="60" y="5747"/>
                  </a:lnTo>
                  <a:lnTo>
                    <a:pt x="60" y="5692"/>
                  </a:lnTo>
                  <a:lnTo>
                    <a:pt x="60" y="5685"/>
                  </a:lnTo>
                  <a:lnTo>
                    <a:pt x="48" y="5664"/>
                  </a:lnTo>
                  <a:lnTo>
                    <a:pt x="12" y="5636"/>
                  </a:lnTo>
                  <a:lnTo>
                    <a:pt x="1" y="5623"/>
                  </a:lnTo>
                  <a:lnTo>
                    <a:pt x="12" y="5595"/>
                  </a:lnTo>
                  <a:lnTo>
                    <a:pt x="36" y="5574"/>
                  </a:lnTo>
                  <a:close/>
                  <a:moveTo>
                    <a:pt x="5713" y="146"/>
                  </a:moveTo>
                  <a:lnTo>
                    <a:pt x="5689" y="132"/>
                  </a:lnTo>
                  <a:lnTo>
                    <a:pt x="5630" y="98"/>
                  </a:lnTo>
                  <a:lnTo>
                    <a:pt x="5630" y="111"/>
                  </a:lnTo>
                  <a:lnTo>
                    <a:pt x="5630" y="111"/>
                  </a:lnTo>
                  <a:lnTo>
                    <a:pt x="5607" y="77"/>
                  </a:lnTo>
                  <a:lnTo>
                    <a:pt x="5618" y="22"/>
                  </a:lnTo>
                  <a:lnTo>
                    <a:pt x="5630" y="1"/>
                  </a:lnTo>
                  <a:lnTo>
                    <a:pt x="5630" y="1"/>
                  </a:lnTo>
                  <a:lnTo>
                    <a:pt x="5642" y="15"/>
                  </a:lnTo>
                  <a:lnTo>
                    <a:pt x="5784" y="35"/>
                  </a:lnTo>
                  <a:lnTo>
                    <a:pt x="5808" y="77"/>
                  </a:lnTo>
                  <a:lnTo>
                    <a:pt x="5784" y="118"/>
                  </a:lnTo>
                  <a:lnTo>
                    <a:pt x="5713" y="146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01" name="Google Shape;627;p22">
              <a:extLst>
                <a:ext uri="{FF2B5EF4-FFF2-40B4-BE49-F238E27FC236}">
                  <a16:creationId xmlns:a16="http://schemas.microsoft.com/office/drawing/2014/main" id="{FC2B95B9-357F-F401-D7F8-547C793191A8}"/>
                </a:ext>
              </a:extLst>
            </p:cNvPr>
            <p:cNvSpPr/>
            <p:nvPr/>
          </p:nvSpPr>
          <p:spPr>
            <a:xfrm flipH="1">
              <a:off x="4032667" y="1456840"/>
              <a:ext cx="126808" cy="177862"/>
            </a:xfrm>
            <a:custGeom>
              <a:avLst/>
              <a:gdLst/>
              <a:ahLst/>
              <a:cxnLst/>
              <a:rect l="l" t="t" r="r" b="b"/>
              <a:pathLst>
                <a:path w="2083" h="1866" extrusionOk="0">
                  <a:moveTo>
                    <a:pt x="1" y="760"/>
                  </a:moveTo>
                  <a:lnTo>
                    <a:pt x="12" y="712"/>
                  </a:lnTo>
                  <a:lnTo>
                    <a:pt x="12" y="691"/>
                  </a:lnTo>
                  <a:lnTo>
                    <a:pt x="83" y="594"/>
                  </a:lnTo>
                  <a:lnTo>
                    <a:pt x="83" y="560"/>
                  </a:lnTo>
                  <a:lnTo>
                    <a:pt x="72" y="511"/>
                  </a:lnTo>
                  <a:lnTo>
                    <a:pt x="36" y="470"/>
                  </a:lnTo>
                  <a:lnTo>
                    <a:pt x="12" y="429"/>
                  </a:lnTo>
                  <a:lnTo>
                    <a:pt x="36" y="387"/>
                  </a:lnTo>
                  <a:lnTo>
                    <a:pt x="72" y="360"/>
                  </a:lnTo>
                  <a:lnTo>
                    <a:pt x="107" y="332"/>
                  </a:lnTo>
                  <a:lnTo>
                    <a:pt x="142" y="304"/>
                  </a:lnTo>
                  <a:lnTo>
                    <a:pt x="178" y="215"/>
                  </a:lnTo>
                  <a:lnTo>
                    <a:pt x="202" y="180"/>
                  </a:lnTo>
                  <a:lnTo>
                    <a:pt x="296" y="118"/>
                  </a:lnTo>
                  <a:lnTo>
                    <a:pt x="450" y="35"/>
                  </a:lnTo>
                  <a:lnTo>
                    <a:pt x="485" y="0"/>
                  </a:lnTo>
                  <a:lnTo>
                    <a:pt x="485" y="21"/>
                  </a:lnTo>
                  <a:lnTo>
                    <a:pt x="474" y="63"/>
                  </a:lnTo>
                  <a:lnTo>
                    <a:pt x="545" y="90"/>
                  </a:lnTo>
                  <a:lnTo>
                    <a:pt x="675" y="97"/>
                  </a:lnTo>
                  <a:lnTo>
                    <a:pt x="781" y="97"/>
                  </a:lnTo>
                  <a:lnTo>
                    <a:pt x="781" y="139"/>
                  </a:lnTo>
                  <a:lnTo>
                    <a:pt x="876" y="180"/>
                  </a:lnTo>
                  <a:lnTo>
                    <a:pt x="923" y="215"/>
                  </a:lnTo>
                  <a:lnTo>
                    <a:pt x="994" y="228"/>
                  </a:lnTo>
                  <a:lnTo>
                    <a:pt x="1065" y="235"/>
                  </a:lnTo>
                  <a:lnTo>
                    <a:pt x="1124" y="249"/>
                  </a:lnTo>
                  <a:lnTo>
                    <a:pt x="1160" y="263"/>
                  </a:lnTo>
                  <a:lnTo>
                    <a:pt x="1171" y="277"/>
                  </a:lnTo>
                  <a:lnTo>
                    <a:pt x="1195" y="332"/>
                  </a:lnTo>
                  <a:lnTo>
                    <a:pt x="1207" y="353"/>
                  </a:lnTo>
                  <a:lnTo>
                    <a:pt x="1207" y="394"/>
                  </a:lnTo>
                  <a:lnTo>
                    <a:pt x="1254" y="429"/>
                  </a:lnTo>
                  <a:lnTo>
                    <a:pt x="1337" y="449"/>
                  </a:lnTo>
                  <a:lnTo>
                    <a:pt x="1479" y="470"/>
                  </a:lnTo>
                  <a:lnTo>
                    <a:pt x="1727" y="567"/>
                  </a:lnTo>
                  <a:lnTo>
                    <a:pt x="1763" y="581"/>
                  </a:lnTo>
                  <a:lnTo>
                    <a:pt x="1810" y="581"/>
                  </a:lnTo>
                  <a:lnTo>
                    <a:pt x="1846" y="587"/>
                  </a:lnTo>
                  <a:lnTo>
                    <a:pt x="1893" y="594"/>
                  </a:lnTo>
                  <a:lnTo>
                    <a:pt x="1940" y="629"/>
                  </a:lnTo>
                  <a:lnTo>
                    <a:pt x="1940" y="629"/>
                  </a:lnTo>
                  <a:lnTo>
                    <a:pt x="1928" y="650"/>
                  </a:lnTo>
                  <a:lnTo>
                    <a:pt x="1917" y="705"/>
                  </a:lnTo>
                  <a:lnTo>
                    <a:pt x="1940" y="739"/>
                  </a:lnTo>
                  <a:lnTo>
                    <a:pt x="1940" y="739"/>
                  </a:lnTo>
                  <a:lnTo>
                    <a:pt x="1940" y="753"/>
                  </a:lnTo>
                  <a:lnTo>
                    <a:pt x="1940" y="767"/>
                  </a:lnTo>
                  <a:lnTo>
                    <a:pt x="1928" y="788"/>
                  </a:lnTo>
                  <a:lnTo>
                    <a:pt x="1917" y="802"/>
                  </a:lnTo>
                  <a:lnTo>
                    <a:pt x="1999" y="850"/>
                  </a:lnTo>
                  <a:lnTo>
                    <a:pt x="2023" y="871"/>
                  </a:lnTo>
                  <a:lnTo>
                    <a:pt x="2047" y="871"/>
                  </a:lnTo>
                  <a:lnTo>
                    <a:pt x="2047" y="864"/>
                  </a:lnTo>
                  <a:lnTo>
                    <a:pt x="2047" y="864"/>
                  </a:lnTo>
                  <a:lnTo>
                    <a:pt x="2070" y="884"/>
                  </a:lnTo>
                  <a:lnTo>
                    <a:pt x="2070" y="898"/>
                  </a:lnTo>
                  <a:lnTo>
                    <a:pt x="2082" y="919"/>
                  </a:lnTo>
                  <a:lnTo>
                    <a:pt x="2082" y="926"/>
                  </a:lnTo>
                  <a:lnTo>
                    <a:pt x="2070" y="940"/>
                  </a:lnTo>
                  <a:lnTo>
                    <a:pt x="2047" y="960"/>
                  </a:lnTo>
                  <a:lnTo>
                    <a:pt x="1976" y="995"/>
                  </a:lnTo>
                  <a:lnTo>
                    <a:pt x="1964" y="1002"/>
                  </a:lnTo>
                  <a:lnTo>
                    <a:pt x="1952" y="1016"/>
                  </a:lnTo>
                  <a:lnTo>
                    <a:pt x="1940" y="1029"/>
                  </a:lnTo>
                  <a:lnTo>
                    <a:pt x="1940" y="1043"/>
                  </a:lnTo>
                  <a:lnTo>
                    <a:pt x="1940" y="1092"/>
                  </a:lnTo>
                  <a:lnTo>
                    <a:pt x="1952" y="1112"/>
                  </a:lnTo>
                  <a:lnTo>
                    <a:pt x="1964" y="1119"/>
                  </a:lnTo>
                  <a:lnTo>
                    <a:pt x="1999" y="1133"/>
                  </a:lnTo>
                  <a:lnTo>
                    <a:pt x="2035" y="1147"/>
                  </a:lnTo>
                  <a:lnTo>
                    <a:pt x="2047" y="1181"/>
                  </a:lnTo>
                  <a:lnTo>
                    <a:pt x="2082" y="1257"/>
                  </a:lnTo>
                  <a:lnTo>
                    <a:pt x="2082" y="1264"/>
                  </a:lnTo>
                  <a:lnTo>
                    <a:pt x="2070" y="1299"/>
                  </a:lnTo>
                  <a:lnTo>
                    <a:pt x="2035" y="1333"/>
                  </a:lnTo>
                  <a:lnTo>
                    <a:pt x="2035" y="1340"/>
                  </a:lnTo>
                  <a:lnTo>
                    <a:pt x="2023" y="1354"/>
                  </a:lnTo>
                  <a:lnTo>
                    <a:pt x="1999" y="1361"/>
                  </a:lnTo>
                  <a:lnTo>
                    <a:pt x="1846" y="1368"/>
                  </a:lnTo>
                  <a:lnTo>
                    <a:pt x="1786" y="1375"/>
                  </a:lnTo>
                  <a:lnTo>
                    <a:pt x="1739" y="1389"/>
                  </a:lnTo>
                  <a:lnTo>
                    <a:pt x="1727" y="1389"/>
                  </a:lnTo>
                  <a:lnTo>
                    <a:pt x="1715" y="1402"/>
                  </a:lnTo>
                  <a:lnTo>
                    <a:pt x="1715" y="1409"/>
                  </a:lnTo>
                  <a:lnTo>
                    <a:pt x="1739" y="1437"/>
                  </a:lnTo>
                  <a:lnTo>
                    <a:pt x="1692" y="1458"/>
                  </a:lnTo>
                  <a:lnTo>
                    <a:pt x="1574" y="1561"/>
                  </a:lnTo>
                  <a:lnTo>
                    <a:pt x="1361" y="1534"/>
                  </a:lnTo>
                  <a:lnTo>
                    <a:pt x="1183" y="1630"/>
                  </a:lnTo>
                  <a:lnTo>
                    <a:pt x="1124" y="1637"/>
                  </a:lnTo>
                  <a:lnTo>
                    <a:pt x="1100" y="1644"/>
                  </a:lnTo>
                  <a:lnTo>
                    <a:pt x="1006" y="1692"/>
                  </a:lnTo>
                  <a:lnTo>
                    <a:pt x="828" y="1810"/>
                  </a:lnTo>
                  <a:lnTo>
                    <a:pt x="757" y="1865"/>
                  </a:lnTo>
                  <a:lnTo>
                    <a:pt x="545" y="1630"/>
                  </a:lnTo>
                  <a:lnTo>
                    <a:pt x="485" y="1589"/>
                  </a:lnTo>
                  <a:lnTo>
                    <a:pt x="438" y="1547"/>
                  </a:lnTo>
                  <a:lnTo>
                    <a:pt x="415" y="1499"/>
                  </a:lnTo>
                  <a:lnTo>
                    <a:pt x="403" y="1396"/>
                  </a:lnTo>
                  <a:lnTo>
                    <a:pt x="332" y="1313"/>
                  </a:lnTo>
                  <a:lnTo>
                    <a:pt x="107" y="1223"/>
                  </a:lnTo>
                  <a:lnTo>
                    <a:pt x="36" y="1147"/>
                  </a:lnTo>
                  <a:lnTo>
                    <a:pt x="24" y="1099"/>
                  </a:lnTo>
                  <a:lnTo>
                    <a:pt x="36" y="953"/>
                  </a:lnTo>
                  <a:lnTo>
                    <a:pt x="1" y="760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04" name="Google Shape;628;p22">
              <a:extLst>
                <a:ext uri="{FF2B5EF4-FFF2-40B4-BE49-F238E27FC236}">
                  <a16:creationId xmlns:a16="http://schemas.microsoft.com/office/drawing/2014/main" id="{63CDB02E-1DE3-2948-E0CC-C0E6E9125442}"/>
                </a:ext>
              </a:extLst>
            </p:cNvPr>
            <p:cNvSpPr/>
            <p:nvPr/>
          </p:nvSpPr>
          <p:spPr>
            <a:xfrm flipH="1">
              <a:off x="4710938" y="2315939"/>
              <a:ext cx="679028" cy="229810"/>
            </a:xfrm>
            <a:custGeom>
              <a:avLst/>
              <a:gdLst/>
              <a:ahLst/>
              <a:cxnLst/>
              <a:rect l="l" t="t" r="r" b="b"/>
              <a:pathLst>
                <a:path w="11154" h="2411" extrusionOk="0">
                  <a:moveTo>
                    <a:pt x="48" y="2196"/>
                  </a:moveTo>
                  <a:lnTo>
                    <a:pt x="166" y="2114"/>
                  </a:lnTo>
                  <a:lnTo>
                    <a:pt x="450" y="1899"/>
                  </a:lnTo>
                  <a:lnTo>
                    <a:pt x="745" y="1685"/>
                  </a:lnTo>
                  <a:lnTo>
                    <a:pt x="1029" y="1471"/>
                  </a:lnTo>
                  <a:lnTo>
                    <a:pt x="1325" y="1257"/>
                  </a:lnTo>
                  <a:lnTo>
                    <a:pt x="1609" y="1043"/>
                  </a:lnTo>
                  <a:lnTo>
                    <a:pt x="1905" y="829"/>
                  </a:lnTo>
                  <a:lnTo>
                    <a:pt x="2188" y="615"/>
                  </a:lnTo>
                  <a:lnTo>
                    <a:pt x="2484" y="401"/>
                  </a:lnTo>
                  <a:lnTo>
                    <a:pt x="2543" y="352"/>
                  </a:lnTo>
                  <a:lnTo>
                    <a:pt x="2673" y="290"/>
                  </a:lnTo>
                  <a:lnTo>
                    <a:pt x="2780" y="270"/>
                  </a:lnTo>
                  <a:lnTo>
                    <a:pt x="2922" y="276"/>
                  </a:lnTo>
                  <a:lnTo>
                    <a:pt x="3064" y="297"/>
                  </a:lnTo>
                  <a:lnTo>
                    <a:pt x="3276" y="366"/>
                  </a:lnTo>
                  <a:lnTo>
                    <a:pt x="3395" y="366"/>
                  </a:lnTo>
                  <a:lnTo>
                    <a:pt x="3797" y="256"/>
                  </a:lnTo>
                  <a:lnTo>
                    <a:pt x="3844" y="242"/>
                  </a:lnTo>
                  <a:lnTo>
                    <a:pt x="3856" y="235"/>
                  </a:lnTo>
                  <a:lnTo>
                    <a:pt x="3880" y="214"/>
                  </a:lnTo>
                  <a:lnTo>
                    <a:pt x="3903" y="207"/>
                  </a:lnTo>
                  <a:lnTo>
                    <a:pt x="3939" y="207"/>
                  </a:lnTo>
                  <a:lnTo>
                    <a:pt x="4022" y="214"/>
                  </a:lnTo>
                  <a:lnTo>
                    <a:pt x="4069" y="214"/>
                  </a:lnTo>
                  <a:lnTo>
                    <a:pt x="4128" y="207"/>
                  </a:lnTo>
                  <a:lnTo>
                    <a:pt x="4163" y="194"/>
                  </a:lnTo>
                  <a:lnTo>
                    <a:pt x="4365" y="49"/>
                  </a:lnTo>
                  <a:lnTo>
                    <a:pt x="4388" y="35"/>
                  </a:lnTo>
                  <a:lnTo>
                    <a:pt x="4447" y="42"/>
                  </a:lnTo>
                  <a:lnTo>
                    <a:pt x="4554" y="62"/>
                  </a:lnTo>
                  <a:lnTo>
                    <a:pt x="4613" y="62"/>
                  </a:lnTo>
                  <a:lnTo>
                    <a:pt x="4743" y="42"/>
                  </a:lnTo>
                  <a:lnTo>
                    <a:pt x="4778" y="35"/>
                  </a:lnTo>
                  <a:lnTo>
                    <a:pt x="4838" y="7"/>
                  </a:lnTo>
                  <a:lnTo>
                    <a:pt x="4861" y="0"/>
                  </a:lnTo>
                  <a:lnTo>
                    <a:pt x="4980" y="0"/>
                  </a:lnTo>
                  <a:lnTo>
                    <a:pt x="5204" y="35"/>
                  </a:lnTo>
                  <a:lnTo>
                    <a:pt x="5370" y="42"/>
                  </a:lnTo>
                  <a:lnTo>
                    <a:pt x="5524" y="69"/>
                  </a:lnTo>
                  <a:lnTo>
                    <a:pt x="5595" y="69"/>
                  </a:lnTo>
                  <a:lnTo>
                    <a:pt x="5630" y="83"/>
                  </a:lnTo>
                  <a:lnTo>
                    <a:pt x="5642" y="104"/>
                  </a:lnTo>
                  <a:lnTo>
                    <a:pt x="5689" y="138"/>
                  </a:lnTo>
                  <a:lnTo>
                    <a:pt x="5855" y="207"/>
                  </a:lnTo>
                  <a:lnTo>
                    <a:pt x="6044" y="249"/>
                  </a:lnTo>
                  <a:lnTo>
                    <a:pt x="6245" y="263"/>
                  </a:lnTo>
                  <a:lnTo>
                    <a:pt x="6517" y="242"/>
                  </a:lnTo>
                  <a:lnTo>
                    <a:pt x="6552" y="256"/>
                  </a:lnTo>
                  <a:lnTo>
                    <a:pt x="6588" y="276"/>
                  </a:lnTo>
                  <a:lnTo>
                    <a:pt x="6635" y="297"/>
                  </a:lnTo>
                  <a:lnTo>
                    <a:pt x="6694" y="311"/>
                  </a:lnTo>
                  <a:lnTo>
                    <a:pt x="6742" y="304"/>
                  </a:lnTo>
                  <a:lnTo>
                    <a:pt x="6765" y="290"/>
                  </a:lnTo>
                  <a:lnTo>
                    <a:pt x="6813" y="276"/>
                  </a:lnTo>
                  <a:lnTo>
                    <a:pt x="7002" y="276"/>
                  </a:lnTo>
                  <a:lnTo>
                    <a:pt x="7049" y="263"/>
                  </a:lnTo>
                  <a:lnTo>
                    <a:pt x="7073" y="235"/>
                  </a:lnTo>
                  <a:lnTo>
                    <a:pt x="7073" y="207"/>
                  </a:lnTo>
                  <a:lnTo>
                    <a:pt x="7085" y="187"/>
                  </a:lnTo>
                  <a:lnTo>
                    <a:pt x="7120" y="166"/>
                  </a:lnTo>
                  <a:lnTo>
                    <a:pt x="7167" y="166"/>
                  </a:lnTo>
                  <a:lnTo>
                    <a:pt x="7333" y="180"/>
                  </a:lnTo>
                  <a:lnTo>
                    <a:pt x="7392" y="180"/>
                  </a:lnTo>
                  <a:lnTo>
                    <a:pt x="7522" y="159"/>
                  </a:lnTo>
                  <a:lnTo>
                    <a:pt x="7581" y="159"/>
                  </a:lnTo>
                  <a:lnTo>
                    <a:pt x="7641" y="166"/>
                  </a:lnTo>
                  <a:lnTo>
                    <a:pt x="7735" y="194"/>
                  </a:lnTo>
                  <a:lnTo>
                    <a:pt x="7782" y="200"/>
                  </a:lnTo>
                  <a:lnTo>
                    <a:pt x="7865" y="159"/>
                  </a:lnTo>
                  <a:lnTo>
                    <a:pt x="7948" y="145"/>
                  </a:lnTo>
                  <a:lnTo>
                    <a:pt x="8019" y="159"/>
                  </a:lnTo>
                  <a:lnTo>
                    <a:pt x="8019" y="166"/>
                  </a:lnTo>
                  <a:lnTo>
                    <a:pt x="8019" y="166"/>
                  </a:lnTo>
                  <a:lnTo>
                    <a:pt x="8090" y="166"/>
                  </a:lnTo>
                  <a:lnTo>
                    <a:pt x="8102" y="159"/>
                  </a:lnTo>
                  <a:lnTo>
                    <a:pt x="8102" y="152"/>
                  </a:lnTo>
                  <a:lnTo>
                    <a:pt x="8114" y="145"/>
                  </a:lnTo>
                  <a:lnTo>
                    <a:pt x="8125" y="131"/>
                  </a:lnTo>
                  <a:lnTo>
                    <a:pt x="8161" y="138"/>
                  </a:lnTo>
                  <a:lnTo>
                    <a:pt x="8220" y="152"/>
                  </a:lnTo>
                  <a:lnTo>
                    <a:pt x="8244" y="159"/>
                  </a:lnTo>
                  <a:lnTo>
                    <a:pt x="8267" y="159"/>
                  </a:lnTo>
                  <a:lnTo>
                    <a:pt x="8315" y="138"/>
                  </a:lnTo>
                  <a:lnTo>
                    <a:pt x="8338" y="125"/>
                  </a:lnTo>
                  <a:lnTo>
                    <a:pt x="8362" y="111"/>
                  </a:lnTo>
                  <a:lnTo>
                    <a:pt x="8492" y="104"/>
                  </a:lnTo>
                  <a:lnTo>
                    <a:pt x="8551" y="111"/>
                  </a:lnTo>
                  <a:lnTo>
                    <a:pt x="8575" y="125"/>
                  </a:lnTo>
                  <a:lnTo>
                    <a:pt x="8551" y="166"/>
                  </a:lnTo>
                  <a:lnTo>
                    <a:pt x="8669" y="145"/>
                  </a:lnTo>
                  <a:lnTo>
                    <a:pt x="8752" y="152"/>
                  </a:lnTo>
                  <a:lnTo>
                    <a:pt x="8847" y="159"/>
                  </a:lnTo>
                  <a:lnTo>
                    <a:pt x="8953" y="159"/>
                  </a:lnTo>
                  <a:lnTo>
                    <a:pt x="8942" y="200"/>
                  </a:lnTo>
                  <a:lnTo>
                    <a:pt x="8965" y="207"/>
                  </a:lnTo>
                  <a:lnTo>
                    <a:pt x="9012" y="207"/>
                  </a:lnTo>
                  <a:lnTo>
                    <a:pt x="9048" y="207"/>
                  </a:lnTo>
                  <a:lnTo>
                    <a:pt x="9095" y="221"/>
                  </a:lnTo>
                  <a:lnTo>
                    <a:pt x="9143" y="242"/>
                  </a:lnTo>
                  <a:lnTo>
                    <a:pt x="9178" y="256"/>
                  </a:lnTo>
                  <a:lnTo>
                    <a:pt x="9237" y="263"/>
                  </a:lnTo>
                  <a:lnTo>
                    <a:pt x="9367" y="256"/>
                  </a:lnTo>
                  <a:lnTo>
                    <a:pt x="9675" y="214"/>
                  </a:lnTo>
                  <a:lnTo>
                    <a:pt x="9687" y="221"/>
                  </a:lnTo>
                  <a:lnTo>
                    <a:pt x="9710" y="276"/>
                  </a:lnTo>
                  <a:lnTo>
                    <a:pt x="9758" y="325"/>
                  </a:lnTo>
                  <a:lnTo>
                    <a:pt x="9899" y="539"/>
                  </a:lnTo>
                  <a:lnTo>
                    <a:pt x="9970" y="622"/>
                  </a:lnTo>
                  <a:lnTo>
                    <a:pt x="10018" y="718"/>
                  </a:lnTo>
                  <a:lnTo>
                    <a:pt x="10089" y="774"/>
                  </a:lnTo>
                  <a:lnTo>
                    <a:pt x="10183" y="794"/>
                  </a:lnTo>
                  <a:lnTo>
                    <a:pt x="10207" y="836"/>
                  </a:lnTo>
                  <a:lnTo>
                    <a:pt x="10302" y="1264"/>
                  </a:lnTo>
                  <a:lnTo>
                    <a:pt x="10337" y="1340"/>
                  </a:lnTo>
                  <a:lnTo>
                    <a:pt x="10373" y="1375"/>
                  </a:lnTo>
                  <a:lnTo>
                    <a:pt x="10420" y="1409"/>
                  </a:lnTo>
                  <a:lnTo>
                    <a:pt x="10479" y="1423"/>
                  </a:lnTo>
                  <a:lnTo>
                    <a:pt x="10538" y="1423"/>
                  </a:lnTo>
                  <a:lnTo>
                    <a:pt x="10585" y="1437"/>
                  </a:lnTo>
                  <a:lnTo>
                    <a:pt x="10621" y="1451"/>
                  </a:lnTo>
                  <a:lnTo>
                    <a:pt x="10645" y="1478"/>
                  </a:lnTo>
                  <a:lnTo>
                    <a:pt x="10692" y="1506"/>
                  </a:lnTo>
                  <a:lnTo>
                    <a:pt x="10716" y="1513"/>
                  </a:lnTo>
                  <a:lnTo>
                    <a:pt x="10751" y="1513"/>
                  </a:lnTo>
                  <a:lnTo>
                    <a:pt x="10775" y="1499"/>
                  </a:lnTo>
                  <a:lnTo>
                    <a:pt x="10787" y="1492"/>
                  </a:lnTo>
                  <a:lnTo>
                    <a:pt x="10810" y="1485"/>
                  </a:lnTo>
                  <a:lnTo>
                    <a:pt x="10834" y="1492"/>
                  </a:lnTo>
                  <a:lnTo>
                    <a:pt x="10857" y="1499"/>
                  </a:lnTo>
                  <a:lnTo>
                    <a:pt x="10893" y="1526"/>
                  </a:lnTo>
                  <a:lnTo>
                    <a:pt x="10917" y="1547"/>
                  </a:lnTo>
                  <a:lnTo>
                    <a:pt x="10917" y="1575"/>
                  </a:lnTo>
                  <a:lnTo>
                    <a:pt x="10952" y="1630"/>
                  </a:lnTo>
                  <a:lnTo>
                    <a:pt x="11047" y="1685"/>
                  </a:lnTo>
                  <a:lnTo>
                    <a:pt x="11141" y="1775"/>
                  </a:lnTo>
                  <a:lnTo>
                    <a:pt x="11153" y="1803"/>
                  </a:lnTo>
                  <a:lnTo>
                    <a:pt x="11153" y="1823"/>
                  </a:lnTo>
                  <a:lnTo>
                    <a:pt x="11141" y="1879"/>
                  </a:lnTo>
                  <a:lnTo>
                    <a:pt x="11059" y="1969"/>
                  </a:lnTo>
                  <a:lnTo>
                    <a:pt x="10905" y="2051"/>
                  </a:lnTo>
                  <a:lnTo>
                    <a:pt x="10810" y="2162"/>
                  </a:lnTo>
                  <a:lnTo>
                    <a:pt x="10751" y="2190"/>
                  </a:lnTo>
                  <a:lnTo>
                    <a:pt x="10692" y="2210"/>
                  </a:lnTo>
                  <a:lnTo>
                    <a:pt x="10538" y="2259"/>
                  </a:lnTo>
                  <a:lnTo>
                    <a:pt x="10420" y="2307"/>
                  </a:lnTo>
                  <a:lnTo>
                    <a:pt x="10313" y="2314"/>
                  </a:lnTo>
                  <a:lnTo>
                    <a:pt x="10254" y="2321"/>
                  </a:lnTo>
                  <a:lnTo>
                    <a:pt x="10041" y="2224"/>
                  </a:lnTo>
                  <a:lnTo>
                    <a:pt x="9829" y="2196"/>
                  </a:lnTo>
                  <a:lnTo>
                    <a:pt x="9616" y="2134"/>
                  </a:lnTo>
                  <a:lnTo>
                    <a:pt x="9533" y="2127"/>
                  </a:lnTo>
                  <a:lnTo>
                    <a:pt x="9462" y="2127"/>
                  </a:lnTo>
                  <a:lnTo>
                    <a:pt x="9391" y="2134"/>
                  </a:lnTo>
                  <a:lnTo>
                    <a:pt x="9273" y="2127"/>
                  </a:lnTo>
                  <a:lnTo>
                    <a:pt x="8859" y="2038"/>
                  </a:lnTo>
                  <a:lnTo>
                    <a:pt x="8752" y="2024"/>
                  </a:lnTo>
                  <a:lnTo>
                    <a:pt x="8468" y="2024"/>
                  </a:lnTo>
                  <a:lnTo>
                    <a:pt x="8386" y="2003"/>
                  </a:lnTo>
                  <a:lnTo>
                    <a:pt x="8327" y="2003"/>
                  </a:lnTo>
                  <a:lnTo>
                    <a:pt x="8291" y="2010"/>
                  </a:lnTo>
                  <a:lnTo>
                    <a:pt x="8185" y="2038"/>
                  </a:lnTo>
                  <a:lnTo>
                    <a:pt x="8125" y="2044"/>
                  </a:lnTo>
                  <a:lnTo>
                    <a:pt x="8007" y="2031"/>
                  </a:lnTo>
                  <a:lnTo>
                    <a:pt x="7948" y="2024"/>
                  </a:lnTo>
                  <a:lnTo>
                    <a:pt x="7865" y="2031"/>
                  </a:lnTo>
                  <a:lnTo>
                    <a:pt x="7759" y="2024"/>
                  </a:lnTo>
                  <a:lnTo>
                    <a:pt x="7617" y="1996"/>
                  </a:lnTo>
                  <a:lnTo>
                    <a:pt x="7558" y="1982"/>
                  </a:lnTo>
                  <a:lnTo>
                    <a:pt x="7499" y="1969"/>
                  </a:lnTo>
                  <a:lnTo>
                    <a:pt x="7428" y="1962"/>
                  </a:lnTo>
                  <a:lnTo>
                    <a:pt x="7309" y="1962"/>
                  </a:lnTo>
                  <a:lnTo>
                    <a:pt x="7167" y="1927"/>
                  </a:lnTo>
                  <a:lnTo>
                    <a:pt x="7073" y="1893"/>
                  </a:lnTo>
                  <a:lnTo>
                    <a:pt x="7037" y="1886"/>
                  </a:lnTo>
                  <a:lnTo>
                    <a:pt x="6990" y="1893"/>
                  </a:lnTo>
                  <a:lnTo>
                    <a:pt x="6931" y="1886"/>
                  </a:lnTo>
                  <a:lnTo>
                    <a:pt x="6860" y="1886"/>
                  </a:lnTo>
                  <a:lnTo>
                    <a:pt x="6789" y="1858"/>
                  </a:lnTo>
                  <a:lnTo>
                    <a:pt x="6659" y="1872"/>
                  </a:lnTo>
                  <a:lnTo>
                    <a:pt x="6541" y="1899"/>
                  </a:lnTo>
                  <a:lnTo>
                    <a:pt x="6458" y="1906"/>
                  </a:lnTo>
                  <a:lnTo>
                    <a:pt x="6245" y="1899"/>
                  </a:lnTo>
                  <a:lnTo>
                    <a:pt x="6115" y="1913"/>
                  </a:lnTo>
                  <a:lnTo>
                    <a:pt x="5843" y="1975"/>
                  </a:lnTo>
                  <a:lnTo>
                    <a:pt x="5476" y="1989"/>
                  </a:lnTo>
                  <a:lnTo>
                    <a:pt x="5441" y="1989"/>
                  </a:lnTo>
                  <a:lnTo>
                    <a:pt x="5346" y="1969"/>
                  </a:lnTo>
                  <a:lnTo>
                    <a:pt x="5275" y="1955"/>
                  </a:lnTo>
                  <a:lnTo>
                    <a:pt x="5192" y="1948"/>
                  </a:lnTo>
                  <a:lnTo>
                    <a:pt x="5121" y="1955"/>
                  </a:lnTo>
                  <a:lnTo>
                    <a:pt x="4980" y="1996"/>
                  </a:lnTo>
                  <a:lnTo>
                    <a:pt x="4956" y="2003"/>
                  </a:lnTo>
                  <a:lnTo>
                    <a:pt x="4743" y="2003"/>
                  </a:lnTo>
                  <a:lnTo>
                    <a:pt x="4447" y="1975"/>
                  </a:lnTo>
                  <a:lnTo>
                    <a:pt x="4246" y="1962"/>
                  </a:lnTo>
                  <a:lnTo>
                    <a:pt x="4104" y="1969"/>
                  </a:lnTo>
                  <a:lnTo>
                    <a:pt x="4022" y="1955"/>
                  </a:lnTo>
                  <a:lnTo>
                    <a:pt x="3868" y="1906"/>
                  </a:lnTo>
                  <a:lnTo>
                    <a:pt x="3608" y="1851"/>
                  </a:lnTo>
                  <a:lnTo>
                    <a:pt x="3501" y="1844"/>
                  </a:lnTo>
                  <a:lnTo>
                    <a:pt x="3430" y="1851"/>
                  </a:lnTo>
                  <a:lnTo>
                    <a:pt x="3312" y="1872"/>
                  </a:lnTo>
                  <a:lnTo>
                    <a:pt x="3253" y="1872"/>
                  </a:lnTo>
                  <a:lnTo>
                    <a:pt x="3146" y="1872"/>
                  </a:lnTo>
                  <a:lnTo>
                    <a:pt x="3040" y="1865"/>
                  </a:lnTo>
                  <a:lnTo>
                    <a:pt x="2910" y="1865"/>
                  </a:lnTo>
                  <a:lnTo>
                    <a:pt x="2803" y="1872"/>
                  </a:lnTo>
                  <a:lnTo>
                    <a:pt x="2756" y="1879"/>
                  </a:lnTo>
                  <a:lnTo>
                    <a:pt x="2626" y="1913"/>
                  </a:lnTo>
                  <a:lnTo>
                    <a:pt x="2590" y="1927"/>
                  </a:lnTo>
                  <a:lnTo>
                    <a:pt x="2555" y="1969"/>
                  </a:lnTo>
                  <a:lnTo>
                    <a:pt x="2520" y="1982"/>
                  </a:lnTo>
                  <a:lnTo>
                    <a:pt x="2401" y="2024"/>
                  </a:lnTo>
                  <a:lnTo>
                    <a:pt x="2378" y="2038"/>
                  </a:lnTo>
                  <a:lnTo>
                    <a:pt x="2354" y="2058"/>
                  </a:lnTo>
                  <a:lnTo>
                    <a:pt x="2342" y="2086"/>
                  </a:lnTo>
                  <a:lnTo>
                    <a:pt x="2330" y="2114"/>
                  </a:lnTo>
                  <a:lnTo>
                    <a:pt x="2271" y="2134"/>
                  </a:lnTo>
                  <a:lnTo>
                    <a:pt x="2023" y="2190"/>
                  </a:lnTo>
                  <a:lnTo>
                    <a:pt x="1940" y="2217"/>
                  </a:lnTo>
                  <a:lnTo>
                    <a:pt x="1857" y="2259"/>
                  </a:lnTo>
                  <a:lnTo>
                    <a:pt x="1822" y="2279"/>
                  </a:lnTo>
                  <a:lnTo>
                    <a:pt x="1810" y="2300"/>
                  </a:lnTo>
                  <a:lnTo>
                    <a:pt x="1810" y="2335"/>
                  </a:lnTo>
                  <a:lnTo>
                    <a:pt x="1751" y="2383"/>
                  </a:lnTo>
                  <a:lnTo>
                    <a:pt x="1621" y="2411"/>
                  </a:lnTo>
                  <a:lnTo>
                    <a:pt x="1585" y="2390"/>
                  </a:lnTo>
                  <a:lnTo>
                    <a:pt x="1479" y="2348"/>
                  </a:lnTo>
                  <a:lnTo>
                    <a:pt x="1349" y="2335"/>
                  </a:lnTo>
                  <a:lnTo>
                    <a:pt x="544" y="2348"/>
                  </a:lnTo>
                  <a:lnTo>
                    <a:pt x="391" y="2335"/>
                  </a:lnTo>
                  <a:lnTo>
                    <a:pt x="0" y="2196"/>
                  </a:lnTo>
                  <a:lnTo>
                    <a:pt x="48" y="2196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05" name="Google Shape;629;p22">
              <a:extLst>
                <a:ext uri="{FF2B5EF4-FFF2-40B4-BE49-F238E27FC236}">
                  <a16:creationId xmlns:a16="http://schemas.microsoft.com/office/drawing/2014/main" id="{C6C8F0F1-25DB-C083-1F48-967D513CE05A}"/>
                </a:ext>
              </a:extLst>
            </p:cNvPr>
            <p:cNvSpPr/>
            <p:nvPr/>
          </p:nvSpPr>
          <p:spPr>
            <a:xfrm flipH="1">
              <a:off x="3599955" y="1936098"/>
              <a:ext cx="753176" cy="736709"/>
            </a:xfrm>
            <a:custGeom>
              <a:avLst/>
              <a:gdLst/>
              <a:ahLst/>
              <a:cxnLst/>
              <a:rect l="l" t="t" r="r" b="b"/>
              <a:pathLst>
                <a:path w="12372" h="7729" extrusionOk="0">
                  <a:moveTo>
                    <a:pt x="12" y="4075"/>
                  </a:moveTo>
                  <a:lnTo>
                    <a:pt x="47" y="4040"/>
                  </a:lnTo>
                  <a:lnTo>
                    <a:pt x="95" y="4006"/>
                  </a:lnTo>
                  <a:lnTo>
                    <a:pt x="130" y="3971"/>
                  </a:lnTo>
                  <a:lnTo>
                    <a:pt x="154" y="3930"/>
                  </a:lnTo>
                  <a:lnTo>
                    <a:pt x="189" y="3640"/>
                  </a:lnTo>
                  <a:lnTo>
                    <a:pt x="166" y="3543"/>
                  </a:lnTo>
                  <a:lnTo>
                    <a:pt x="166" y="3536"/>
                  </a:lnTo>
                  <a:lnTo>
                    <a:pt x="1396" y="4220"/>
                  </a:lnTo>
                  <a:lnTo>
                    <a:pt x="1467" y="4213"/>
                  </a:lnTo>
                  <a:lnTo>
                    <a:pt x="1573" y="4220"/>
                  </a:lnTo>
                  <a:lnTo>
                    <a:pt x="1644" y="4213"/>
                  </a:lnTo>
                  <a:lnTo>
                    <a:pt x="1739" y="4185"/>
                  </a:lnTo>
                  <a:lnTo>
                    <a:pt x="1786" y="4158"/>
                  </a:lnTo>
                  <a:lnTo>
                    <a:pt x="1798" y="4103"/>
                  </a:lnTo>
                  <a:lnTo>
                    <a:pt x="1810" y="4054"/>
                  </a:lnTo>
                  <a:lnTo>
                    <a:pt x="1857" y="3992"/>
                  </a:lnTo>
                  <a:lnTo>
                    <a:pt x="1881" y="3923"/>
                  </a:lnTo>
                  <a:lnTo>
                    <a:pt x="1952" y="3833"/>
                  </a:lnTo>
                  <a:lnTo>
                    <a:pt x="1975" y="3764"/>
                  </a:lnTo>
                  <a:lnTo>
                    <a:pt x="1975" y="3709"/>
                  </a:lnTo>
                  <a:lnTo>
                    <a:pt x="1940" y="3633"/>
                  </a:lnTo>
                  <a:lnTo>
                    <a:pt x="1940" y="3543"/>
                  </a:lnTo>
                  <a:lnTo>
                    <a:pt x="1952" y="3488"/>
                  </a:lnTo>
                  <a:lnTo>
                    <a:pt x="1940" y="3440"/>
                  </a:lnTo>
                  <a:lnTo>
                    <a:pt x="1916" y="3405"/>
                  </a:lnTo>
                  <a:lnTo>
                    <a:pt x="1833" y="3357"/>
                  </a:lnTo>
                  <a:lnTo>
                    <a:pt x="1798" y="3329"/>
                  </a:lnTo>
                  <a:lnTo>
                    <a:pt x="1774" y="3295"/>
                  </a:lnTo>
                  <a:lnTo>
                    <a:pt x="1751" y="3239"/>
                  </a:lnTo>
                  <a:lnTo>
                    <a:pt x="1821" y="3115"/>
                  </a:lnTo>
                  <a:lnTo>
                    <a:pt x="1975" y="3184"/>
                  </a:lnTo>
                  <a:lnTo>
                    <a:pt x="2023" y="3225"/>
                  </a:lnTo>
                  <a:lnTo>
                    <a:pt x="2082" y="3322"/>
                  </a:lnTo>
                  <a:lnTo>
                    <a:pt x="2129" y="3357"/>
                  </a:lnTo>
                  <a:lnTo>
                    <a:pt x="2224" y="3398"/>
                  </a:lnTo>
                  <a:lnTo>
                    <a:pt x="2295" y="3405"/>
                  </a:lnTo>
                  <a:lnTo>
                    <a:pt x="2366" y="3398"/>
                  </a:lnTo>
                  <a:lnTo>
                    <a:pt x="2448" y="3350"/>
                  </a:lnTo>
                  <a:lnTo>
                    <a:pt x="2578" y="3260"/>
                  </a:lnTo>
                  <a:lnTo>
                    <a:pt x="2649" y="3163"/>
                  </a:lnTo>
                  <a:lnTo>
                    <a:pt x="2673" y="3101"/>
                  </a:lnTo>
                  <a:lnTo>
                    <a:pt x="2673" y="3032"/>
                  </a:lnTo>
                  <a:lnTo>
                    <a:pt x="2614" y="2846"/>
                  </a:lnTo>
                  <a:lnTo>
                    <a:pt x="2567" y="2790"/>
                  </a:lnTo>
                  <a:lnTo>
                    <a:pt x="2484" y="2756"/>
                  </a:lnTo>
                  <a:lnTo>
                    <a:pt x="2401" y="2721"/>
                  </a:lnTo>
                  <a:lnTo>
                    <a:pt x="2330" y="2687"/>
                  </a:lnTo>
                  <a:lnTo>
                    <a:pt x="2271" y="2625"/>
                  </a:lnTo>
                  <a:lnTo>
                    <a:pt x="2271" y="2583"/>
                  </a:lnTo>
                  <a:lnTo>
                    <a:pt x="2283" y="2556"/>
                  </a:lnTo>
                  <a:lnTo>
                    <a:pt x="2330" y="2535"/>
                  </a:lnTo>
                  <a:lnTo>
                    <a:pt x="2377" y="2521"/>
                  </a:lnTo>
                  <a:lnTo>
                    <a:pt x="2425" y="2473"/>
                  </a:lnTo>
                  <a:lnTo>
                    <a:pt x="2460" y="2411"/>
                  </a:lnTo>
                  <a:lnTo>
                    <a:pt x="2496" y="2183"/>
                  </a:lnTo>
                  <a:lnTo>
                    <a:pt x="2543" y="2120"/>
                  </a:lnTo>
                  <a:lnTo>
                    <a:pt x="2578" y="2093"/>
                  </a:lnTo>
                  <a:lnTo>
                    <a:pt x="2649" y="2038"/>
                  </a:lnTo>
                  <a:lnTo>
                    <a:pt x="2720" y="1962"/>
                  </a:lnTo>
                  <a:lnTo>
                    <a:pt x="3619" y="1533"/>
                  </a:lnTo>
                  <a:lnTo>
                    <a:pt x="3690" y="1547"/>
                  </a:lnTo>
                  <a:lnTo>
                    <a:pt x="3749" y="1575"/>
                  </a:lnTo>
                  <a:lnTo>
                    <a:pt x="3820" y="1616"/>
                  </a:lnTo>
                  <a:lnTo>
                    <a:pt x="3915" y="1706"/>
                  </a:lnTo>
                  <a:lnTo>
                    <a:pt x="4033" y="1796"/>
                  </a:lnTo>
                  <a:lnTo>
                    <a:pt x="4246" y="1789"/>
                  </a:lnTo>
                  <a:lnTo>
                    <a:pt x="4317" y="1796"/>
                  </a:lnTo>
                  <a:lnTo>
                    <a:pt x="4376" y="1803"/>
                  </a:lnTo>
                  <a:lnTo>
                    <a:pt x="4435" y="1817"/>
                  </a:lnTo>
                  <a:lnTo>
                    <a:pt x="4483" y="1830"/>
                  </a:lnTo>
                  <a:lnTo>
                    <a:pt x="4530" y="1824"/>
                  </a:lnTo>
                  <a:lnTo>
                    <a:pt x="4601" y="1810"/>
                  </a:lnTo>
                  <a:lnTo>
                    <a:pt x="4684" y="1810"/>
                  </a:lnTo>
                  <a:lnTo>
                    <a:pt x="4967" y="1824"/>
                  </a:lnTo>
                  <a:lnTo>
                    <a:pt x="5074" y="1844"/>
                  </a:lnTo>
                  <a:lnTo>
                    <a:pt x="5121" y="1858"/>
                  </a:lnTo>
                  <a:lnTo>
                    <a:pt x="5204" y="1927"/>
                  </a:lnTo>
                  <a:lnTo>
                    <a:pt x="5251" y="1969"/>
                  </a:lnTo>
                  <a:lnTo>
                    <a:pt x="5488" y="2114"/>
                  </a:lnTo>
                  <a:lnTo>
                    <a:pt x="5630" y="2224"/>
                  </a:lnTo>
                  <a:lnTo>
                    <a:pt x="5736" y="2279"/>
                  </a:lnTo>
                  <a:lnTo>
                    <a:pt x="5937" y="2355"/>
                  </a:lnTo>
                  <a:lnTo>
                    <a:pt x="5996" y="2397"/>
                  </a:lnTo>
                  <a:lnTo>
                    <a:pt x="6126" y="2549"/>
                  </a:lnTo>
                  <a:lnTo>
                    <a:pt x="6221" y="2583"/>
                  </a:lnTo>
                  <a:lnTo>
                    <a:pt x="6292" y="2625"/>
                  </a:lnTo>
                  <a:lnTo>
                    <a:pt x="6339" y="2659"/>
                  </a:lnTo>
                  <a:lnTo>
                    <a:pt x="6410" y="2846"/>
                  </a:lnTo>
                  <a:lnTo>
                    <a:pt x="6505" y="2929"/>
                  </a:lnTo>
                  <a:lnTo>
                    <a:pt x="6576" y="2956"/>
                  </a:lnTo>
                  <a:lnTo>
                    <a:pt x="6718" y="2991"/>
                  </a:lnTo>
                  <a:lnTo>
                    <a:pt x="6943" y="3018"/>
                  </a:lnTo>
                  <a:lnTo>
                    <a:pt x="7073" y="3039"/>
                  </a:lnTo>
                  <a:lnTo>
                    <a:pt x="7191" y="3087"/>
                  </a:lnTo>
                  <a:lnTo>
                    <a:pt x="7463" y="3308"/>
                  </a:lnTo>
                  <a:lnTo>
                    <a:pt x="7475" y="3350"/>
                  </a:lnTo>
                  <a:lnTo>
                    <a:pt x="7475" y="3371"/>
                  </a:lnTo>
                  <a:lnTo>
                    <a:pt x="7522" y="3384"/>
                  </a:lnTo>
                  <a:lnTo>
                    <a:pt x="7569" y="3391"/>
                  </a:lnTo>
                  <a:lnTo>
                    <a:pt x="7936" y="3384"/>
                  </a:lnTo>
                  <a:lnTo>
                    <a:pt x="8196" y="3377"/>
                  </a:lnTo>
                  <a:lnTo>
                    <a:pt x="9627" y="3357"/>
                  </a:lnTo>
                  <a:lnTo>
                    <a:pt x="9734" y="3163"/>
                  </a:lnTo>
                  <a:lnTo>
                    <a:pt x="9970" y="2859"/>
                  </a:lnTo>
                  <a:lnTo>
                    <a:pt x="10006" y="2763"/>
                  </a:lnTo>
                  <a:lnTo>
                    <a:pt x="10006" y="2542"/>
                  </a:lnTo>
                  <a:lnTo>
                    <a:pt x="9864" y="2245"/>
                  </a:lnTo>
                  <a:lnTo>
                    <a:pt x="9722" y="2114"/>
                  </a:lnTo>
                  <a:lnTo>
                    <a:pt x="9675" y="2010"/>
                  </a:lnTo>
                  <a:lnTo>
                    <a:pt x="9663" y="1948"/>
                  </a:lnTo>
                  <a:lnTo>
                    <a:pt x="9675" y="1741"/>
                  </a:lnTo>
                  <a:lnTo>
                    <a:pt x="9604" y="1665"/>
                  </a:lnTo>
                  <a:lnTo>
                    <a:pt x="9485" y="1561"/>
                  </a:lnTo>
                  <a:lnTo>
                    <a:pt x="9284" y="1326"/>
                  </a:lnTo>
                  <a:lnTo>
                    <a:pt x="9107" y="1174"/>
                  </a:lnTo>
                  <a:lnTo>
                    <a:pt x="8906" y="1036"/>
                  </a:lnTo>
                  <a:lnTo>
                    <a:pt x="8882" y="940"/>
                  </a:lnTo>
                  <a:lnTo>
                    <a:pt x="8894" y="843"/>
                  </a:lnTo>
                  <a:lnTo>
                    <a:pt x="8941" y="656"/>
                  </a:lnTo>
                  <a:lnTo>
                    <a:pt x="9012" y="601"/>
                  </a:lnTo>
                  <a:lnTo>
                    <a:pt x="9071" y="546"/>
                  </a:lnTo>
                  <a:lnTo>
                    <a:pt x="9131" y="511"/>
                  </a:lnTo>
                  <a:lnTo>
                    <a:pt x="9332" y="470"/>
                  </a:lnTo>
                  <a:lnTo>
                    <a:pt x="9391" y="442"/>
                  </a:lnTo>
                  <a:lnTo>
                    <a:pt x="9462" y="373"/>
                  </a:lnTo>
                  <a:lnTo>
                    <a:pt x="9556" y="297"/>
                  </a:lnTo>
                  <a:lnTo>
                    <a:pt x="9615" y="111"/>
                  </a:lnTo>
                  <a:lnTo>
                    <a:pt x="9651" y="69"/>
                  </a:lnTo>
                  <a:lnTo>
                    <a:pt x="9746" y="7"/>
                  </a:lnTo>
                  <a:lnTo>
                    <a:pt x="9769" y="0"/>
                  </a:lnTo>
                  <a:lnTo>
                    <a:pt x="9769" y="0"/>
                  </a:lnTo>
                  <a:lnTo>
                    <a:pt x="9793" y="14"/>
                  </a:lnTo>
                  <a:lnTo>
                    <a:pt x="9994" y="90"/>
                  </a:lnTo>
                  <a:lnTo>
                    <a:pt x="10159" y="194"/>
                  </a:lnTo>
                  <a:lnTo>
                    <a:pt x="10207" y="214"/>
                  </a:lnTo>
                  <a:lnTo>
                    <a:pt x="10467" y="270"/>
                  </a:lnTo>
                  <a:lnTo>
                    <a:pt x="10538" y="276"/>
                  </a:lnTo>
                  <a:lnTo>
                    <a:pt x="10538" y="290"/>
                  </a:lnTo>
                  <a:lnTo>
                    <a:pt x="10514" y="290"/>
                  </a:lnTo>
                  <a:lnTo>
                    <a:pt x="10514" y="304"/>
                  </a:lnTo>
                  <a:lnTo>
                    <a:pt x="10550" y="318"/>
                  </a:lnTo>
                  <a:lnTo>
                    <a:pt x="10562" y="339"/>
                  </a:lnTo>
                  <a:lnTo>
                    <a:pt x="10573" y="366"/>
                  </a:lnTo>
                  <a:lnTo>
                    <a:pt x="10573" y="394"/>
                  </a:lnTo>
                  <a:lnTo>
                    <a:pt x="10597" y="408"/>
                  </a:lnTo>
                  <a:lnTo>
                    <a:pt x="10644" y="428"/>
                  </a:lnTo>
                  <a:lnTo>
                    <a:pt x="11011" y="491"/>
                  </a:lnTo>
                  <a:lnTo>
                    <a:pt x="11106" y="491"/>
                  </a:lnTo>
                  <a:lnTo>
                    <a:pt x="11484" y="560"/>
                  </a:lnTo>
                  <a:lnTo>
                    <a:pt x="11531" y="608"/>
                  </a:lnTo>
                  <a:lnTo>
                    <a:pt x="11626" y="677"/>
                  </a:lnTo>
                  <a:lnTo>
                    <a:pt x="11685" y="732"/>
                  </a:lnTo>
                  <a:lnTo>
                    <a:pt x="11638" y="753"/>
                  </a:lnTo>
                  <a:lnTo>
                    <a:pt x="11638" y="739"/>
                  </a:lnTo>
                  <a:lnTo>
                    <a:pt x="11531" y="746"/>
                  </a:lnTo>
                  <a:lnTo>
                    <a:pt x="11389" y="788"/>
                  </a:lnTo>
                  <a:lnTo>
                    <a:pt x="11271" y="836"/>
                  </a:lnTo>
                  <a:lnTo>
                    <a:pt x="11200" y="877"/>
                  </a:lnTo>
                  <a:lnTo>
                    <a:pt x="11177" y="919"/>
                  </a:lnTo>
                  <a:lnTo>
                    <a:pt x="11153" y="960"/>
                  </a:lnTo>
                  <a:lnTo>
                    <a:pt x="11129" y="988"/>
                  </a:lnTo>
                  <a:lnTo>
                    <a:pt x="11082" y="1002"/>
                  </a:lnTo>
                  <a:lnTo>
                    <a:pt x="11035" y="1022"/>
                  </a:lnTo>
                  <a:lnTo>
                    <a:pt x="11011" y="1064"/>
                  </a:lnTo>
                  <a:lnTo>
                    <a:pt x="11011" y="1382"/>
                  </a:lnTo>
                  <a:lnTo>
                    <a:pt x="10987" y="1451"/>
                  </a:lnTo>
                  <a:lnTo>
                    <a:pt x="10940" y="1527"/>
                  </a:lnTo>
                  <a:lnTo>
                    <a:pt x="10928" y="1575"/>
                  </a:lnTo>
                  <a:lnTo>
                    <a:pt x="10975" y="1651"/>
                  </a:lnTo>
                  <a:lnTo>
                    <a:pt x="10975" y="1699"/>
                  </a:lnTo>
                  <a:lnTo>
                    <a:pt x="10952" y="1754"/>
                  </a:lnTo>
                  <a:lnTo>
                    <a:pt x="10940" y="1789"/>
                  </a:lnTo>
                  <a:lnTo>
                    <a:pt x="10916" y="1789"/>
                  </a:lnTo>
                  <a:lnTo>
                    <a:pt x="10928" y="1768"/>
                  </a:lnTo>
                  <a:lnTo>
                    <a:pt x="10928" y="1761"/>
                  </a:lnTo>
                  <a:lnTo>
                    <a:pt x="10928" y="1748"/>
                  </a:lnTo>
                  <a:lnTo>
                    <a:pt x="10916" y="1727"/>
                  </a:lnTo>
                  <a:lnTo>
                    <a:pt x="10869" y="1782"/>
                  </a:lnTo>
                  <a:lnTo>
                    <a:pt x="10857" y="1844"/>
                  </a:lnTo>
                  <a:lnTo>
                    <a:pt x="10881" y="1982"/>
                  </a:lnTo>
                  <a:lnTo>
                    <a:pt x="10893" y="2003"/>
                  </a:lnTo>
                  <a:lnTo>
                    <a:pt x="10928" y="2031"/>
                  </a:lnTo>
                  <a:lnTo>
                    <a:pt x="10940" y="2045"/>
                  </a:lnTo>
                  <a:lnTo>
                    <a:pt x="10928" y="2065"/>
                  </a:lnTo>
                  <a:lnTo>
                    <a:pt x="10928" y="2079"/>
                  </a:lnTo>
                  <a:lnTo>
                    <a:pt x="10928" y="2093"/>
                  </a:lnTo>
                  <a:lnTo>
                    <a:pt x="10940" y="2114"/>
                  </a:lnTo>
                  <a:lnTo>
                    <a:pt x="10964" y="2134"/>
                  </a:lnTo>
                  <a:lnTo>
                    <a:pt x="10999" y="2148"/>
                  </a:lnTo>
                  <a:lnTo>
                    <a:pt x="11046" y="2155"/>
                  </a:lnTo>
                  <a:lnTo>
                    <a:pt x="11094" y="2162"/>
                  </a:lnTo>
                  <a:lnTo>
                    <a:pt x="11330" y="2155"/>
                  </a:lnTo>
                  <a:lnTo>
                    <a:pt x="11531" y="2120"/>
                  </a:lnTo>
                  <a:lnTo>
                    <a:pt x="11638" y="2038"/>
                  </a:lnTo>
                  <a:lnTo>
                    <a:pt x="11567" y="1913"/>
                  </a:lnTo>
                  <a:lnTo>
                    <a:pt x="11579" y="1913"/>
                  </a:lnTo>
                  <a:lnTo>
                    <a:pt x="11590" y="1913"/>
                  </a:lnTo>
                  <a:lnTo>
                    <a:pt x="11590" y="1906"/>
                  </a:lnTo>
                  <a:lnTo>
                    <a:pt x="11590" y="1899"/>
                  </a:lnTo>
                  <a:lnTo>
                    <a:pt x="11543" y="1858"/>
                  </a:lnTo>
                  <a:lnTo>
                    <a:pt x="11449" y="1858"/>
                  </a:lnTo>
                  <a:lnTo>
                    <a:pt x="11342" y="1872"/>
                  </a:lnTo>
                  <a:lnTo>
                    <a:pt x="11248" y="1899"/>
                  </a:lnTo>
                  <a:lnTo>
                    <a:pt x="11271" y="1872"/>
                  </a:lnTo>
                  <a:lnTo>
                    <a:pt x="11307" y="1858"/>
                  </a:lnTo>
                  <a:lnTo>
                    <a:pt x="11354" y="1837"/>
                  </a:lnTo>
                  <a:lnTo>
                    <a:pt x="11378" y="1824"/>
                  </a:lnTo>
                  <a:lnTo>
                    <a:pt x="11342" y="1817"/>
                  </a:lnTo>
                  <a:lnTo>
                    <a:pt x="11318" y="1824"/>
                  </a:lnTo>
                  <a:lnTo>
                    <a:pt x="11295" y="1830"/>
                  </a:lnTo>
                  <a:lnTo>
                    <a:pt x="11271" y="1837"/>
                  </a:lnTo>
                  <a:lnTo>
                    <a:pt x="11271" y="1830"/>
                  </a:lnTo>
                  <a:lnTo>
                    <a:pt x="11271" y="1824"/>
                  </a:lnTo>
                  <a:lnTo>
                    <a:pt x="11271" y="1817"/>
                  </a:lnTo>
                  <a:lnTo>
                    <a:pt x="11295" y="1803"/>
                  </a:lnTo>
                  <a:lnTo>
                    <a:pt x="11318" y="1796"/>
                  </a:lnTo>
                  <a:lnTo>
                    <a:pt x="11354" y="1789"/>
                  </a:lnTo>
                  <a:lnTo>
                    <a:pt x="11354" y="1775"/>
                  </a:lnTo>
                  <a:lnTo>
                    <a:pt x="11224" y="1748"/>
                  </a:lnTo>
                  <a:lnTo>
                    <a:pt x="11224" y="1727"/>
                  </a:lnTo>
                  <a:lnTo>
                    <a:pt x="11259" y="1741"/>
                  </a:lnTo>
                  <a:lnTo>
                    <a:pt x="11271" y="1748"/>
                  </a:lnTo>
                  <a:lnTo>
                    <a:pt x="11307" y="1748"/>
                  </a:lnTo>
                  <a:lnTo>
                    <a:pt x="11307" y="1720"/>
                  </a:lnTo>
                  <a:lnTo>
                    <a:pt x="11295" y="1692"/>
                  </a:lnTo>
                  <a:lnTo>
                    <a:pt x="11271" y="1672"/>
                  </a:lnTo>
                  <a:lnTo>
                    <a:pt x="11248" y="1651"/>
                  </a:lnTo>
                  <a:lnTo>
                    <a:pt x="11484" y="1651"/>
                  </a:lnTo>
                  <a:lnTo>
                    <a:pt x="11496" y="1699"/>
                  </a:lnTo>
                  <a:lnTo>
                    <a:pt x="11579" y="1706"/>
                  </a:lnTo>
                  <a:lnTo>
                    <a:pt x="11673" y="1672"/>
                  </a:lnTo>
                  <a:lnTo>
                    <a:pt x="11697" y="1589"/>
                  </a:lnTo>
                  <a:lnTo>
                    <a:pt x="11673" y="1596"/>
                  </a:lnTo>
                  <a:lnTo>
                    <a:pt x="11638" y="1603"/>
                  </a:lnTo>
                  <a:lnTo>
                    <a:pt x="11614" y="1603"/>
                  </a:lnTo>
                  <a:lnTo>
                    <a:pt x="11614" y="1575"/>
                  </a:lnTo>
                  <a:lnTo>
                    <a:pt x="11579" y="1533"/>
                  </a:lnTo>
                  <a:lnTo>
                    <a:pt x="11590" y="1513"/>
                  </a:lnTo>
                  <a:lnTo>
                    <a:pt x="11638" y="1547"/>
                  </a:lnTo>
                  <a:lnTo>
                    <a:pt x="11638" y="1499"/>
                  </a:lnTo>
                  <a:lnTo>
                    <a:pt x="11697" y="1520"/>
                  </a:lnTo>
                  <a:lnTo>
                    <a:pt x="11744" y="1499"/>
                  </a:lnTo>
                  <a:lnTo>
                    <a:pt x="11780" y="1464"/>
                  </a:lnTo>
                  <a:lnTo>
                    <a:pt x="11780" y="1402"/>
                  </a:lnTo>
                  <a:lnTo>
                    <a:pt x="11756" y="1409"/>
                  </a:lnTo>
                  <a:lnTo>
                    <a:pt x="11744" y="1423"/>
                  </a:lnTo>
                  <a:lnTo>
                    <a:pt x="11721" y="1423"/>
                  </a:lnTo>
                  <a:lnTo>
                    <a:pt x="11721" y="1382"/>
                  </a:lnTo>
                  <a:lnTo>
                    <a:pt x="11744" y="1361"/>
                  </a:lnTo>
                  <a:lnTo>
                    <a:pt x="11780" y="1361"/>
                  </a:lnTo>
                  <a:lnTo>
                    <a:pt x="11803" y="1388"/>
                  </a:lnTo>
                  <a:lnTo>
                    <a:pt x="11839" y="1382"/>
                  </a:lnTo>
                  <a:lnTo>
                    <a:pt x="11839" y="1382"/>
                  </a:lnTo>
                  <a:lnTo>
                    <a:pt x="11827" y="1388"/>
                  </a:lnTo>
                  <a:lnTo>
                    <a:pt x="11792" y="1499"/>
                  </a:lnTo>
                  <a:lnTo>
                    <a:pt x="11756" y="1533"/>
                  </a:lnTo>
                  <a:lnTo>
                    <a:pt x="11744" y="1582"/>
                  </a:lnTo>
                  <a:lnTo>
                    <a:pt x="11709" y="1768"/>
                  </a:lnTo>
                  <a:lnTo>
                    <a:pt x="11732" y="1817"/>
                  </a:lnTo>
                  <a:lnTo>
                    <a:pt x="11768" y="1837"/>
                  </a:lnTo>
                  <a:lnTo>
                    <a:pt x="11780" y="1879"/>
                  </a:lnTo>
                  <a:lnTo>
                    <a:pt x="11851" y="1906"/>
                  </a:lnTo>
                  <a:lnTo>
                    <a:pt x="11874" y="1927"/>
                  </a:lnTo>
                  <a:lnTo>
                    <a:pt x="11898" y="1962"/>
                  </a:lnTo>
                  <a:lnTo>
                    <a:pt x="11969" y="2190"/>
                  </a:lnTo>
                  <a:lnTo>
                    <a:pt x="12028" y="2224"/>
                  </a:lnTo>
                  <a:lnTo>
                    <a:pt x="12087" y="2245"/>
                  </a:lnTo>
                  <a:lnTo>
                    <a:pt x="12158" y="2293"/>
                  </a:lnTo>
                  <a:lnTo>
                    <a:pt x="12253" y="2328"/>
                  </a:lnTo>
                  <a:lnTo>
                    <a:pt x="12347" y="2314"/>
                  </a:lnTo>
                  <a:lnTo>
                    <a:pt x="12347" y="2411"/>
                  </a:lnTo>
                  <a:lnTo>
                    <a:pt x="12347" y="2404"/>
                  </a:lnTo>
                  <a:lnTo>
                    <a:pt x="12336" y="2417"/>
                  </a:lnTo>
                  <a:lnTo>
                    <a:pt x="12324" y="2424"/>
                  </a:lnTo>
                  <a:lnTo>
                    <a:pt x="12324" y="2438"/>
                  </a:lnTo>
                  <a:lnTo>
                    <a:pt x="12336" y="2438"/>
                  </a:lnTo>
                  <a:lnTo>
                    <a:pt x="12347" y="2438"/>
                  </a:lnTo>
                  <a:lnTo>
                    <a:pt x="12359" y="2445"/>
                  </a:lnTo>
                  <a:lnTo>
                    <a:pt x="12371" y="2452"/>
                  </a:lnTo>
                  <a:lnTo>
                    <a:pt x="12347" y="2487"/>
                  </a:lnTo>
                  <a:lnTo>
                    <a:pt x="12312" y="2514"/>
                  </a:lnTo>
                  <a:lnTo>
                    <a:pt x="11815" y="2777"/>
                  </a:lnTo>
                  <a:lnTo>
                    <a:pt x="11425" y="2942"/>
                  </a:lnTo>
                  <a:lnTo>
                    <a:pt x="11023" y="3191"/>
                  </a:lnTo>
                  <a:lnTo>
                    <a:pt x="10715" y="3412"/>
                  </a:lnTo>
                  <a:lnTo>
                    <a:pt x="10644" y="3447"/>
                  </a:lnTo>
                  <a:lnTo>
                    <a:pt x="10538" y="3488"/>
                  </a:lnTo>
                  <a:lnTo>
                    <a:pt x="10408" y="3495"/>
                  </a:lnTo>
                  <a:lnTo>
                    <a:pt x="10349" y="3509"/>
                  </a:lnTo>
                  <a:lnTo>
                    <a:pt x="10313" y="3529"/>
                  </a:lnTo>
                  <a:lnTo>
                    <a:pt x="10148" y="3612"/>
                  </a:lnTo>
                  <a:lnTo>
                    <a:pt x="10088" y="3654"/>
                  </a:lnTo>
                  <a:lnTo>
                    <a:pt x="10018" y="3792"/>
                  </a:lnTo>
                  <a:lnTo>
                    <a:pt x="10006" y="4047"/>
                  </a:lnTo>
                  <a:lnTo>
                    <a:pt x="10018" y="4089"/>
                  </a:lnTo>
                  <a:lnTo>
                    <a:pt x="10029" y="4110"/>
                  </a:lnTo>
                  <a:lnTo>
                    <a:pt x="10159" y="4234"/>
                  </a:lnTo>
                  <a:lnTo>
                    <a:pt x="10242" y="4227"/>
                  </a:lnTo>
                  <a:lnTo>
                    <a:pt x="10301" y="4213"/>
                  </a:lnTo>
                  <a:lnTo>
                    <a:pt x="10361" y="4199"/>
                  </a:lnTo>
                  <a:lnTo>
                    <a:pt x="10680" y="4151"/>
                  </a:lnTo>
                  <a:lnTo>
                    <a:pt x="10763" y="4151"/>
                  </a:lnTo>
                  <a:lnTo>
                    <a:pt x="11011" y="4165"/>
                  </a:lnTo>
                  <a:lnTo>
                    <a:pt x="11117" y="4179"/>
                  </a:lnTo>
                  <a:lnTo>
                    <a:pt x="11188" y="4192"/>
                  </a:lnTo>
                  <a:lnTo>
                    <a:pt x="11248" y="4213"/>
                  </a:lnTo>
                  <a:lnTo>
                    <a:pt x="11259" y="4241"/>
                  </a:lnTo>
                  <a:lnTo>
                    <a:pt x="11248" y="4261"/>
                  </a:lnTo>
                  <a:lnTo>
                    <a:pt x="11236" y="4289"/>
                  </a:lnTo>
                  <a:lnTo>
                    <a:pt x="11224" y="4296"/>
                  </a:lnTo>
                  <a:lnTo>
                    <a:pt x="11200" y="4303"/>
                  </a:lnTo>
                  <a:lnTo>
                    <a:pt x="11177" y="4317"/>
                  </a:lnTo>
                  <a:lnTo>
                    <a:pt x="11153" y="4337"/>
                  </a:lnTo>
                  <a:lnTo>
                    <a:pt x="11129" y="4379"/>
                  </a:lnTo>
                  <a:lnTo>
                    <a:pt x="11117" y="4462"/>
                  </a:lnTo>
                  <a:lnTo>
                    <a:pt x="11129" y="4496"/>
                  </a:lnTo>
                  <a:lnTo>
                    <a:pt x="11165" y="4517"/>
                  </a:lnTo>
                  <a:lnTo>
                    <a:pt x="11212" y="4545"/>
                  </a:lnTo>
                  <a:lnTo>
                    <a:pt x="11224" y="4558"/>
                  </a:lnTo>
                  <a:lnTo>
                    <a:pt x="11259" y="4572"/>
                  </a:lnTo>
                  <a:lnTo>
                    <a:pt x="11449" y="4558"/>
                  </a:lnTo>
                  <a:lnTo>
                    <a:pt x="11567" y="4600"/>
                  </a:lnTo>
                  <a:lnTo>
                    <a:pt x="11614" y="4607"/>
                  </a:lnTo>
                  <a:lnTo>
                    <a:pt x="11732" y="4627"/>
                  </a:lnTo>
                  <a:lnTo>
                    <a:pt x="11792" y="4634"/>
                  </a:lnTo>
                  <a:lnTo>
                    <a:pt x="11780" y="4662"/>
                  </a:lnTo>
                  <a:lnTo>
                    <a:pt x="11780" y="4745"/>
                  </a:lnTo>
                  <a:lnTo>
                    <a:pt x="11768" y="4766"/>
                  </a:lnTo>
                  <a:lnTo>
                    <a:pt x="11709" y="4793"/>
                  </a:lnTo>
                  <a:lnTo>
                    <a:pt x="11697" y="4814"/>
                  </a:lnTo>
                  <a:lnTo>
                    <a:pt x="11709" y="4828"/>
                  </a:lnTo>
                  <a:lnTo>
                    <a:pt x="11780" y="4876"/>
                  </a:lnTo>
                  <a:lnTo>
                    <a:pt x="11744" y="4876"/>
                  </a:lnTo>
                  <a:lnTo>
                    <a:pt x="11709" y="4876"/>
                  </a:lnTo>
                  <a:lnTo>
                    <a:pt x="11685" y="4883"/>
                  </a:lnTo>
                  <a:lnTo>
                    <a:pt x="11673" y="4897"/>
                  </a:lnTo>
                  <a:lnTo>
                    <a:pt x="11661" y="4924"/>
                  </a:lnTo>
                  <a:lnTo>
                    <a:pt x="11650" y="4938"/>
                  </a:lnTo>
                  <a:lnTo>
                    <a:pt x="11626" y="4945"/>
                  </a:lnTo>
                  <a:lnTo>
                    <a:pt x="11590" y="4952"/>
                  </a:lnTo>
                  <a:lnTo>
                    <a:pt x="11590" y="4938"/>
                  </a:lnTo>
                  <a:lnTo>
                    <a:pt x="11567" y="4918"/>
                  </a:lnTo>
                  <a:lnTo>
                    <a:pt x="11531" y="4897"/>
                  </a:lnTo>
                  <a:lnTo>
                    <a:pt x="11508" y="4911"/>
                  </a:lnTo>
                  <a:lnTo>
                    <a:pt x="11520" y="4931"/>
                  </a:lnTo>
                  <a:lnTo>
                    <a:pt x="11531" y="4952"/>
                  </a:lnTo>
                  <a:lnTo>
                    <a:pt x="11543" y="4973"/>
                  </a:lnTo>
                  <a:lnTo>
                    <a:pt x="11508" y="5000"/>
                  </a:lnTo>
                  <a:lnTo>
                    <a:pt x="11484" y="5000"/>
                  </a:lnTo>
                  <a:lnTo>
                    <a:pt x="11401" y="5007"/>
                  </a:lnTo>
                  <a:lnTo>
                    <a:pt x="11378" y="5021"/>
                  </a:lnTo>
                  <a:lnTo>
                    <a:pt x="11389" y="5056"/>
                  </a:lnTo>
                  <a:lnTo>
                    <a:pt x="11413" y="5056"/>
                  </a:lnTo>
                  <a:lnTo>
                    <a:pt x="11437" y="5042"/>
                  </a:lnTo>
                  <a:lnTo>
                    <a:pt x="11460" y="5042"/>
                  </a:lnTo>
                  <a:lnTo>
                    <a:pt x="11496" y="5076"/>
                  </a:lnTo>
                  <a:lnTo>
                    <a:pt x="11496" y="5125"/>
                  </a:lnTo>
                  <a:lnTo>
                    <a:pt x="11484" y="5152"/>
                  </a:lnTo>
                  <a:lnTo>
                    <a:pt x="11437" y="5139"/>
                  </a:lnTo>
                  <a:lnTo>
                    <a:pt x="11378" y="5152"/>
                  </a:lnTo>
                  <a:lnTo>
                    <a:pt x="11342" y="5173"/>
                  </a:lnTo>
                  <a:lnTo>
                    <a:pt x="11330" y="5208"/>
                  </a:lnTo>
                  <a:lnTo>
                    <a:pt x="11330" y="5242"/>
                  </a:lnTo>
                  <a:lnTo>
                    <a:pt x="11283" y="5270"/>
                  </a:lnTo>
                  <a:lnTo>
                    <a:pt x="11259" y="5297"/>
                  </a:lnTo>
                  <a:lnTo>
                    <a:pt x="11224" y="5318"/>
                  </a:lnTo>
                  <a:lnTo>
                    <a:pt x="11177" y="5304"/>
                  </a:lnTo>
                  <a:lnTo>
                    <a:pt x="11082" y="5373"/>
                  </a:lnTo>
                  <a:lnTo>
                    <a:pt x="11082" y="5387"/>
                  </a:lnTo>
                  <a:lnTo>
                    <a:pt x="11117" y="5415"/>
                  </a:lnTo>
                  <a:lnTo>
                    <a:pt x="11141" y="5442"/>
                  </a:lnTo>
                  <a:lnTo>
                    <a:pt x="11129" y="5463"/>
                  </a:lnTo>
                  <a:lnTo>
                    <a:pt x="11070" y="5477"/>
                  </a:lnTo>
                  <a:lnTo>
                    <a:pt x="11082" y="5491"/>
                  </a:lnTo>
                  <a:lnTo>
                    <a:pt x="11094" y="5498"/>
                  </a:lnTo>
                  <a:lnTo>
                    <a:pt x="11117" y="5505"/>
                  </a:lnTo>
                  <a:lnTo>
                    <a:pt x="11153" y="5505"/>
                  </a:lnTo>
                  <a:lnTo>
                    <a:pt x="11117" y="5546"/>
                  </a:lnTo>
                  <a:lnTo>
                    <a:pt x="11082" y="5567"/>
                  </a:lnTo>
                  <a:lnTo>
                    <a:pt x="11082" y="5594"/>
                  </a:lnTo>
                  <a:lnTo>
                    <a:pt x="11117" y="5629"/>
                  </a:lnTo>
                  <a:lnTo>
                    <a:pt x="11106" y="5629"/>
                  </a:lnTo>
                  <a:lnTo>
                    <a:pt x="11070" y="5643"/>
                  </a:lnTo>
                  <a:lnTo>
                    <a:pt x="11094" y="5663"/>
                  </a:lnTo>
                  <a:lnTo>
                    <a:pt x="11117" y="5705"/>
                  </a:lnTo>
                  <a:lnTo>
                    <a:pt x="11129" y="5746"/>
                  </a:lnTo>
                  <a:lnTo>
                    <a:pt x="11117" y="5781"/>
                  </a:lnTo>
                  <a:lnTo>
                    <a:pt x="11094" y="5795"/>
                  </a:lnTo>
                  <a:lnTo>
                    <a:pt x="11058" y="5802"/>
                  </a:lnTo>
                  <a:lnTo>
                    <a:pt x="11035" y="5808"/>
                  </a:lnTo>
                  <a:lnTo>
                    <a:pt x="11011" y="5815"/>
                  </a:lnTo>
                  <a:lnTo>
                    <a:pt x="10999" y="5864"/>
                  </a:lnTo>
                  <a:lnTo>
                    <a:pt x="10987" y="5878"/>
                  </a:lnTo>
                  <a:lnTo>
                    <a:pt x="10881" y="5940"/>
                  </a:lnTo>
                  <a:lnTo>
                    <a:pt x="10845" y="5981"/>
                  </a:lnTo>
                  <a:lnTo>
                    <a:pt x="10834" y="6029"/>
                  </a:lnTo>
                  <a:lnTo>
                    <a:pt x="10798" y="6050"/>
                  </a:lnTo>
                  <a:lnTo>
                    <a:pt x="10798" y="6057"/>
                  </a:lnTo>
                  <a:lnTo>
                    <a:pt x="10751" y="6078"/>
                  </a:lnTo>
                  <a:lnTo>
                    <a:pt x="10644" y="6092"/>
                  </a:lnTo>
                  <a:lnTo>
                    <a:pt x="10550" y="6099"/>
                  </a:lnTo>
                  <a:lnTo>
                    <a:pt x="10242" y="6092"/>
                  </a:lnTo>
                  <a:lnTo>
                    <a:pt x="10077" y="6071"/>
                  </a:lnTo>
                  <a:lnTo>
                    <a:pt x="9864" y="6064"/>
                  </a:lnTo>
                  <a:lnTo>
                    <a:pt x="9675" y="6050"/>
                  </a:lnTo>
                  <a:lnTo>
                    <a:pt x="9556" y="6036"/>
                  </a:lnTo>
                  <a:lnTo>
                    <a:pt x="9403" y="6023"/>
                  </a:lnTo>
                  <a:lnTo>
                    <a:pt x="9261" y="6023"/>
                  </a:lnTo>
                  <a:lnTo>
                    <a:pt x="9131" y="6036"/>
                  </a:lnTo>
                  <a:lnTo>
                    <a:pt x="9060" y="6064"/>
                  </a:lnTo>
                  <a:lnTo>
                    <a:pt x="9024" y="6105"/>
                  </a:lnTo>
                  <a:lnTo>
                    <a:pt x="8989" y="6237"/>
                  </a:lnTo>
                  <a:lnTo>
                    <a:pt x="8894" y="6382"/>
                  </a:lnTo>
                  <a:lnTo>
                    <a:pt x="8788" y="6458"/>
                  </a:lnTo>
                  <a:lnTo>
                    <a:pt x="8693" y="6485"/>
                  </a:lnTo>
                  <a:lnTo>
                    <a:pt x="8598" y="6485"/>
                  </a:lnTo>
                  <a:lnTo>
                    <a:pt x="8492" y="6513"/>
                  </a:lnTo>
                  <a:lnTo>
                    <a:pt x="8468" y="6617"/>
                  </a:lnTo>
                  <a:lnTo>
                    <a:pt x="8575" y="6768"/>
                  </a:lnTo>
                  <a:lnTo>
                    <a:pt x="8586" y="6824"/>
                  </a:lnTo>
                  <a:lnTo>
                    <a:pt x="8563" y="6879"/>
                  </a:lnTo>
                  <a:lnTo>
                    <a:pt x="8539" y="6934"/>
                  </a:lnTo>
                  <a:lnTo>
                    <a:pt x="8433" y="7038"/>
                  </a:lnTo>
                  <a:lnTo>
                    <a:pt x="8409" y="7065"/>
                  </a:lnTo>
                  <a:lnTo>
                    <a:pt x="8397" y="7128"/>
                  </a:lnTo>
                  <a:lnTo>
                    <a:pt x="8433" y="7217"/>
                  </a:lnTo>
                  <a:lnTo>
                    <a:pt x="8445" y="7259"/>
                  </a:lnTo>
                  <a:lnTo>
                    <a:pt x="8409" y="7300"/>
                  </a:lnTo>
                  <a:lnTo>
                    <a:pt x="8385" y="7314"/>
                  </a:lnTo>
                  <a:lnTo>
                    <a:pt x="8232" y="7404"/>
                  </a:lnTo>
                  <a:lnTo>
                    <a:pt x="8125" y="7438"/>
                  </a:lnTo>
                  <a:lnTo>
                    <a:pt x="8078" y="7487"/>
                  </a:lnTo>
                  <a:lnTo>
                    <a:pt x="8007" y="7528"/>
                  </a:lnTo>
                  <a:lnTo>
                    <a:pt x="7924" y="7563"/>
                  </a:lnTo>
                  <a:lnTo>
                    <a:pt x="7782" y="7590"/>
                  </a:lnTo>
                  <a:lnTo>
                    <a:pt x="7605" y="7604"/>
                  </a:lnTo>
                  <a:lnTo>
                    <a:pt x="7522" y="7604"/>
                  </a:lnTo>
                  <a:lnTo>
                    <a:pt x="7321" y="7556"/>
                  </a:lnTo>
                  <a:lnTo>
                    <a:pt x="7073" y="7452"/>
                  </a:lnTo>
                  <a:lnTo>
                    <a:pt x="7013" y="7445"/>
                  </a:lnTo>
                  <a:lnTo>
                    <a:pt x="6966" y="7473"/>
                  </a:lnTo>
                  <a:lnTo>
                    <a:pt x="6919" y="7487"/>
                  </a:lnTo>
                  <a:lnTo>
                    <a:pt x="6872" y="7514"/>
                  </a:lnTo>
                  <a:lnTo>
                    <a:pt x="6836" y="7521"/>
                  </a:lnTo>
                  <a:lnTo>
                    <a:pt x="6753" y="7514"/>
                  </a:lnTo>
                  <a:lnTo>
                    <a:pt x="6682" y="7521"/>
                  </a:lnTo>
                  <a:lnTo>
                    <a:pt x="6588" y="7521"/>
                  </a:lnTo>
                  <a:lnTo>
                    <a:pt x="6540" y="7528"/>
                  </a:lnTo>
                  <a:lnTo>
                    <a:pt x="6481" y="7535"/>
                  </a:lnTo>
                  <a:lnTo>
                    <a:pt x="6469" y="7480"/>
                  </a:lnTo>
                  <a:lnTo>
                    <a:pt x="6469" y="7438"/>
                  </a:lnTo>
                  <a:lnTo>
                    <a:pt x="6469" y="7390"/>
                  </a:lnTo>
                  <a:lnTo>
                    <a:pt x="6529" y="7273"/>
                  </a:lnTo>
                  <a:lnTo>
                    <a:pt x="6529" y="7238"/>
                  </a:lnTo>
                  <a:lnTo>
                    <a:pt x="6517" y="7169"/>
                  </a:lnTo>
                  <a:lnTo>
                    <a:pt x="6564" y="7155"/>
                  </a:lnTo>
                  <a:lnTo>
                    <a:pt x="6588" y="7128"/>
                  </a:lnTo>
                  <a:lnTo>
                    <a:pt x="6588" y="7059"/>
                  </a:lnTo>
                  <a:lnTo>
                    <a:pt x="6588" y="7052"/>
                  </a:lnTo>
                  <a:lnTo>
                    <a:pt x="6540" y="7052"/>
                  </a:lnTo>
                  <a:lnTo>
                    <a:pt x="6422" y="7079"/>
                  </a:lnTo>
                  <a:lnTo>
                    <a:pt x="6375" y="7079"/>
                  </a:lnTo>
                  <a:lnTo>
                    <a:pt x="6328" y="7107"/>
                  </a:lnTo>
                  <a:lnTo>
                    <a:pt x="6328" y="7114"/>
                  </a:lnTo>
                  <a:lnTo>
                    <a:pt x="6316" y="7121"/>
                  </a:lnTo>
                  <a:lnTo>
                    <a:pt x="6316" y="7128"/>
                  </a:lnTo>
                  <a:lnTo>
                    <a:pt x="6316" y="7134"/>
                  </a:lnTo>
                  <a:lnTo>
                    <a:pt x="6292" y="7148"/>
                  </a:lnTo>
                  <a:lnTo>
                    <a:pt x="6280" y="7155"/>
                  </a:lnTo>
                  <a:lnTo>
                    <a:pt x="6126" y="7190"/>
                  </a:lnTo>
                  <a:lnTo>
                    <a:pt x="6103" y="7197"/>
                  </a:lnTo>
                  <a:lnTo>
                    <a:pt x="6067" y="7197"/>
                  </a:lnTo>
                  <a:lnTo>
                    <a:pt x="6044" y="7197"/>
                  </a:lnTo>
                  <a:lnTo>
                    <a:pt x="5878" y="7141"/>
                  </a:lnTo>
                  <a:lnTo>
                    <a:pt x="5831" y="7155"/>
                  </a:lnTo>
                  <a:lnTo>
                    <a:pt x="5819" y="7162"/>
                  </a:lnTo>
                  <a:lnTo>
                    <a:pt x="5807" y="7169"/>
                  </a:lnTo>
                  <a:lnTo>
                    <a:pt x="5772" y="7176"/>
                  </a:lnTo>
                  <a:lnTo>
                    <a:pt x="5724" y="7190"/>
                  </a:lnTo>
                  <a:lnTo>
                    <a:pt x="5701" y="7204"/>
                  </a:lnTo>
                  <a:lnTo>
                    <a:pt x="5689" y="7224"/>
                  </a:lnTo>
                  <a:lnTo>
                    <a:pt x="5689" y="7266"/>
                  </a:lnTo>
                  <a:lnTo>
                    <a:pt x="5701" y="7286"/>
                  </a:lnTo>
                  <a:lnTo>
                    <a:pt x="5689" y="7314"/>
                  </a:lnTo>
                  <a:lnTo>
                    <a:pt x="5653" y="7335"/>
                  </a:lnTo>
                  <a:lnTo>
                    <a:pt x="5630" y="7349"/>
                  </a:lnTo>
                  <a:lnTo>
                    <a:pt x="5594" y="7349"/>
                  </a:lnTo>
                  <a:lnTo>
                    <a:pt x="5571" y="7362"/>
                  </a:lnTo>
                  <a:lnTo>
                    <a:pt x="5547" y="7383"/>
                  </a:lnTo>
                  <a:lnTo>
                    <a:pt x="5452" y="7542"/>
                  </a:lnTo>
                  <a:lnTo>
                    <a:pt x="5452" y="7563"/>
                  </a:lnTo>
                  <a:lnTo>
                    <a:pt x="5452" y="7576"/>
                  </a:lnTo>
                  <a:lnTo>
                    <a:pt x="5464" y="7659"/>
                  </a:lnTo>
                  <a:lnTo>
                    <a:pt x="5358" y="7639"/>
                  </a:lnTo>
                  <a:lnTo>
                    <a:pt x="5299" y="7728"/>
                  </a:lnTo>
                  <a:lnTo>
                    <a:pt x="5287" y="7722"/>
                  </a:lnTo>
                  <a:lnTo>
                    <a:pt x="5263" y="7722"/>
                  </a:lnTo>
                  <a:lnTo>
                    <a:pt x="5216" y="7680"/>
                  </a:lnTo>
                  <a:lnTo>
                    <a:pt x="5204" y="7666"/>
                  </a:lnTo>
                  <a:lnTo>
                    <a:pt x="5192" y="7652"/>
                  </a:lnTo>
                  <a:lnTo>
                    <a:pt x="5168" y="7646"/>
                  </a:lnTo>
                  <a:lnTo>
                    <a:pt x="5133" y="7604"/>
                  </a:lnTo>
                  <a:lnTo>
                    <a:pt x="5109" y="7590"/>
                  </a:lnTo>
                  <a:lnTo>
                    <a:pt x="5074" y="7570"/>
                  </a:lnTo>
                  <a:lnTo>
                    <a:pt x="4991" y="7542"/>
                  </a:lnTo>
                  <a:lnTo>
                    <a:pt x="4944" y="7528"/>
                  </a:lnTo>
                  <a:lnTo>
                    <a:pt x="4908" y="7521"/>
                  </a:lnTo>
                  <a:lnTo>
                    <a:pt x="4885" y="7514"/>
                  </a:lnTo>
                  <a:lnTo>
                    <a:pt x="4790" y="7507"/>
                  </a:lnTo>
                  <a:lnTo>
                    <a:pt x="4778" y="7507"/>
                  </a:lnTo>
                  <a:lnTo>
                    <a:pt x="4766" y="7501"/>
                  </a:lnTo>
                  <a:lnTo>
                    <a:pt x="4755" y="7480"/>
                  </a:lnTo>
                  <a:lnTo>
                    <a:pt x="4636" y="7397"/>
                  </a:lnTo>
                  <a:lnTo>
                    <a:pt x="4601" y="7362"/>
                  </a:lnTo>
                  <a:lnTo>
                    <a:pt x="4601" y="7355"/>
                  </a:lnTo>
                  <a:lnTo>
                    <a:pt x="4601" y="7342"/>
                  </a:lnTo>
                  <a:lnTo>
                    <a:pt x="4613" y="7280"/>
                  </a:lnTo>
                  <a:lnTo>
                    <a:pt x="4601" y="7217"/>
                  </a:lnTo>
                  <a:lnTo>
                    <a:pt x="4459" y="7210"/>
                  </a:lnTo>
                  <a:lnTo>
                    <a:pt x="4376" y="7197"/>
                  </a:lnTo>
                  <a:lnTo>
                    <a:pt x="4329" y="7183"/>
                  </a:lnTo>
                  <a:lnTo>
                    <a:pt x="4305" y="7169"/>
                  </a:lnTo>
                  <a:lnTo>
                    <a:pt x="4281" y="7162"/>
                  </a:lnTo>
                  <a:lnTo>
                    <a:pt x="4270" y="7148"/>
                  </a:lnTo>
                  <a:lnTo>
                    <a:pt x="4258" y="7134"/>
                  </a:lnTo>
                  <a:lnTo>
                    <a:pt x="4234" y="7121"/>
                  </a:lnTo>
                  <a:lnTo>
                    <a:pt x="4211" y="7100"/>
                  </a:lnTo>
                  <a:lnTo>
                    <a:pt x="3974" y="7059"/>
                  </a:lnTo>
                  <a:lnTo>
                    <a:pt x="3832" y="7038"/>
                  </a:lnTo>
                  <a:lnTo>
                    <a:pt x="3737" y="7031"/>
                  </a:lnTo>
                  <a:lnTo>
                    <a:pt x="3666" y="7045"/>
                  </a:lnTo>
                  <a:lnTo>
                    <a:pt x="3643" y="7052"/>
                  </a:lnTo>
                  <a:lnTo>
                    <a:pt x="3631" y="7059"/>
                  </a:lnTo>
                  <a:lnTo>
                    <a:pt x="3596" y="7079"/>
                  </a:lnTo>
                  <a:lnTo>
                    <a:pt x="3442" y="7141"/>
                  </a:lnTo>
                  <a:lnTo>
                    <a:pt x="3394" y="7155"/>
                  </a:lnTo>
                  <a:lnTo>
                    <a:pt x="3264" y="7128"/>
                  </a:lnTo>
                  <a:lnTo>
                    <a:pt x="3217" y="7079"/>
                  </a:lnTo>
                  <a:lnTo>
                    <a:pt x="3205" y="7031"/>
                  </a:lnTo>
                  <a:lnTo>
                    <a:pt x="3193" y="7003"/>
                  </a:lnTo>
                  <a:lnTo>
                    <a:pt x="3170" y="6989"/>
                  </a:lnTo>
                  <a:lnTo>
                    <a:pt x="3170" y="6976"/>
                  </a:lnTo>
                  <a:lnTo>
                    <a:pt x="3158" y="6969"/>
                  </a:lnTo>
                  <a:lnTo>
                    <a:pt x="3146" y="6962"/>
                  </a:lnTo>
                  <a:lnTo>
                    <a:pt x="3122" y="6955"/>
                  </a:lnTo>
                  <a:lnTo>
                    <a:pt x="3099" y="6955"/>
                  </a:lnTo>
                  <a:lnTo>
                    <a:pt x="3063" y="6955"/>
                  </a:lnTo>
                  <a:lnTo>
                    <a:pt x="3051" y="6955"/>
                  </a:lnTo>
                  <a:lnTo>
                    <a:pt x="3040" y="6955"/>
                  </a:lnTo>
                  <a:lnTo>
                    <a:pt x="3004" y="6976"/>
                  </a:lnTo>
                  <a:lnTo>
                    <a:pt x="2992" y="6983"/>
                  </a:lnTo>
                  <a:lnTo>
                    <a:pt x="2957" y="6969"/>
                  </a:lnTo>
                  <a:lnTo>
                    <a:pt x="2910" y="6907"/>
                  </a:lnTo>
                  <a:lnTo>
                    <a:pt x="2874" y="6768"/>
                  </a:lnTo>
                  <a:lnTo>
                    <a:pt x="2850" y="6734"/>
                  </a:lnTo>
                  <a:lnTo>
                    <a:pt x="2803" y="6699"/>
                  </a:lnTo>
                  <a:lnTo>
                    <a:pt x="2744" y="6672"/>
                  </a:lnTo>
                  <a:lnTo>
                    <a:pt x="2697" y="6658"/>
                  </a:lnTo>
                  <a:lnTo>
                    <a:pt x="2685" y="6637"/>
                  </a:lnTo>
                  <a:lnTo>
                    <a:pt x="2744" y="6547"/>
                  </a:lnTo>
                  <a:lnTo>
                    <a:pt x="2744" y="6506"/>
                  </a:lnTo>
                  <a:lnTo>
                    <a:pt x="2720" y="6499"/>
                  </a:lnTo>
                  <a:lnTo>
                    <a:pt x="2649" y="6478"/>
                  </a:lnTo>
                  <a:lnTo>
                    <a:pt x="2638" y="6471"/>
                  </a:lnTo>
                  <a:lnTo>
                    <a:pt x="2626" y="6451"/>
                  </a:lnTo>
                  <a:lnTo>
                    <a:pt x="2626" y="6437"/>
                  </a:lnTo>
                  <a:lnTo>
                    <a:pt x="2626" y="6423"/>
                  </a:lnTo>
                  <a:lnTo>
                    <a:pt x="2638" y="6402"/>
                  </a:lnTo>
                  <a:lnTo>
                    <a:pt x="2626" y="6313"/>
                  </a:lnTo>
                  <a:lnTo>
                    <a:pt x="2638" y="6278"/>
                  </a:lnTo>
                  <a:lnTo>
                    <a:pt x="2661" y="6244"/>
                  </a:lnTo>
                  <a:lnTo>
                    <a:pt x="2720" y="6209"/>
                  </a:lnTo>
                  <a:lnTo>
                    <a:pt x="2732" y="6188"/>
                  </a:lnTo>
                  <a:lnTo>
                    <a:pt x="2744" y="6154"/>
                  </a:lnTo>
                  <a:lnTo>
                    <a:pt x="2720" y="6119"/>
                  </a:lnTo>
                  <a:lnTo>
                    <a:pt x="2673" y="6071"/>
                  </a:lnTo>
                  <a:lnTo>
                    <a:pt x="2649" y="5974"/>
                  </a:lnTo>
                  <a:lnTo>
                    <a:pt x="2590" y="5919"/>
                  </a:lnTo>
                  <a:lnTo>
                    <a:pt x="2519" y="5871"/>
                  </a:lnTo>
                  <a:lnTo>
                    <a:pt x="2413" y="5822"/>
                  </a:lnTo>
                  <a:lnTo>
                    <a:pt x="2283" y="5767"/>
                  </a:lnTo>
                  <a:lnTo>
                    <a:pt x="2188" y="5712"/>
                  </a:lnTo>
                  <a:lnTo>
                    <a:pt x="2011" y="5553"/>
                  </a:lnTo>
                  <a:lnTo>
                    <a:pt x="1963" y="5560"/>
                  </a:lnTo>
                  <a:lnTo>
                    <a:pt x="1928" y="5553"/>
                  </a:lnTo>
                  <a:lnTo>
                    <a:pt x="1892" y="5532"/>
                  </a:lnTo>
                  <a:lnTo>
                    <a:pt x="1881" y="5505"/>
                  </a:lnTo>
                  <a:lnTo>
                    <a:pt x="1881" y="5484"/>
                  </a:lnTo>
                  <a:lnTo>
                    <a:pt x="1904" y="5456"/>
                  </a:lnTo>
                  <a:lnTo>
                    <a:pt x="1975" y="5422"/>
                  </a:lnTo>
                  <a:lnTo>
                    <a:pt x="1975" y="5387"/>
                  </a:lnTo>
                  <a:lnTo>
                    <a:pt x="1987" y="5187"/>
                  </a:lnTo>
                  <a:lnTo>
                    <a:pt x="1987" y="5166"/>
                  </a:lnTo>
                  <a:lnTo>
                    <a:pt x="1940" y="5104"/>
                  </a:lnTo>
                  <a:lnTo>
                    <a:pt x="1928" y="5083"/>
                  </a:lnTo>
                  <a:lnTo>
                    <a:pt x="1904" y="5049"/>
                  </a:lnTo>
                  <a:lnTo>
                    <a:pt x="1845" y="5042"/>
                  </a:lnTo>
                  <a:lnTo>
                    <a:pt x="1691" y="5028"/>
                  </a:lnTo>
                  <a:lnTo>
                    <a:pt x="1549" y="4987"/>
                  </a:lnTo>
                  <a:lnTo>
                    <a:pt x="840" y="4683"/>
                  </a:lnTo>
                  <a:lnTo>
                    <a:pt x="793" y="4641"/>
                  </a:lnTo>
                  <a:lnTo>
                    <a:pt x="674" y="4503"/>
                  </a:lnTo>
                  <a:lnTo>
                    <a:pt x="509" y="4406"/>
                  </a:lnTo>
                  <a:lnTo>
                    <a:pt x="485" y="4372"/>
                  </a:lnTo>
                  <a:lnTo>
                    <a:pt x="450" y="4358"/>
                  </a:lnTo>
                  <a:lnTo>
                    <a:pt x="142" y="4268"/>
                  </a:lnTo>
                  <a:lnTo>
                    <a:pt x="47" y="4227"/>
                  </a:lnTo>
                  <a:lnTo>
                    <a:pt x="0" y="4165"/>
                  </a:lnTo>
                  <a:lnTo>
                    <a:pt x="12" y="4075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06" name="Google Shape;630;p22">
              <a:extLst>
                <a:ext uri="{FF2B5EF4-FFF2-40B4-BE49-F238E27FC236}">
                  <a16:creationId xmlns:a16="http://schemas.microsoft.com/office/drawing/2014/main" id="{2D7DB361-6EE8-1AF6-1734-3A232A7005C4}"/>
                </a:ext>
              </a:extLst>
            </p:cNvPr>
            <p:cNvSpPr/>
            <p:nvPr/>
          </p:nvSpPr>
          <p:spPr>
            <a:xfrm flipH="1">
              <a:off x="4230736" y="3801658"/>
              <a:ext cx="1162091" cy="930299"/>
            </a:xfrm>
            <a:custGeom>
              <a:avLst/>
              <a:gdLst/>
              <a:ahLst/>
              <a:cxnLst/>
              <a:rect l="l" t="t" r="r" b="b"/>
              <a:pathLst>
                <a:path w="19089" h="9760" extrusionOk="0">
                  <a:moveTo>
                    <a:pt x="59" y="3364"/>
                  </a:moveTo>
                  <a:lnTo>
                    <a:pt x="0" y="3164"/>
                  </a:lnTo>
                  <a:lnTo>
                    <a:pt x="12" y="3060"/>
                  </a:lnTo>
                  <a:lnTo>
                    <a:pt x="12" y="3060"/>
                  </a:lnTo>
                  <a:lnTo>
                    <a:pt x="142" y="2971"/>
                  </a:lnTo>
                  <a:lnTo>
                    <a:pt x="154" y="2943"/>
                  </a:lnTo>
                  <a:lnTo>
                    <a:pt x="177" y="2929"/>
                  </a:lnTo>
                  <a:lnTo>
                    <a:pt x="225" y="2922"/>
                  </a:lnTo>
                  <a:lnTo>
                    <a:pt x="237" y="2915"/>
                  </a:lnTo>
                  <a:lnTo>
                    <a:pt x="296" y="2915"/>
                  </a:lnTo>
                  <a:lnTo>
                    <a:pt x="556" y="2832"/>
                  </a:lnTo>
                  <a:lnTo>
                    <a:pt x="615" y="2832"/>
                  </a:lnTo>
                  <a:lnTo>
                    <a:pt x="816" y="2895"/>
                  </a:lnTo>
                  <a:lnTo>
                    <a:pt x="852" y="2901"/>
                  </a:lnTo>
                  <a:lnTo>
                    <a:pt x="887" y="2888"/>
                  </a:lnTo>
                  <a:lnTo>
                    <a:pt x="923" y="2846"/>
                  </a:lnTo>
                  <a:lnTo>
                    <a:pt x="923" y="2798"/>
                  </a:lnTo>
                  <a:lnTo>
                    <a:pt x="911" y="2763"/>
                  </a:lnTo>
                  <a:lnTo>
                    <a:pt x="875" y="2729"/>
                  </a:lnTo>
                  <a:lnTo>
                    <a:pt x="863" y="2687"/>
                  </a:lnTo>
                  <a:lnTo>
                    <a:pt x="887" y="2653"/>
                  </a:lnTo>
                  <a:lnTo>
                    <a:pt x="934" y="2618"/>
                  </a:lnTo>
                  <a:lnTo>
                    <a:pt x="1088" y="2535"/>
                  </a:lnTo>
                  <a:lnTo>
                    <a:pt x="1135" y="2515"/>
                  </a:lnTo>
                  <a:lnTo>
                    <a:pt x="1195" y="2508"/>
                  </a:lnTo>
                  <a:lnTo>
                    <a:pt x="1254" y="2522"/>
                  </a:lnTo>
                  <a:lnTo>
                    <a:pt x="1289" y="2542"/>
                  </a:lnTo>
                  <a:lnTo>
                    <a:pt x="1313" y="2604"/>
                  </a:lnTo>
                  <a:lnTo>
                    <a:pt x="1360" y="2625"/>
                  </a:lnTo>
                  <a:lnTo>
                    <a:pt x="1443" y="2625"/>
                  </a:lnTo>
                  <a:lnTo>
                    <a:pt x="1609" y="2584"/>
                  </a:lnTo>
                  <a:lnTo>
                    <a:pt x="1703" y="2584"/>
                  </a:lnTo>
                  <a:lnTo>
                    <a:pt x="1762" y="2604"/>
                  </a:lnTo>
                  <a:lnTo>
                    <a:pt x="1821" y="2632"/>
                  </a:lnTo>
                  <a:lnTo>
                    <a:pt x="1881" y="2653"/>
                  </a:lnTo>
                  <a:lnTo>
                    <a:pt x="1963" y="2653"/>
                  </a:lnTo>
                  <a:lnTo>
                    <a:pt x="2022" y="2625"/>
                  </a:lnTo>
                  <a:lnTo>
                    <a:pt x="2022" y="2591"/>
                  </a:lnTo>
                  <a:lnTo>
                    <a:pt x="1963" y="2522"/>
                  </a:lnTo>
                  <a:lnTo>
                    <a:pt x="1963" y="2508"/>
                  </a:lnTo>
                  <a:lnTo>
                    <a:pt x="1963" y="2480"/>
                  </a:lnTo>
                  <a:lnTo>
                    <a:pt x="1963" y="2466"/>
                  </a:lnTo>
                  <a:lnTo>
                    <a:pt x="1940" y="2453"/>
                  </a:lnTo>
                  <a:lnTo>
                    <a:pt x="1892" y="2425"/>
                  </a:lnTo>
                  <a:lnTo>
                    <a:pt x="1881" y="2418"/>
                  </a:lnTo>
                  <a:lnTo>
                    <a:pt x="1845" y="2383"/>
                  </a:lnTo>
                  <a:lnTo>
                    <a:pt x="1833" y="2356"/>
                  </a:lnTo>
                  <a:lnTo>
                    <a:pt x="1857" y="2342"/>
                  </a:lnTo>
                  <a:lnTo>
                    <a:pt x="1940" y="2342"/>
                  </a:lnTo>
                  <a:lnTo>
                    <a:pt x="1999" y="2356"/>
                  </a:lnTo>
                  <a:lnTo>
                    <a:pt x="2058" y="2377"/>
                  </a:lnTo>
                  <a:lnTo>
                    <a:pt x="2117" y="2383"/>
                  </a:lnTo>
                  <a:lnTo>
                    <a:pt x="2224" y="2349"/>
                  </a:lnTo>
                  <a:lnTo>
                    <a:pt x="2271" y="2363"/>
                  </a:lnTo>
                  <a:lnTo>
                    <a:pt x="2306" y="2390"/>
                  </a:lnTo>
                  <a:lnTo>
                    <a:pt x="2354" y="2411"/>
                  </a:lnTo>
                  <a:lnTo>
                    <a:pt x="2377" y="2411"/>
                  </a:lnTo>
                  <a:lnTo>
                    <a:pt x="2389" y="2411"/>
                  </a:lnTo>
                  <a:lnTo>
                    <a:pt x="2401" y="2404"/>
                  </a:lnTo>
                  <a:lnTo>
                    <a:pt x="2413" y="2404"/>
                  </a:lnTo>
                  <a:lnTo>
                    <a:pt x="2496" y="2377"/>
                  </a:lnTo>
                  <a:lnTo>
                    <a:pt x="2543" y="2377"/>
                  </a:lnTo>
                  <a:lnTo>
                    <a:pt x="2602" y="2397"/>
                  </a:lnTo>
                  <a:lnTo>
                    <a:pt x="2697" y="2473"/>
                  </a:lnTo>
                  <a:lnTo>
                    <a:pt x="2637" y="2522"/>
                  </a:lnTo>
                  <a:lnTo>
                    <a:pt x="2543" y="2570"/>
                  </a:lnTo>
                  <a:lnTo>
                    <a:pt x="2496" y="2625"/>
                  </a:lnTo>
                  <a:lnTo>
                    <a:pt x="2531" y="2667"/>
                  </a:lnTo>
                  <a:lnTo>
                    <a:pt x="2602" y="2694"/>
                  </a:lnTo>
                  <a:lnTo>
                    <a:pt x="2673" y="2701"/>
                  </a:lnTo>
                  <a:lnTo>
                    <a:pt x="2756" y="2687"/>
                  </a:lnTo>
                  <a:lnTo>
                    <a:pt x="2945" y="2598"/>
                  </a:lnTo>
                  <a:lnTo>
                    <a:pt x="2969" y="2577"/>
                  </a:lnTo>
                  <a:lnTo>
                    <a:pt x="2969" y="2549"/>
                  </a:lnTo>
                  <a:lnTo>
                    <a:pt x="2921" y="2487"/>
                  </a:lnTo>
                  <a:lnTo>
                    <a:pt x="2909" y="2459"/>
                  </a:lnTo>
                  <a:lnTo>
                    <a:pt x="2933" y="2432"/>
                  </a:lnTo>
                  <a:lnTo>
                    <a:pt x="2980" y="2439"/>
                  </a:lnTo>
                  <a:lnTo>
                    <a:pt x="3075" y="2494"/>
                  </a:lnTo>
                  <a:lnTo>
                    <a:pt x="3146" y="2501"/>
                  </a:lnTo>
                  <a:lnTo>
                    <a:pt x="3217" y="2466"/>
                  </a:lnTo>
                  <a:lnTo>
                    <a:pt x="3264" y="2425"/>
                  </a:lnTo>
                  <a:lnTo>
                    <a:pt x="3288" y="2377"/>
                  </a:lnTo>
                  <a:lnTo>
                    <a:pt x="3276" y="2342"/>
                  </a:lnTo>
                  <a:lnTo>
                    <a:pt x="3229" y="2314"/>
                  </a:lnTo>
                  <a:lnTo>
                    <a:pt x="3122" y="2273"/>
                  </a:lnTo>
                  <a:lnTo>
                    <a:pt x="3040" y="2197"/>
                  </a:lnTo>
                  <a:lnTo>
                    <a:pt x="3111" y="2128"/>
                  </a:lnTo>
                  <a:lnTo>
                    <a:pt x="3229" y="2052"/>
                  </a:lnTo>
                  <a:lnTo>
                    <a:pt x="3264" y="1976"/>
                  </a:lnTo>
                  <a:lnTo>
                    <a:pt x="3229" y="1948"/>
                  </a:lnTo>
                  <a:lnTo>
                    <a:pt x="3170" y="1928"/>
                  </a:lnTo>
                  <a:lnTo>
                    <a:pt x="3122" y="1900"/>
                  </a:lnTo>
                  <a:lnTo>
                    <a:pt x="3111" y="1872"/>
                  </a:lnTo>
                  <a:lnTo>
                    <a:pt x="3158" y="1796"/>
                  </a:lnTo>
                  <a:lnTo>
                    <a:pt x="3170" y="1762"/>
                  </a:lnTo>
                  <a:lnTo>
                    <a:pt x="3170" y="1720"/>
                  </a:lnTo>
                  <a:lnTo>
                    <a:pt x="3146" y="1638"/>
                  </a:lnTo>
                  <a:lnTo>
                    <a:pt x="3146" y="1589"/>
                  </a:lnTo>
                  <a:lnTo>
                    <a:pt x="3158" y="1555"/>
                  </a:lnTo>
                  <a:lnTo>
                    <a:pt x="3217" y="1527"/>
                  </a:lnTo>
                  <a:lnTo>
                    <a:pt x="3288" y="1527"/>
                  </a:lnTo>
                  <a:lnTo>
                    <a:pt x="3347" y="1541"/>
                  </a:lnTo>
                  <a:lnTo>
                    <a:pt x="3383" y="1541"/>
                  </a:lnTo>
                  <a:lnTo>
                    <a:pt x="3394" y="1486"/>
                  </a:lnTo>
                  <a:lnTo>
                    <a:pt x="3312" y="1424"/>
                  </a:lnTo>
                  <a:lnTo>
                    <a:pt x="3063" y="1292"/>
                  </a:lnTo>
                  <a:lnTo>
                    <a:pt x="3040" y="1265"/>
                  </a:lnTo>
                  <a:lnTo>
                    <a:pt x="3051" y="1244"/>
                  </a:lnTo>
                  <a:lnTo>
                    <a:pt x="3134" y="1216"/>
                  </a:lnTo>
                  <a:lnTo>
                    <a:pt x="3217" y="1203"/>
                  </a:lnTo>
                  <a:lnTo>
                    <a:pt x="3300" y="1203"/>
                  </a:lnTo>
                  <a:lnTo>
                    <a:pt x="3359" y="1209"/>
                  </a:lnTo>
                  <a:lnTo>
                    <a:pt x="3442" y="1237"/>
                  </a:lnTo>
                  <a:lnTo>
                    <a:pt x="3477" y="1265"/>
                  </a:lnTo>
                  <a:lnTo>
                    <a:pt x="3477" y="1320"/>
                  </a:lnTo>
                  <a:lnTo>
                    <a:pt x="3501" y="1348"/>
                  </a:lnTo>
                  <a:lnTo>
                    <a:pt x="3572" y="1354"/>
                  </a:lnTo>
                  <a:lnTo>
                    <a:pt x="3773" y="1334"/>
                  </a:lnTo>
                  <a:lnTo>
                    <a:pt x="3938" y="1334"/>
                  </a:lnTo>
                  <a:lnTo>
                    <a:pt x="3950" y="1313"/>
                  </a:lnTo>
                  <a:lnTo>
                    <a:pt x="3950" y="1278"/>
                  </a:lnTo>
                  <a:lnTo>
                    <a:pt x="3938" y="1244"/>
                  </a:lnTo>
                  <a:lnTo>
                    <a:pt x="3974" y="1203"/>
                  </a:lnTo>
                  <a:lnTo>
                    <a:pt x="4021" y="1161"/>
                  </a:lnTo>
                  <a:lnTo>
                    <a:pt x="4080" y="1127"/>
                  </a:lnTo>
                  <a:lnTo>
                    <a:pt x="4139" y="1099"/>
                  </a:lnTo>
                  <a:lnTo>
                    <a:pt x="4199" y="1092"/>
                  </a:lnTo>
                  <a:lnTo>
                    <a:pt x="4388" y="1099"/>
                  </a:lnTo>
                  <a:lnTo>
                    <a:pt x="4447" y="1085"/>
                  </a:lnTo>
                  <a:lnTo>
                    <a:pt x="4518" y="1030"/>
                  </a:lnTo>
                  <a:lnTo>
                    <a:pt x="4577" y="1016"/>
                  </a:lnTo>
                  <a:lnTo>
                    <a:pt x="4624" y="1009"/>
                  </a:lnTo>
                  <a:lnTo>
                    <a:pt x="4707" y="1023"/>
                  </a:lnTo>
                  <a:lnTo>
                    <a:pt x="4754" y="1023"/>
                  </a:lnTo>
                  <a:lnTo>
                    <a:pt x="4790" y="1009"/>
                  </a:lnTo>
                  <a:lnTo>
                    <a:pt x="4896" y="954"/>
                  </a:lnTo>
                  <a:lnTo>
                    <a:pt x="4967" y="933"/>
                  </a:lnTo>
                  <a:lnTo>
                    <a:pt x="5050" y="919"/>
                  </a:lnTo>
                  <a:lnTo>
                    <a:pt x="5133" y="919"/>
                  </a:lnTo>
                  <a:lnTo>
                    <a:pt x="5168" y="961"/>
                  </a:lnTo>
                  <a:lnTo>
                    <a:pt x="5180" y="995"/>
                  </a:lnTo>
                  <a:lnTo>
                    <a:pt x="5228" y="1016"/>
                  </a:lnTo>
                  <a:lnTo>
                    <a:pt x="5287" y="1023"/>
                  </a:lnTo>
                  <a:lnTo>
                    <a:pt x="5429" y="1023"/>
                  </a:lnTo>
                  <a:lnTo>
                    <a:pt x="5464" y="1016"/>
                  </a:lnTo>
                  <a:lnTo>
                    <a:pt x="5488" y="995"/>
                  </a:lnTo>
                  <a:lnTo>
                    <a:pt x="5571" y="878"/>
                  </a:lnTo>
                  <a:lnTo>
                    <a:pt x="5665" y="726"/>
                  </a:lnTo>
                  <a:lnTo>
                    <a:pt x="5807" y="622"/>
                  </a:lnTo>
                  <a:lnTo>
                    <a:pt x="5819" y="595"/>
                  </a:lnTo>
                  <a:lnTo>
                    <a:pt x="5795" y="567"/>
                  </a:lnTo>
                  <a:lnTo>
                    <a:pt x="5772" y="526"/>
                  </a:lnTo>
                  <a:lnTo>
                    <a:pt x="5772" y="491"/>
                  </a:lnTo>
                  <a:lnTo>
                    <a:pt x="5795" y="457"/>
                  </a:lnTo>
                  <a:lnTo>
                    <a:pt x="5819" y="422"/>
                  </a:lnTo>
                  <a:lnTo>
                    <a:pt x="5937" y="325"/>
                  </a:lnTo>
                  <a:lnTo>
                    <a:pt x="5984" y="291"/>
                  </a:lnTo>
                  <a:lnTo>
                    <a:pt x="6032" y="277"/>
                  </a:lnTo>
                  <a:lnTo>
                    <a:pt x="6079" y="277"/>
                  </a:lnTo>
                  <a:lnTo>
                    <a:pt x="6162" y="298"/>
                  </a:lnTo>
                  <a:lnTo>
                    <a:pt x="6209" y="305"/>
                  </a:lnTo>
                  <a:lnTo>
                    <a:pt x="6268" y="291"/>
                  </a:lnTo>
                  <a:lnTo>
                    <a:pt x="6422" y="249"/>
                  </a:lnTo>
                  <a:lnTo>
                    <a:pt x="6493" y="236"/>
                  </a:lnTo>
                  <a:lnTo>
                    <a:pt x="6576" y="215"/>
                  </a:lnTo>
                  <a:lnTo>
                    <a:pt x="6611" y="173"/>
                  </a:lnTo>
                  <a:lnTo>
                    <a:pt x="6647" y="84"/>
                  </a:lnTo>
                  <a:lnTo>
                    <a:pt x="6706" y="35"/>
                  </a:lnTo>
                  <a:lnTo>
                    <a:pt x="6789" y="35"/>
                  </a:lnTo>
                  <a:lnTo>
                    <a:pt x="6942" y="77"/>
                  </a:lnTo>
                  <a:lnTo>
                    <a:pt x="7002" y="84"/>
                  </a:lnTo>
                  <a:lnTo>
                    <a:pt x="7073" y="77"/>
                  </a:lnTo>
                  <a:lnTo>
                    <a:pt x="7132" y="63"/>
                  </a:lnTo>
                  <a:lnTo>
                    <a:pt x="7191" y="49"/>
                  </a:lnTo>
                  <a:lnTo>
                    <a:pt x="7274" y="1"/>
                  </a:lnTo>
                  <a:lnTo>
                    <a:pt x="7534" y="146"/>
                  </a:lnTo>
                  <a:lnTo>
                    <a:pt x="7735" y="208"/>
                  </a:lnTo>
                  <a:lnTo>
                    <a:pt x="8433" y="394"/>
                  </a:lnTo>
                  <a:lnTo>
                    <a:pt x="8681" y="484"/>
                  </a:lnTo>
                  <a:lnTo>
                    <a:pt x="8823" y="588"/>
                  </a:lnTo>
                  <a:lnTo>
                    <a:pt x="8870" y="685"/>
                  </a:lnTo>
                  <a:lnTo>
                    <a:pt x="8918" y="754"/>
                  </a:lnTo>
                  <a:lnTo>
                    <a:pt x="9000" y="795"/>
                  </a:lnTo>
                  <a:lnTo>
                    <a:pt x="9119" y="830"/>
                  </a:lnTo>
                  <a:lnTo>
                    <a:pt x="9272" y="843"/>
                  </a:lnTo>
                  <a:lnTo>
                    <a:pt x="9793" y="843"/>
                  </a:lnTo>
                  <a:lnTo>
                    <a:pt x="9911" y="850"/>
                  </a:lnTo>
                  <a:lnTo>
                    <a:pt x="10006" y="878"/>
                  </a:lnTo>
                  <a:lnTo>
                    <a:pt x="10148" y="961"/>
                  </a:lnTo>
                  <a:lnTo>
                    <a:pt x="10360" y="1023"/>
                  </a:lnTo>
                  <a:lnTo>
                    <a:pt x="10408" y="1057"/>
                  </a:lnTo>
                  <a:lnTo>
                    <a:pt x="10538" y="1175"/>
                  </a:lnTo>
                  <a:lnTo>
                    <a:pt x="10597" y="1230"/>
                  </a:lnTo>
                  <a:lnTo>
                    <a:pt x="10680" y="1278"/>
                  </a:lnTo>
                  <a:lnTo>
                    <a:pt x="10751" y="1341"/>
                  </a:lnTo>
                  <a:lnTo>
                    <a:pt x="10774" y="1410"/>
                  </a:lnTo>
                  <a:lnTo>
                    <a:pt x="10774" y="1486"/>
                  </a:lnTo>
                  <a:lnTo>
                    <a:pt x="10774" y="1548"/>
                  </a:lnTo>
                  <a:lnTo>
                    <a:pt x="10774" y="1562"/>
                  </a:lnTo>
                  <a:lnTo>
                    <a:pt x="10786" y="1603"/>
                  </a:lnTo>
                  <a:lnTo>
                    <a:pt x="10834" y="1631"/>
                  </a:lnTo>
                  <a:lnTo>
                    <a:pt x="10928" y="1679"/>
                  </a:lnTo>
                  <a:lnTo>
                    <a:pt x="11106" y="1700"/>
                  </a:lnTo>
                  <a:lnTo>
                    <a:pt x="11236" y="1651"/>
                  </a:lnTo>
                  <a:lnTo>
                    <a:pt x="11354" y="1575"/>
                  </a:lnTo>
                  <a:lnTo>
                    <a:pt x="11472" y="1541"/>
                  </a:lnTo>
                  <a:lnTo>
                    <a:pt x="11567" y="1562"/>
                  </a:lnTo>
                  <a:lnTo>
                    <a:pt x="11697" y="1624"/>
                  </a:lnTo>
                  <a:lnTo>
                    <a:pt x="11874" y="1741"/>
                  </a:lnTo>
                  <a:lnTo>
                    <a:pt x="11922" y="1790"/>
                  </a:lnTo>
                  <a:lnTo>
                    <a:pt x="11969" y="1824"/>
                  </a:lnTo>
                  <a:lnTo>
                    <a:pt x="12016" y="1824"/>
                  </a:lnTo>
                  <a:lnTo>
                    <a:pt x="12123" y="1796"/>
                  </a:lnTo>
                  <a:lnTo>
                    <a:pt x="12217" y="1762"/>
                  </a:lnTo>
                  <a:lnTo>
                    <a:pt x="12619" y="1569"/>
                  </a:lnTo>
                  <a:lnTo>
                    <a:pt x="12726" y="1541"/>
                  </a:lnTo>
                  <a:lnTo>
                    <a:pt x="12844" y="1555"/>
                  </a:lnTo>
                  <a:lnTo>
                    <a:pt x="12986" y="1610"/>
                  </a:lnTo>
                  <a:lnTo>
                    <a:pt x="13246" y="1638"/>
                  </a:lnTo>
                  <a:lnTo>
                    <a:pt x="13672" y="1472"/>
                  </a:lnTo>
                  <a:lnTo>
                    <a:pt x="13909" y="1569"/>
                  </a:lnTo>
                  <a:lnTo>
                    <a:pt x="13991" y="1624"/>
                  </a:lnTo>
                  <a:lnTo>
                    <a:pt x="14086" y="1638"/>
                  </a:lnTo>
                  <a:lnTo>
                    <a:pt x="14192" y="1638"/>
                  </a:lnTo>
                  <a:lnTo>
                    <a:pt x="14322" y="1651"/>
                  </a:lnTo>
                  <a:lnTo>
                    <a:pt x="14476" y="1645"/>
                  </a:lnTo>
                  <a:lnTo>
                    <a:pt x="14618" y="1582"/>
                  </a:lnTo>
                  <a:lnTo>
                    <a:pt x="14760" y="1499"/>
                  </a:lnTo>
                  <a:lnTo>
                    <a:pt x="14890" y="1437"/>
                  </a:lnTo>
                  <a:lnTo>
                    <a:pt x="14949" y="1430"/>
                  </a:lnTo>
                  <a:lnTo>
                    <a:pt x="14985" y="1437"/>
                  </a:lnTo>
                  <a:lnTo>
                    <a:pt x="15020" y="1451"/>
                  </a:lnTo>
                  <a:lnTo>
                    <a:pt x="15091" y="1472"/>
                  </a:lnTo>
                  <a:lnTo>
                    <a:pt x="15174" y="1479"/>
                  </a:lnTo>
                  <a:lnTo>
                    <a:pt x="15351" y="1479"/>
                  </a:lnTo>
                  <a:lnTo>
                    <a:pt x="15517" y="1486"/>
                  </a:lnTo>
                  <a:lnTo>
                    <a:pt x="15801" y="1458"/>
                  </a:lnTo>
                  <a:lnTo>
                    <a:pt x="15848" y="1444"/>
                  </a:lnTo>
                  <a:lnTo>
                    <a:pt x="15884" y="1410"/>
                  </a:lnTo>
                  <a:lnTo>
                    <a:pt x="15919" y="1348"/>
                  </a:lnTo>
                  <a:lnTo>
                    <a:pt x="15966" y="1327"/>
                  </a:lnTo>
                  <a:lnTo>
                    <a:pt x="16002" y="1327"/>
                  </a:lnTo>
                  <a:lnTo>
                    <a:pt x="16049" y="1327"/>
                  </a:lnTo>
                  <a:lnTo>
                    <a:pt x="16085" y="1327"/>
                  </a:lnTo>
                  <a:lnTo>
                    <a:pt x="16108" y="1327"/>
                  </a:lnTo>
                  <a:lnTo>
                    <a:pt x="16120" y="1320"/>
                  </a:lnTo>
                  <a:lnTo>
                    <a:pt x="16132" y="1320"/>
                  </a:lnTo>
                  <a:lnTo>
                    <a:pt x="16144" y="1313"/>
                  </a:lnTo>
                  <a:lnTo>
                    <a:pt x="16156" y="1292"/>
                  </a:lnTo>
                  <a:lnTo>
                    <a:pt x="16144" y="1251"/>
                  </a:lnTo>
                  <a:lnTo>
                    <a:pt x="16144" y="1237"/>
                  </a:lnTo>
                  <a:lnTo>
                    <a:pt x="16167" y="1223"/>
                  </a:lnTo>
                  <a:lnTo>
                    <a:pt x="16191" y="1223"/>
                  </a:lnTo>
                  <a:lnTo>
                    <a:pt x="16215" y="1223"/>
                  </a:lnTo>
                  <a:lnTo>
                    <a:pt x="16227" y="1216"/>
                  </a:lnTo>
                  <a:lnTo>
                    <a:pt x="16345" y="1175"/>
                  </a:lnTo>
                  <a:lnTo>
                    <a:pt x="16416" y="1161"/>
                  </a:lnTo>
                  <a:lnTo>
                    <a:pt x="16463" y="1161"/>
                  </a:lnTo>
                  <a:lnTo>
                    <a:pt x="16570" y="1196"/>
                  </a:lnTo>
                  <a:lnTo>
                    <a:pt x="16629" y="1203"/>
                  </a:lnTo>
                  <a:lnTo>
                    <a:pt x="16688" y="1203"/>
                  </a:lnTo>
                  <a:lnTo>
                    <a:pt x="16984" y="1175"/>
                  </a:lnTo>
                  <a:lnTo>
                    <a:pt x="19089" y="1555"/>
                  </a:lnTo>
                  <a:lnTo>
                    <a:pt x="19089" y="1555"/>
                  </a:lnTo>
                  <a:lnTo>
                    <a:pt x="19089" y="1575"/>
                  </a:lnTo>
                  <a:lnTo>
                    <a:pt x="18899" y="1803"/>
                  </a:lnTo>
                  <a:lnTo>
                    <a:pt x="18911" y="1817"/>
                  </a:lnTo>
                  <a:lnTo>
                    <a:pt x="18959" y="1845"/>
                  </a:lnTo>
                  <a:lnTo>
                    <a:pt x="18982" y="1866"/>
                  </a:lnTo>
                  <a:lnTo>
                    <a:pt x="18982" y="1907"/>
                  </a:lnTo>
                  <a:lnTo>
                    <a:pt x="18947" y="1941"/>
                  </a:lnTo>
                  <a:lnTo>
                    <a:pt x="18817" y="2024"/>
                  </a:lnTo>
                  <a:lnTo>
                    <a:pt x="18793" y="2031"/>
                  </a:lnTo>
                  <a:lnTo>
                    <a:pt x="18758" y="2038"/>
                  </a:lnTo>
                  <a:lnTo>
                    <a:pt x="18698" y="2038"/>
                  </a:lnTo>
                  <a:lnTo>
                    <a:pt x="18663" y="2052"/>
                  </a:lnTo>
                  <a:lnTo>
                    <a:pt x="18698" y="2087"/>
                  </a:lnTo>
                  <a:lnTo>
                    <a:pt x="18675" y="2107"/>
                  </a:lnTo>
                  <a:lnTo>
                    <a:pt x="18627" y="2135"/>
                  </a:lnTo>
                  <a:lnTo>
                    <a:pt x="18616" y="2162"/>
                  </a:lnTo>
                  <a:lnTo>
                    <a:pt x="18639" y="2190"/>
                  </a:lnTo>
                  <a:lnTo>
                    <a:pt x="18687" y="2190"/>
                  </a:lnTo>
                  <a:lnTo>
                    <a:pt x="18746" y="2183"/>
                  </a:lnTo>
                  <a:lnTo>
                    <a:pt x="18793" y="2183"/>
                  </a:lnTo>
                  <a:lnTo>
                    <a:pt x="18817" y="2211"/>
                  </a:lnTo>
                  <a:lnTo>
                    <a:pt x="18805" y="2232"/>
                  </a:lnTo>
                  <a:lnTo>
                    <a:pt x="18698" y="2273"/>
                  </a:lnTo>
                  <a:lnTo>
                    <a:pt x="18663" y="2301"/>
                  </a:lnTo>
                  <a:lnTo>
                    <a:pt x="18616" y="2397"/>
                  </a:lnTo>
                  <a:lnTo>
                    <a:pt x="18521" y="2466"/>
                  </a:lnTo>
                  <a:lnTo>
                    <a:pt x="18426" y="2501"/>
                  </a:lnTo>
                  <a:lnTo>
                    <a:pt x="18202" y="2522"/>
                  </a:lnTo>
                  <a:lnTo>
                    <a:pt x="17965" y="2577"/>
                  </a:lnTo>
                  <a:lnTo>
                    <a:pt x="17859" y="2570"/>
                  </a:lnTo>
                  <a:lnTo>
                    <a:pt x="17800" y="2508"/>
                  </a:lnTo>
                  <a:lnTo>
                    <a:pt x="17752" y="2529"/>
                  </a:lnTo>
                  <a:lnTo>
                    <a:pt x="17669" y="2687"/>
                  </a:lnTo>
                  <a:lnTo>
                    <a:pt x="17646" y="2708"/>
                  </a:lnTo>
                  <a:lnTo>
                    <a:pt x="17622" y="2722"/>
                  </a:lnTo>
                  <a:lnTo>
                    <a:pt x="17575" y="2729"/>
                  </a:lnTo>
                  <a:lnTo>
                    <a:pt x="17551" y="2729"/>
                  </a:lnTo>
                  <a:lnTo>
                    <a:pt x="17528" y="2715"/>
                  </a:lnTo>
                  <a:lnTo>
                    <a:pt x="17492" y="2708"/>
                  </a:lnTo>
                  <a:lnTo>
                    <a:pt x="17468" y="2694"/>
                  </a:lnTo>
                  <a:lnTo>
                    <a:pt x="17457" y="2680"/>
                  </a:lnTo>
                  <a:lnTo>
                    <a:pt x="17445" y="2674"/>
                  </a:lnTo>
                  <a:lnTo>
                    <a:pt x="17409" y="2694"/>
                  </a:lnTo>
                  <a:lnTo>
                    <a:pt x="17409" y="2708"/>
                  </a:lnTo>
                  <a:lnTo>
                    <a:pt x="17445" y="2750"/>
                  </a:lnTo>
                  <a:lnTo>
                    <a:pt x="17433" y="2770"/>
                  </a:lnTo>
                  <a:lnTo>
                    <a:pt x="17386" y="2784"/>
                  </a:lnTo>
                  <a:lnTo>
                    <a:pt x="17267" y="2770"/>
                  </a:lnTo>
                  <a:lnTo>
                    <a:pt x="17196" y="2784"/>
                  </a:lnTo>
                  <a:lnTo>
                    <a:pt x="17173" y="2805"/>
                  </a:lnTo>
                  <a:lnTo>
                    <a:pt x="17114" y="2888"/>
                  </a:lnTo>
                  <a:lnTo>
                    <a:pt x="17054" y="2957"/>
                  </a:lnTo>
                  <a:lnTo>
                    <a:pt x="17019" y="2977"/>
                  </a:lnTo>
                  <a:lnTo>
                    <a:pt x="16960" y="2998"/>
                  </a:lnTo>
                  <a:lnTo>
                    <a:pt x="16853" y="3019"/>
                  </a:lnTo>
                  <a:lnTo>
                    <a:pt x="16794" y="3026"/>
                  </a:lnTo>
                  <a:lnTo>
                    <a:pt x="16747" y="3026"/>
                  </a:lnTo>
                  <a:lnTo>
                    <a:pt x="16688" y="3005"/>
                  </a:lnTo>
                  <a:lnTo>
                    <a:pt x="16629" y="2950"/>
                  </a:lnTo>
                  <a:lnTo>
                    <a:pt x="16570" y="2936"/>
                  </a:lnTo>
                  <a:lnTo>
                    <a:pt x="16534" y="2977"/>
                  </a:lnTo>
                  <a:lnTo>
                    <a:pt x="16487" y="3012"/>
                  </a:lnTo>
                  <a:lnTo>
                    <a:pt x="16416" y="3033"/>
                  </a:lnTo>
                  <a:lnTo>
                    <a:pt x="16321" y="3047"/>
                  </a:lnTo>
                  <a:lnTo>
                    <a:pt x="16286" y="3053"/>
                  </a:lnTo>
                  <a:lnTo>
                    <a:pt x="16203" y="3081"/>
                  </a:lnTo>
                  <a:lnTo>
                    <a:pt x="16120" y="3095"/>
                  </a:lnTo>
                  <a:lnTo>
                    <a:pt x="16096" y="3116"/>
                  </a:lnTo>
                  <a:lnTo>
                    <a:pt x="16085" y="3143"/>
                  </a:lnTo>
                  <a:lnTo>
                    <a:pt x="16061" y="3178"/>
                  </a:lnTo>
                  <a:lnTo>
                    <a:pt x="16049" y="3198"/>
                  </a:lnTo>
                  <a:lnTo>
                    <a:pt x="16049" y="3212"/>
                  </a:lnTo>
                  <a:lnTo>
                    <a:pt x="16037" y="3212"/>
                  </a:lnTo>
                  <a:lnTo>
                    <a:pt x="15978" y="3205"/>
                  </a:lnTo>
                  <a:lnTo>
                    <a:pt x="15966" y="3212"/>
                  </a:lnTo>
                  <a:lnTo>
                    <a:pt x="15955" y="3226"/>
                  </a:lnTo>
                  <a:lnTo>
                    <a:pt x="15943" y="3247"/>
                  </a:lnTo>
                  <a:lnTo>
                    <a:pt x="15943" y="3295"/>
                  </a:lnTo>
                  <a:lnTo>
                    <a:pt x="15931" y="3309"/>
                  </a:lnTo>
                  <a:lnTo>
                    <a:pt x="15919" y="3330"/>
                  </a:lnTo>
                  <a:lnTo>
                    <a:pt x="15895" y="3343"/>
                  </a:lnTo>
                  <a:lnTo>
                    <a:pt x="15836" y="3357"/>
                  </a:lnTo>
                  <a:lnTo>
                    <a:pt x="15860" y="3385"/>
                  </a:lnTo>
                  <a:lnTo>
                    <a:pt x="15919" y="3426"/>
                  </a:lnTo>
                  <a:lnTo>
                    <a:pt x="15884" y="3461"/>
                  </a:lnTo>
                  <a:lnTo>
                    <a:pt x="15742" y="3495"/>
                  </a:lnTo>
                  <a:lnTo>
                    <a:pt x="15694" y="3537"/>
                  </a:lnTo>
                  <a:lnTo>
                    <a:pt x="15612" y="3571"/>
                  </a:lnTo>
                  <a:lnTo>
                    <a:pt x="15588" y="3592"/>
                  </a:lnTo>
                  <a:lnTo>
                    <a:pt x="15576" y="3620"/>
                  </a:lnTo>
                  <a:lnTo>
                    <a:pt x="15576" y="3640"/>
                  </a:lnTo>
                  <a:lnTo>
                    <a:pt x="15576" y="3668"/>
                  </a:lnTo>
                  <a:lnTo>
                    <a:pt x="15529" y="3765"/>
                  </a:lnTo>
                  <a:lnTo>
                    <a:pt x="15541" y="3806"/>
                  </a:lnTo>
                  <a:lnTo>
                    <a:pt x="15635" y="3834"/>
                  </a:lnTo>
                  <a:lnTo>
                    <a:pt x="15659" y="3868"/>
                  </a:lnTo>
                  <a:lnTo>
                    <a:pt x="15706" y="3944"/>
                  </a:lnTo>
                  <a:lnTo>
                    <a:pt x="15718" y="4034"/>
                  </a:lnTo>
                  <a:lnTo>
                    <a:pt x="15635" y="4089"/>
                  </a:lnTo>
                  <a:lnTo>
                    <a:pt x="15387" y="4172"/>
                  </a:lnTo>
                  <a:lnTo>
                    <a:pt x="15387" y="4186"/>
                  </a:lnTo>
                  <a:lnTo>
                    <a:pt x="15375" y="4214"/>
                  </a:lnTo>
                  <a:lnTo>
                    <a:pt x="15363" y="4221"/>
                  </a:lnTo>
                  <a:lnTo>
                    <a:pt x="15351" y="4221"/>
                  </a:lnTo>
                  <a:lnTo>
                    <a:pt x="15304" y="4221"/>
                  </a:lnTo>
                  <a:lnTo>
                    <a:pt x="15257" y="4221"/>
                  </a:lnTo>
                  <a:lnTo>
                    <a:pt x="15209" y="4221"/>
                  </a:lnTo>
                  <a:lnTo>
                    <a:pt x="15162" y="4227"/>
                  </a:lnTo>
                  <a:lnTo>
                    <a:pt x="15115" y="4241"/>
                  </a:lnTo>
                  <a:lnTo>
                    <a:pt x="15020" y="4290"/>
                  </a:lnTo>
                  <a:lnTo>
                    <a:pt x="14985" y="4297"/>
                  </a:lnTo>
                  <a:lnTo>
                    <a:pt x="14961" y="4269"/>
                  </a:lnTo>
                  <a:lnTo>
                    <a:pt x="14890" y="4234"/>
                  </a:lnTo>
                  <a:lnTo>
                    <a:pt x="14831" y="4234"/>
                  </a:lnTo>
                  <a:lnTo>
                    <a:pt x="14713" y="4248"/>
                  </a:lnTo>
                  <a:lnTo>
                    <a:pt x="14689" y="4241"/>
                  </a:lnTo>
                  <a:lnTo>
                    <a:pt x="14665" y="4186"/>
                  </a:lnTo>
                  <a:lnTo>
                    <a:pt x="14630" y="4186"/>
                  </a:lnTo>
                  <a:lnTo>
                    <a:pt x="14524" y="4248"/>
                  </a:lnTo>
                  <a:lnTo>
                    <a:pt x="14488" y="4269"/>
                  </a:lnTo>
                  <a:lnTo>
                    <a:pt x="14453" y="4276"/>
                  </a:lnTo>
                  <a:lnTo>
                    <a:pt x="14429" y="4290"/>
                  </a:lnTo>
                  <a:lnTo>
                    <a:pt x="14393" y="4310"/>
                  </a:lnTo>
                  <a:lnTo>
                    <a:pt x="14429" y="4393"/>
                  </a:lnTo>
                  <a:lnTo>
                    <a:pt x="14405" y="4428"/>
                  </a:lnTo>
                  <a:lnTo>
                    <a:pt x="14311" y="4490"/>
                  </a:lnTo>
                  <a:lnTo>
                    <a:pt x="14287" y="4524"/>
                  </a:lnTo>
                  <a:lnTo>
                    <a:pt x="14299" y="4545"/>
                  </a:lnTo>
                  <a:lnTo>
                    <a:pt x="14334" y="4600"/>
                  </a:lnTo>
                  <a:lnTo>
                    <a:pt x="14346" y="4635"/>
                  </a:lnTo>
                  <a:lnTo>
                    <a:pt x="14334" y="4669"/>
                  </a:lnTo>
                  <a:lnTo>
                    <a:pt x="14299" y="4697"/>
                  </a:lnTo>
                  <a:lnTo>
                    <a:pt x="14240" y="4752"/>
                  </a:lnTo>
                  <a:lnTo>
                    <a:pt x="14216" y="4794"/>
                  </a:lnTo>
                  <a:lnTo>
                    <a:pt x="14192" y="4849"/>
                  </a:lnTo>
                  <a:lnTo>
                    <a:pt x="14157" y="4897"/>
                  </a:lnTo>
                  <a:lnTo>
                    <a:pt x="14110" y="4925"/>
                  </a:lnTo>
                  <a:lnTo>
                    <a:pt x="14228" y="5029"/>
                  </a:lnTo>
                  <a:lnTo>
                    <a:pt x="14263" y="5077"/>
                  </a:lnTo>
                  <a:lnTo>
                    <a:pt x="14393" y="5153"/>
                  </a:lnTo>
                  <a:lnTo>
                    <a:pt x="14429" y="5181"/>
                  </a:lnTo>
                  <a:lnTo>
                    <a:pt x="14441" y="5194"/>
                  </a:lnTo>
                  <a:lnTo>
                    <a:pt x="14453" y="5215"/>
                  </a:lnTo>
                  <a:lnTo>
                    <a:pt x="14441" y="5236"/>
                  </a:lnTo>
                  <a:lnTo>
                    <a:pt x="14405" y="5270"/>
                  </a:lnTo>
                  <a:lnTo>
                    <a:pt x="14393" y="5284"/>
                  </a:lnTo>
                  <a:lnTo>
                    <a:pt x="14382" y="5298"/>
                  </a:lnTo>
                  <a:lnTo>
                    <a:pt x="14334" y="5319"/>
                  </a:lnTo>
                  <a:lnTo>
                    <a:pt x="14322" y="5333"/>
                  </a:lnTo>
                  <a:lnTo>
                    <a:pt x="14299" y="5395"/>
                  </a:lnTo>
                  <a:lnTo>
                    <a:pt x="14287" y="5415"/>
                  </a:lnTo>
                  <a:lnTo>
                    <a:pt x="14228" y="5436"/>
                  </a:lnTo>
                  <a:lnTo>
                    <a:pt x="14062" y="5464"/>
                  </a:lnTo>
                  <a:lnTo>
                    <a:pt x="14027" y="5484"/>
                  </a:lnTo>
                  <a:lnTo>
                    <a:pt x="14003" y="5533"/>
                  </a:lnTo>
                  <a:lnTo>
                    <a:pt x="13956" y="5505"/>
                  </a:lnTo>
                  <a:lnTo>
                    <a:pt x="13909" y="5450"/>
                  </a:lnTo>
                  <a:lnTo>
                    <a:pt x="13897" y="5429"/>
                  </a:lnTo>
                  <a:lnTo>
                    <a:pt x="13636" y="5512"/>
                  </a:lnTo>
                  <a:lnTo>
                    <a:pt x="13625" y="5526"/>
                  </a:lnTo>
                  <a:lnTo>
                    <a:pt x="13566" y="5554"/>
                  </a:lnTo>
                  <a:lnTo>
                    <a:pt x="13506" y="5657"/>
                  </a:lnTo>
                  <a:lnTo>
                    <a:pt x="13471" y="5692"/>
                  </a:lnTo>
                  <a:lnTo>
                    <a:pt x="13435" y="5712"/>
                  </a:lnTo>
                  <a:lnTo>
                    <a:pt x="13400" y="5705"/>
                  </a:lnTo>
                  <a:lnTo>
                    <a:pt x="13246" y="5692"/>
                  </a:lnTo>
                  <a:lnTo>
                    <a:pt x="13187" y="5678"/>
                  </a:lnTo>
                  <a:lnTo>
                    <a:pt x="13140" y="5650"/>
                  </a:lnTo>
                  <a:lnTo>
                    <a:pt x="13033" y="5629"/>
                  </a:lnTo>
                  <a:lnTo>
                    <a:pt x="12939" y="5602"/>
                  </a:lnTo>
                  <a:lnTo>
                    <a:pt x="12880" y="5616"/>
                  </a:lnTo>
                  <a:lnTo>
                    <a:pt x="12773" y="5657"/>
                  </a:lnTo>
                  <a:lnTo>
                    <a:pt x="12761" y="5629"/>
                  </a:lnTo>
                  <a:lnTo>
                    <a:pt x="12749" y="5609"/>
                  </a:lnTo>
                  <a:lnTo>
                    <a:pt x="12714" y="5595"/>
                  </a:lnTo>
                  <a:lnTo>
                    <a:pt x="12667" y="5581"/>
                  </a:lnTo>
                  <a:lnTo>
                    <a:pt x="12655" y="5595"/>
                  </a:lnTo>
                  <a:lnTo>
                    <a:pt x="12631" y="5616"/>
                  </a:lnTo>
                  <a:lnTo>
                    <a:pt x="12619" y="5636"/>
                  </a:lnTo>
                  <a:lnTo>
                    <a:pt x="12608" y="5699"/>
                  </a:lnTo>
                  <a:lnTo>
                    <a:pt x="12584" y="5699"/>
                  </a:lnTo>
                  <a:lnTo>
                    <a:pt x="12525" y="5692"/>
                  </a:lnTo>
                  <a:lnTo>
                    <a:pt x="12477" y="5664"/>
                  </a:lnTo>
                  <a:lnTo>
                    <a:pt x="12371" y="5540"/>
                  </a:lnTo>
                  <a:lnTo>
                    <a:pt x="12324" y="5505"/>
                  </a:lnTo>
                  <a:lnTo>
                    <a:pt x="12253" y="5512"/>
                  </a:lnTo>
                  <a:lnTo>
                    <a:pt x="12194" y="5533"/>
                  </a:lnTo>
                  <a:lnTo>
                    <a:pt x="12016" y="5616"/>
                  </a:lnTo>
                  <a:lnTo>
                    <a:pt x="11945" y="5629"/>
                  </a:lnTo>
                  <a:lnTo>
                    <a:pt x="11555" y="5664"/>
                  </a:lnTo>
                  <a:lnTo>
                    <a:pt x="11519" y="5685"/>
                  </a:lnTo>
                  <a:lnTo>
                    <a:pt x="11496" y="5705"/>
                  </a:lnTo>
                  <a:lnTo>
                    <a:pt x="11449" y="5733"/>
                  </a:lnTo>
                  <a:lnTo>
                    <a:pt x="11378" y="5754"/>
                  </a:lnTo>
                  <a:lnTo>
                    <a:pt x="11307" y="5768"/>
                  </a:lnTo>
                  <a:lnTo>
                    <a:pt x="11224" y="5761"/>
                  </a:lnTo>
                  <a:lnTo>
                    <a:pt x="11070" y="5740"/>
                  </a:lnTo>
                  <a:lnTo>
                    <a:pt x="10987" y="5733"/>
                  </a:lnTo>
                  <a:lnTo>
                    <a:pt x="10952" y="5726"/>
                  </a:lnTo>
                  <a:lnTo>
                    <a:pt x="10940" y="5712"/>
                  </a:lnTo>
                  <a:lnTo>
                    <a:pt x="10940" y="5664"/>
                  </a:lnTo>
                  <a:lnTo>
                    <a:pt x="10916" y="5657"/>
                  </a:lnTo>
                  <a:lnTo>
                    <a:pt x="10822" y="5643"/>
                  </a:lnTo>
                  <a:lnTo>
                    <a:pt x="10786" y="5643"/>
                  </a:lnTo>
                  <a:lnTo>
                    <a:pt x="10538" y="5678"/>
                  </a:lnTo>
                  <a:lnTo>
                    <a:pt x="10479" y="5664"/>
                  </a:lnTo>
                  <a:lnTo>
                    <a:pt x="10313" y="5554"/>
                  </a:lnTo>
                  <a:lnTo>
                    <a:pt x="10207" y="5498"/>
                  </a:lnTo>
                  <a:lnTo>
                    <a:pt x="10100" y="5471"/>
                  </a:lnTo>
                  <a:lnTo>
                    <a:pt x="9970" y="5471"/>
                  </a:lnTo>
                  <a:lnTo>
                    <a:pt x="9734" y="5491"/>
                  </a:lnTo>
                  <a:lnTo>
                    <a:pt x="9674" y="5484"/>
                  </a:lnTo>
                  <a:lnTo>
                    <a:pt x="9627" y="5457"/>
                  </a:lnTo>
                  <a:lnTo>
                    <a:pt x="9604" y="5408"/>
                  </a:lnTo>
                  <a:lnTo>
                    <a:pt x="9580" y="5388"/>
                  </a:lnTo>
                  <a:lnTo>
                    <a:pt x="9391" y="5305"/>
                  </a:lnTo>
                  <a:lnTo>
                    <a:pt x="9261" y="5181"/>
                  </a:lnTo>
                  <a:lnTo>
                    <a:pt x="9237" y="5160"/>
                  </a:lnTo>
                  <a:lnTo>
                    <a:pt x="9201" y="5160"/>
                  </a:lnTo>
                  <a:lnTo>
                    <a:pt x="8977" y="5077"/>
                  </a:lnTo>
                  <a:lnTo>
                    <a:pt x="8894" y="5056"/>
                  </a:lnTo>
                  <a:lnTo>
                    <a:pt x="8870" y="5070"/>
                  </a:lnTo>
                  <a:lnTo>
                    <a:pt x="8870" y="5146"/>
                  </a:lnTo>
                  <a:lnTo>
                    <a:pt x="8835" y="5181"/>
                  </a:lnTo>
                  <a:lnTo>
                    <a:pt x="8764" y="5174"/>
                  </a:lnTo>
                  <a:lnTo>
                    <a:pt x="8634" y="5139"/>
                  </a:lnTo>
                  <a:lnTo>
                    <a:pt x="8551" y="5146"/>
                  </a:lnTo>
                  <a:lnTo>
                    <a:pt x="8468" y="5174"/>
                  </a:lnTo>
                  <a:lnTo>
                    <a:pt x="8397" y="5208"/>
                  </a:lnTo>
                  <a:lnTo>
                    <a:pt x="8326" y="5229"/>
                  </a:lnTo>
                  <a:lnTo>
                    <a:pt x="8102" y="5257"/>
                  </a:lnTo>
                  <a:lnTo>
                    <a:pt x="8054" y="5277"/>
                  </a:lnTo>
                  <a:lnTo>
                    <a:pt x="8042" y="5319"/>
                  </a:lnTo>
                  <a:lnTo>
                    <a:pt x="8031" y="5408"/>
                  </a:lnTo>
                  <a:lnTo>
                    <a:pt x="8007" y="5443"/>
                  </a:lnTo>
                  <a:lnTo>
                    <a:pt x="7948" y="5464"/>
                  </a:lnTo>
                  <a:lnTo>
                    <a:pt x="7912" y="5436"/>
                  </a:lnTo>
                  <a:lnTo>
                    <a:pt x="7877" y="5353"/>
                  </a:lnTo>
                  <a:lnTo>
                    <a:pt x="7829" y="5319"/>
                  </a:lnTo>
                  <a:lnTo>
                    <a:pt x="7794" y="5326"/>
                  </a:lnTo>
                  <a:lnTo>
                    <a:pt x="7723" y="5402"/>
                  </a:lnTo>
                  <a:lnTo>
                    <a:pt x="7628" y="5464"/>
                  </a:lnTo>
                  <a:lnTo>
                    <a:pt x="7617" y="5491"/>
                  </a:lnTo>
                  <a:lnTo>
                    <a:pt x="7628" y="5505"/>
                  </a:lnTo>
                  <a:lnTo>
                    <a:pt x="7676" y="5533"/>
                  </a:lnTo>
                  <a:lnTo>
                    <a:pt x="7699" y="5554"/>
                  </a:lnTo>
                  <a:lnTo>
                    <a:pt x="7652" y="5602"/>
                  </a:lnTo>
                  <a:lnTo>
                    <a:pt x="7522" y="5581"/>
                  </a:lnTo>
                  <a:lnTo>
                    <a:pt x="7250" y="5505"/>
                  </a:lnTo>
                  <a:lnTo>
                    <a:pt x="7214" y="5533"/>
                  </a:lnTo>
                  <a:lnTo>
                    <a:pt x="7144" y="5526"/>
                  </a:lnTo>
                  <a:lnTo>
                    <a:pt x="7073" y="5498"/>
                  </a:lnTo>
                  <a:lnTo>
                    <a:pt x="7013" y="5491"/>
                  </a:lnTo>
                  <a:lnTo>
                    <a:pt x="6966" y="5491"/>
                  </a:lnTo>
                  <a:lnTo>
                    <a:pt x="6919" y="5512"/>
                  </a:lnTo>
                  <a:lnTo>
                    <a:pt x="6883" y="5519"/>
                  </a:lnTo>
                  <a:lnTo>
                    <a:pt x="6848" y="5519"/>
                  </a:lnTo>
                  <a:lnTo>
                    <a:pt x="6765" y="5484"/>
                  </a:lnTo>
                  <a:lnTo>
                    <a:pt x="6659" y="5450"/>
                  </a:lnTo>
                  <a:lnTo>
                    <a:pt x="6588" y="5346"/>
                  </a:lnTo>
                  <a:lnTo>
                    <a:pt x="6505" y="5326"/>
                  </a:lnTo>
                  <a:lnTo>
                    <a:pt x="6398" y="5312"/>
                  </a:lnTo>
                  <a:lnTo>
                    <a:pt x="6351" y="5312"/>
                  </a:lnTo>
                  <a:lnTo>
                    <a:pt x="6245" y="5346"/>
                  </a:lnTo>
                  <a:lnTo>
                    <a:pt x="6197" y="5353"/>
                  </a:lnTo>
                  <a:lnTo>
                    <a:pt x="6162" y="5346"/>
                  </a:lnTo>
                  <a:lnTo>
                    <a:pt x="6126" y="5339"/>
                  </a:lnTo>
                  <a:lnTo>
                    <a:pt x="6162" y="5284"/>
                  </a:lnTo>
                  <a:lnTo>
                    <a:pt x="6162" y="5229"/>
                  </a:lnTo>
                  <a:lnTo>
                    <a:pt x="6126" y="5201"/>
                  </a:lnTo>
                  <a:lnTo>
                    <a:pt x="6020" y="5201"/>
                  </a:lnTo>
                  <a:lnTo>
                    <a:pt x="5854" y="5243"/>
                  </a:lnTo>
                  <a:lnTo>
                    <a:pt x="5760" y="5250"/>
                  </a:lnTo>
                  <a:lnTo>
                    <a:pt x="5677" y="5229"/>
                  </a:lnTo>
                  <a:lnTo>
                    <a:pt x="5559" y="5270"/>
                  </a:lnTo>
                  <a:lnTo>
                    <a:pt x="5369" y="5395"/>
                  </a:lnTo>
                  <a:lnTo>
                    <a:pt x="5239" y="5443"/>
                  </a:lnTo>
                  <a:lnTo>
                    <a:pt x="5097" y="5478"/>
                  </a:lnTo>
                  <a:lnTo>
                    <a:pt x="5027" y="5484"/>
                  </a:lnTo>
                  <a:lnTo>
                    <a:pt x="4920" y="5491"/>
                  </a:lnTo>
                  <a:lnTo>
                    <a:pt x="4908" y="5505"/>
                  </a:lnTo>
                  <a:lnTo>
                    <a:pt x="4896" y="5519"/>
                  </a:lnTo>
                  <a:lnTo>
                    <a:pt x="4896" y="5588"/>
                  </a:lnTo>
                  <a:lnTo>
                    <a:pt x="4885" y="5588"/>
                  </a:lnTo>
                  <a:lnTo>
                    <a:pt x="4754" y="5650"/>
                  </a:lnTo>
                  <a:lnTo>
                    <a:pt x="4731" y="5671"/>
                  </a:lnTo>
                  <a:lnTo>
                    <a:pt x="4731" y="5699"/>
                  </a:lnTo>
                  <a:lnTo>
                    <a:pt x="4731" y="5726"/>
                  </a:lnTo>
                  <a:lnTo>
                    <a:pt x="4719" y="5754"/>
                  </a:lnTo>
                  <a:lnTo>
                    <a:pt x="4695" y="5768"/>
                  </a:lnTo>
                  <a:lnTo>
                    <a:pt x="4542" y="5768"/>
                  </a:lnTo>
                  <a:lnTo>
                    <a:pt x="4506" y="5754"/>
                  </a:lnTo>
                  <a:lnTo>
                    <a:pt x="4506" y="5733"/>
                  </a:lnTo>
                  <a:lnTo>
                    <a:pt x="4506" y="5712"/>
                  </a:lnTo>
                  <a:lnTo>
                    <a:pt x="4506" y="5692"/>
                  </a:lnTo>
                  <a:lnTo>
                    <a:pt x="4435" y="5664"/>
                  </a:lnTo>
                  <a:lnTo>
                    <a:pt x="4388" y="5685"/>
                  </a:lnTo>
                  <a:lnTo>
                    <a:pt x="4341" y="5712"/>
                  </a:lnTo>
                  <a:lnTo>
                    <a:pt x="4281" y="5733"/>
                  </a:lnTo>
                  <a:lnTo>
                    <a:pt x="4210" y="5740"/>
                  </a:lnTo>
                  <a:lnTo>
                    <a:pt x="4139" y="5754"/>
                  </a:lnTo>
                  <a:lnTo>
                    <a:pt x="4069" y="5768"/>
                  </a:lnTo>
                  <a:lnTo>
                    <a:pt x="4021" y="5795"/>
                  </a:lnTo>
                  <a:lnTo>
                    <a:pt x="4009" y="5816"/>
                  </a:lnTo>
                  <a:lnTo>
                    <a:pt x="3986" y="5844"/>
                  </a:lnTo>
                  <a:lnTo>
                    <a:pt x="3974" y="5857"/>
                  </a:lnTo>
                  <a:lnTo>
                    <a:pt x="3927" y="5871"/>
                  </a:lnTo>
                  <a:lnTo>
                    <a:pt x="3879" y="5871"/>
                  </a:lnTo>
                  <a:lnTo>
                    <a:pt x="3797" y="5850"/>
                  </a:lnTo>
                  <a:lnTo>
                    <a:pt x="3749" y="5844"/>
                  </a:lnTo>
                  <a:lnTo>
                    <a:pt x="3666" y="5844"/>
                  </a:lnTo>
                  <a:lnTo>
                    <a:pt x="3584" y="5844"/>
                  </a:lnTo>
                  <a:lnTo>
                    <a:pt x="3536" y="5871"/>
                  </a:lnTo>
                  <a:lnTo>
                    <a:pt x="3560" y="5920"/>
                  </a:lnTo>
                  <a:lnTo>
                    <a:pt x="3584" y="5926"/>
                  </a:lnTo>
                  <a:lnTo>
                    <a:pt x="3643" y="5940"/>
                  </a:lnTo>
                  <a:lnTo>
                    <a:pt x="3666" y="5947"/>
                  </a:lnTo>
                  <a:lnTo>
                    <a:pt x="3655" y="5968"/>
                  </a:lnTo>
                  <a:lnTo>
                    <a:pt x="3643" y="5989"/>
                  </a:lnTo>
                  <a:lnTo>
                    <a:pt x="3619" y="6002"/>
                  </a:lnTo>
                  <a:lnTo>
                    <a:pt x="3595" y="6009"/>
                  </a:lnTo>
                  <a:lnTo>
                    <a:pt x="3501" y="5996"/>
                  </a:lnTo>
                  <a:lnTo>
                    <a:pt x="3430" y="5968"/>
                  </a:lnTo>
                  <a:lnTo>
                    <a:pt x="3359" y="5954"/>
                  </a:lnTo>
                  <a:lnTo>
                    <a:pt x="3264" y="5982"/>
                  </a:lnTo>
                  <a:lnTo>
                    <a:pt x="3217" y="6023"/>
                  </a:lnTo>
                  <a:lnTo>
                    <a:pt x="3170" y="6113"/>
                  </a:lnTo>
                  <a:lnTo>
                    <a:pt x="3122" y="6154"/>
                  </a:lnTo>
                  <a:lnTo>
                    <a:pt x="3051" y="6168"/>
                  </a:lnTo>
                  <a:lnTo>
                    <a:pt x="2992" y="6154"/>
                  </a:lnTo>
                  <a:lnTo>
                    <a:pt x="2921" y="6141"/>
                  </a:lnTo>
                  <a:lnTo>
                    <a:pt x="2850" y="6175"/>
                  </a:lnTo>
                  <a:lnTo>
                    <a:pt x="2839" y="6203"/>
                  </a:lnTo>
                  <a:lnTo>
                    <a:pt x="2839" y="6223"/>
                  </a:lnTo>
                  <a:lnTo>
                    <a:pt x="2839" y="6244"/>
                  </a:lnTo>
                  <a:lnTo>
                    <a:pt x="2803" y="6251"/>
                  </a:lnTo>
                  <a:lnTo>
                    <a:pt x="2768" y="6251"/>
                  </a:lnTo>
                  <a:lnTo>
                    <a:pt x="2744" y="6230"/>
                  </a:lnTo>
                  <a:lnTo>
                    <a:pt x="2732" y="6210"/>
                  </a:lnTo>
                  <a:lnTo>
                    <a:pt x="2708" y="6189"/>
                  </a:lnTo>
                  <a:lnTo>
                    <a:pt x="2626" y="6154"/>
                  </a:lnTo>
                  <a:lnTo>
                    <a:pt x="2590" y="6175"/>
                  </a:lnTo>
                  <a:lnTo>
                    <a:pt x="2543" y="6272"/>
                  </a:lnTo>
                  <a:lnTo>
                    <a:pt x="2507" y="6306"/>
                  </a:lnTo>
                  <a:lnTo>
                    <a:pt x="2484" y="6327"/>
                  </a:lnTo>
                  <a:lnTo>
                    <a:pt x="2436" y="6348"/>
                  </a:lnTo>
                  <a:lnTo>
                    <a:pt x="2413" y="6355"/>
                  </a:lnTo>
                  <a:lnTo>
                    <a:pt x="2413" y="6355"/>
                  </a:lnTo>
                  <a:lnTo>
                    <a:pt x="2507" y="6438"/>
                  </a:lnTo>
                  <a:lnTo>
                    <a:pt x="2803" y="6707"/>
                  </a:lnTo>
                  <a:lnTo>
                    <a:pt x="3099" y="6983"/>
                  </a:lnTo>
                  <a:lnTo>
                    <a:pt x="3406" y="7259"/>
                  </a:lnTo>
                  <a:lnTo>
                    <a:pt x="3702" y="7529"/>
                  </a:lnTo>
                  <a:lnTo>
                    <a:pt x="3998" y="7805"/>
                  </a:lnTo>
                  <a:lnTo>
                    <a:pt x="4305" y="8074"/>
                  </a:lnTo>
                  <a:lnTo>
                    <a:pt x="4601" y="8351"/>
                  </a:lnTo>
                  <a:lnTo>
                    <a:pt x="4896" y="8627"/>
                  </a:lnTo>
                  <a:lnTo>
                    <a:pt x="5027" y="8737"/>
                  </a:lnTo>
                  <a:lnTo>
                    <a:pt x="4861" y="8751"/>
                  </a:lnTo>
                  <a:lnTo>
                    <a:pt x="4341" y="8910"/>
                  </a:lnTo>
                  <a:lnTo>
                    <a:pt x="4305" y="8924"/>
                  </a:lnTo>
                  <a:lnTo>
                    <a:pt x="4104" y="8958"/>
                  </a:lnTo>
                  <a:lnTo>
                    <a:pt x="3998" y="8958"/>
                  </a:lnTo>
                  <a:lnTo>
                    <a:pt x="3903" y="8931"/>
                  </a:lnTo>
                  <a:lnTo>
                    <a:pt x="3749" y="8855"/>
                  </a:lnTo>
                  <a:lnTo>
                    <a:pt x="3666" y="8820"/>
                  </a:lnTo>
                  <a:lnTo>
                    <a:pt x="3560" y="8813"/>
                  </a:lnTo>
                  <a:lnTo>
                    <a:pt x="3406" y="8848"/>
                  </a:lnTo>
                  <a:lnTo>
                    <a:pt x="3264" y="8910"/>
                  </a:lnTo>
                  <a:lnTo>
                    <a:pt x="3146" y="8986"/>
                  </a:lnTo>
                  <a:lnTo>
                    <a:pt x="3051" y="9062"/>
                  </a:lnTo>
                  <a:lnTo>
                    <a:pt x="3004" y="9138"/>
                  </a:lnTo>
                  <a:lnTo>
                    <a:pt x="2980" y="9221"/>
                  </a:lnTo>
                  <a:lnTo>
                    <a:pt x="2945" y="9290"/>
                  </a:lnTo>
                  <a:lnTo>
                    <a:pt x="2839" y="9352"/>
                  </a:lnTo>
                  <a:lnTo>
                    <a:pt x="2460" y="9469"/>
                  </a:lnTo>
                  <a:lnTo>
                    <a:pt x="2342" y="9525"/>
                  </a:lnTo>
                  <a:lnTo>
                    <a:pt x="2259" y="9573"/>
                  </a:lnTo>
                  <a:lnTo>
                    <a:pt x="2200" y="9635"/>
                  </a:lnTo>
                  <a:lnTo>
                    <a:pt x="2093" y="9759"/>
                  </a:lnTo>
                  <a:lnTo>
                    <a:pt x="2082" y="9753"/>
                  </a:lnTo>
                  <a:lnTo>
                    <a:pt x="2082" y="9746"/>
                  </a:lnTo>
                  <a:lnTo>
                    <a:pt x="2082" y="9739"/>
                  </a:lnTo>
                  <a:lnTo>
                    <a:pt x="2070" y="9739"/>
                  </a:lnTo>
                  <a:lnTo>
                    <a:pt x="2070" y="9732"/>
                  </a:lnTo>
                  <a:lnTo>
                    <a:pt x="2070" y="9725"/>
                  </a:lnTo>
                  <a:lnTo>
                    <a:pt x="2058" y="9725"/>
                  </a:lnTo>
                  <a:lnTo>
                    <a:pt x="2058" y="9718"/>
                  </a:lnTo>
                  <a:lnTo>
                    <a:pt x="2046" y="9711"/>
                  </a:lnTo>
                  <a:lnTo>
                    <a:pt x="2046" y="9704"/>
                  </a:lnTo>
                  <a:lnTo>
                    <a:pt x="2046" y="9704"/>
                  </a:lnTo>
                  <a:lnTo>
                    <a:pt x="2034" y="9697"/>
                  </a:lnTo>
                  <a:lnTo>
                    <a:pt x="2034" y="9690"/>
                  </a:lnTo>
                  <a:lnTo>
                    <a:pt x="2034" y="9690"/>
                  </a:lnTo>
                  <a:lnTo>
                    <a:pt x="2022" y="9683"/>
                  </a:lnTo>
                  <a:lnTo>
                    <a:pt x="2022" y="9677"/>
                  </a:lnTo>
                  <a:lnTo>
                    <a:pt x="1904" y="9317"/>
                  </a:lnTo>
                  <a:lnTo>
                    <a:pt x="1798" y="8958"/>
                  </a:lnTo>
                  <a:lnTo>
                    <a:pt x="1679" y="8599"/>
                  </a:lnTo>
                  <a:lnTo>
                    <a:pt x="1573" y="8233"/>
                  </a:lnTo>
                  <a:lnTo>
                    <a:pt x="1467" y="7874"/>
                  </a:lnTo>
                  <a:lnTo>
                    <a:pt x="1348" y="7515"/>
                  </a:lnTo>
                  <a:lnTo>
                    <a:pt x="1242" y="7156"/>
                  </a:lnTo>
                  <a:lnTo>
                    <a:pt x="1124" y="6797"/>
                  </a:lnTo>
                  <a:lnTo>
                    <a:pt x="1017" y="6438"/>
                  </a:lnTo>
                  <a:lnTo>
                    <a:pt x="899" y="6078"/>
                  </a:lnTo>
                  <a:lnTo>
                    <a:pt x="792" y="5719"/>
                  </a:lnTo>
                  <a:lnTo>
                    <a:pt x="674" y="5353"/>
                  </a:lnTo>
                  <a:lnTo>
                    <a:pt x="568" y="4994"/>
                  </a:lnTo>
                  <a:lnTo>
                    <a:pt x="449" y="4635"/>
                  </a:lnTo>
                  <a:lnTo>
                    <a:pt x="343" y="4276"/>
                  </a:lnTo>
                  <a:lnTo>
                    <a:pt x="225" y="3917"/>
                  </a:lnTo>
                  <a:lnTo>
                    <a:pt x="189" y="3779"/>
                  </a:lnTo>
                  <a:lnTo>
                    <a:pt x="130" y="3668"/>
                  </a:lnTo>
                  <a:lnTo>
                    <a:pt x="130" y="3620"/>
                  </a:lnTo>
                  <a:lnTo>
                    <a:pt x="59" y="3468"/>
                  </a:lnTo>
                  <a:lnTo>
                    <a:pt x="59" y="3364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</p:grpSp>
      <p:pic>
        <p:nvPicPr>
          <p:cNvPr id="108" name="Imagen 107">
            <a:extLst>
              <a:ext uri="{FF2B5EF4-FFF2-40B4-BE49-F238E27FC236}">
                <a16:creationId xmlns:a16="http://schemas.microsoft.com/office/drawing/2014/main" id="{2A710D13-5A07-9083-07D7-3ECA4C472B5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974" y="879437"/>
            <a:ext cx="663461" cy="767220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4AB657F0-030D-AB15-7651-D3F911290D78}"/>
              </a:ext>
            </a:extLst>
          </p:cNvPr>
          <p:cNvSpPr/>
          <p:nvPr/>
        </p:nvSpPr>
        <p:spPr>
          <a:xfrm>
            <a:off x="2887408" y="3614705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97342BB2-F326-3B6D-0E85-82A81AC58DBD}"/>
              </a:ext>
            </a:extLst>
          </p:cNvPr>
          <p:cNvSpPr/>
          <p:nvPr/>
        </p:nvSpPr>
        <p:spPr>
          <a:xfrm>
            <a:off x="4582435" y="3523890"/>
            <a:ext cx="2367794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ágrima 3">
            <a:extLst>
              <a:ext uri="{FF2B5EF4-FFF2-40B4-BE49-F238E27FC236}">
                <a16:creationId xmlns:a16="http://schemas.microsoft.com/office/drawing/2014/main" id="{EC1CC8B6-6D73-E664-D4C9-8AA99BEF4921}"/>
              </a:ext>
            </a:extLst>
          </p:cNvPr>
          <p:cNvSpPr/>
          <p:nvPr/>
        </p:nvSpPr>
        <p:spPr>
          <a:xfrm>
            <a:off x="4593900" y="3593877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áfico 4" descr="Engranajes">
            <a:extLst>
              <a:ext uri="{FF2B5EF4-FFF2-40B4-BE49-F238E27FC236}">
                <a16:creationId xmlns:a16="http://schemas.microsoft.com/office/drawing/2014/main" id="{52E14C17-E07D-3C10-D65E-92D16B04D40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039848" y="3274205"/>
            <a:ext cx="407529" cy="39329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D2C73FF-F4E5-F678-2D8C-BAE3F066FFA2}"/>
              </a:ext>
            </a:extLst>
          </p:cNvPr>
          <p:cNvSpPr txBox="1"/>
          <p:nvPr/>
        </p:nvSpPr>
        <p:spPr>
          <a:xfrm>
            <a:off x="7380702" y="3295305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7" name="Gráfico 6" descr="Monedas">
            <a:extLst>
              <a:ext uri="{FF2B5EF4-FFF2-40B4-BE49-F238E27FC236}">
                <a16:creationId xmlns:a16="http://schemas.microsoft.com/office/drawing/2014/main" id="{71703AF7-71E8-9923-0955-83769666D04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088508" y="3667501"/>
            <a:ext cx="402200" cy="388155"/>
          </a:xfrm>
          <a:prstGeom prst="rect">
            <a:avLst/>
          </a:prstGeom>
        </p:spPr>
      </p:pic>
      <p:pic>
        <p:nvPicPr>
          <p:cNvPr id="8" name="Gráfico 7" descr="Contrato RTL">
            <a:extLst>
              <a:ext uri="{FF2B5EF4-FFF2-40B4-BE49-F238E27FC236}">
                <a16:creationId xmlns:a16="http://schemas.microsoft.com/office/drawing/2014/main" id="{2E0BBE45-10CC-9870-BC72-04953236C29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121450" y="4083763"/>
            <a:ext cx="336316" cy="32457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60D3A68-BCF6-302F-B7E9-4928DB69DE6A}"/>
              </a:ext>
            </a:extLst>
          </p:cNvPr>
          <p:cNvSpPr txBox="1"/>
          <p:nvPr/>
        </p:nvSpPr>
        <p:spPr>
          <a:xfrm>
            <a:off x="7481183" y="4075077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F405CF6-2877-8FEE-91A2-8D4D35EF1DC4}"/>
              </a:ext>
            </a:extLst>
          </p:cNvPr>
          <p:cNvSpPr txBox="1"/>
          <p:nvPr/>
        </p:nvSpPr>
        <p:spPr>
          <a:xfrm>
            <a:off x="4707583" y="3566897"/>
            <a:ext cx="23393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 dirty="0">
                <a:latin typeface="Helvetica" pitchFamily="2" charset="0"/>
                <a:cs typeface="Calibri" panose="020F0502020204030204" pitchFamily="34" charset="0"/>
              </a:rPr>
              <a:t>M</a:t>
            </a:r>
            <a:r>
              <a:rPr lang="es-ES" sz="1400" b="1" kern="0" spc="300" dirty="0">
                <a:latin typeface="Helvetica" pitchFamily="2" charset="0"/>
                <a:cs typeface="Calibri" panose="020F0502020204030204" pitchFamily="34" charset="0"/>
              </a:rPr>
              <a:t>ANTENIMIENTO</a:t>
            </a:r>
            <a:r>
              <a:rPr lang="es-ES" b="1" kern="0" spc="300" dirty="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C787596A-64C6-B76E-CEFE-CED355AD7BBA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3079685" y="3799063"/>
            <a:ext cx="1502750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F3846D4-D8F9-8609-33D4-8A8F6EBA9D8B}"/>
              </a:ext>
            </a:extLst>
          </p:cNvPr>
          <p:cNvSpPr txBox="1"/>
          <p:nvPr/>
        </p:nvSpPr>
        <p:spPr>
          <a:xfrm>
            <a:off x="7447780" y="3680565"/>
            <a:ext cx="1110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231M</a:t>
            </a:r>
          </a:p>
        </p:txBody>
      </p:sp>
    </p:spTree>
    <p:extLst>
      <p:ext uri="{BB962C8B-B14F-4D97-AF65-F5344CB8AC3E}">
        <p14:creationId xmlns:p14="http://schemas.microsoft.com/office/powerpoint/2010/main" val="1147509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latin typeface="Helvetica" pitchFamily="2" charset="0"/>
                <a:cs typeface="Calibri" panose="020F0502020204030204" pitchFamily="34" charset="0"/>
              </a:rPr>
              <a:t>PLAN ANUAL DE ADQUISICIONES - 2024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476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CO" sz="1600" b="1" kern="0" dirty="0">
                <a:solidFill>
                  <a:schemeClr val="bg2">
                    <a:lumMod val="25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Secretaría General </a:t>
            </a:r>
            <a:endParaRPr lang="es-ES" sz="1600" b="1" kern="0" dirty="0">
              <a:solidFill>
                <a:schemeClr val="bg2">
                  <a:lumMod val="25000"/>
                </a:schemeClr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A46C9E0A-E461-FDAC-CA84-DE65D08A988A}"/>
              </a:ext>
            </a:extLst>
          </p:cNvPr>
          <p:cNvSpPr txBox="1"/>
          <p:nvPr/>
        </p:nvSpPr>
        <p:spPr>
          <a:xfrm>
            <a:off x="3302608" y="2328158"/>
            <a:ext cx="29061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Prestar el servicio de transporte para servidores públicos de la Aerocivil que laboran en el nivel central y los aeropuertos adscritos a las regionales de Cundinamarca, Antioquia, atlántico, valle, norte de Santander y meta (VF)</a:t>
            </a:r>
            <a:endParaRPr lang="es-ES" sz="1000" dirty="0">
              <a:latin typeface="+mn-lt"/>
            </a:endParaRP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E2C96417-2E78-2749-9C0E-9BEDF4ECBB0B}"/>
              </a:ext>
            </a:extLst>
          </p:cNvPr>
          <p:cNvSpPr txBox="1"/>
          <p:nvPr/>
        </p:nvSpPr>
        <p:spPr>
          <a:xfrm>
            <a:off x="3290156" y="3195873"/>
            <a:ext cx="29061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Contratar póliza R.C.; aeropuertos y controladores aéreos - Ariel, Aviación adecuada protección bienes e intereses patrimoniales de la UAEAC</a:t>
            </a:r>
            <a:endParaRPr lang="es-ES" sz="1000" dirty="0">
              <a:latin typeface="+mn-lt"/>
            </a:endParaRPr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6E0822C5-0BE2-4CBB-0879-477EBB228889}"/>
              </a:ext>
            </a:extLst>
          </p:cNvPr>
          <p:cNvSpPr txBox="1"/>
          <p:nvPr/>
        </p:nvSpPr>
        <p:spPr>
          <a:xfrm>
            <a:off x="3267579" y="4781998"/>
            <a:ext cx="29061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Prestar los servicios para el fortalecimiento del clima laboral de la entidad propiciando trasformaciones culturales en la comunidad aeronáutica.</a:t>
            </a:r>
            <a:endParaRPr lang="es-ES" sz="1000" dirty="0">
              <a:latin typeface="+mn-lt"/>
            </a:endParaRPr>
          </a:p>
        </p:txBody>
      </p:sp>
      <p:sp>
        <p:nvSpPr>
          <p:cNvPr id="104" name="CuadroTexto 103">
            <a:extLst>
              <a:ext uri="{FF2B5EF4-FFF2-40B4-BE49-F238E27FC236}">
                <a16:creationId xmlns:a16="http://schemas.microsoft.com/office/drawing/2014/main" id="{CFB37D58-3054-67EB-B944-AAAB3840CF6B}"/>
              </a:ext>
            </a:extLst>
          </p:cNvPr>
          <p:cNvSpPr txBox="1"/>
          <p:nvPr/>
        </p:nvSpPr>
        <p:spPr>
          <a:xfrm>
            <a:off x="3267455" y="5551701"/>
            <a:ext cx="29061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Brindar el transporte de muebles y enseres de los funcionarios de la aeronáutica civil que son ubicados en otros lugares del país</a:t>
            </a:r>
            <a:endParaRPr lang="es-ES" sz="1000" dirty="0">
              <a:latin typeface="+mn-lt"/>
            </a:endParaRPr>
          </a:p>
        </p:txBody>
      </p:sp>
      <p:pic>
        <p:nvPicPr>
          <p:cNvPr id="2" name="Gráfico 1" descr="Monedas">
            <a:extLst>
              <a:ext uri="{FF2B5EF4-FFF2-40B4-BE49-F238E27FC236}">
                <a16:creationId xmlns:a16="http://schemas.microsoft.com/office/drawing/2014/main" id="{DD11D518-AFF6-1FD0-B474-D6607FC1B6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729472" y="1556638"/>
            <a:ext cx="407529" cy="393298"/>
          </a:xfrm>
          <a:prstGeom prst="rect">
            <a:avLst/>
          </a:prstGeom>
        </p:spPr>
      </p:pic>
      <p:pic>
        <p:nvPicPr>
          <p:cNvPr id="7" name="Gráfico 6" descr="Engranajes">
            <a:extLst>
              <a:ext uri="{FF2B5EF4-FFF2-40B4-BE49-F238E27FC236}">
                <a16:creationId xmlns:a16="http://schemas.microsoft.com/office/drawing/2014/main" id="{31D3B534-0F08-1810-36B5-18AE69F3E49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481353" y="1549317"/>
            <a:ext cx="407529" cy="39329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67BFEAC-4E63-D9C4-89E7-527999335B1B}"/>
              </a:ext>
            </a:extLst>
          </p:cNvPr>
          <p:cNvSpPr txBox="1"/>
          <p:nvPr/>
        </p:nvSpPr>
        <p:spPr>
          <a:xfrm>
            <a:off x="4313170" y="1888322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A7F965A-F5E4-594B-B1FF-F93230A57A32}"/>
              </a:ext>
            </a:extLst>
          </p:cNvPr>
          <p:cNvSpPr txBox="1"/>
          <p:nvPr/>
        </p:nvSpPr>
        <p:spPr>
          <a:xfrm>
            <a:off x="518758" y="1895578"/>
            <a:ext cx="6703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Edificios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9064304-F5F0-25E3-501D-26517C65E7C4}"/>
              </a:ext>
            </a:extLst>
          </p:cNvPr>
          <p:cNvSpPr txBox="1"/>
          <p:nvPr/>
        </p:nvSpPr>
        <p:spPr>
          <a:xfrm>
            <a:off x="1898764" y="1891951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Ubicación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636FBC4-EFFF-2247-C7B3-695D3EB005B1}"/>
              </a:ext>
            </a:extLst>
          </p:cNvPr>
          <p:cNvSpPr txBox="1"/>
          <p:nvPr/>
        </p:nvSpPr>
        <p:spPr>
          <a:xfrm>
            <a:off x="365165" y="3866556"/>
            <a:ext cx="9340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pPr algn="ctr"/>
            <a:r>
              <a:rPr lang="es-MX" sz="1000">
                <a:latin typeface="+mn-lt"/>
              </a:rPr>
              <a:t>Sedes Aerocivil </a:t>
            </a:r>
            <a:endParaRPr lang="es-ES" sz="1000">
              <a:latin typeface="+mn-lt"/>
            </a:endParaRPr>
          </a:p>
        </p:txBody>
      </p:sp>
      <p:pic>
        <p:nvPicPr>
          <p:cNvPr id="25" name="Gráfico 24" descr="Mapa con marcador">
            <a:extLst>
              <a:ext uri="{FF2B5EF4-FFF2-40B4-BE49-F238E27FC236}">
                <a16:creationId xmlns:a16="http://schemas.microsoft.com/office/drawing/2014/main" id="{22266E20-030F-CDFF-BC08-FB470564F3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082567" y="1549317"/>
            <a:ext cx="393296" cy="393296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9C4AF946-C6BD-AA61-E642-EDDE24D0EE3E}"/>
              </a:ext>
            </a:extLst>
          </p:cNvPr>
          <p:cNvSpPr txBox="1"/>
          <p:nvPr/>
        </p:nvSpPr>
        <p:spPr>
          <a:xfrm>
            <a:off x="6376248" y="1888322"/>
            <a:ext cx="12791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estimada </a:t>
            </a:r>
          </a:p>
        </p:txBody>
      </p:sp>
      <p:pic>
        <p:nvPicPr>
          <p:cNvPr id="44" name="Gráfico 43" descr="Calendario diario">
            <a:extLst>
              <a:ext uri="{FF2B5EF4-FFF2-40B4-BE49-F238E27FC236}">
                <a16:creationId xmlns:a16="http://schemas.microsoft.com/office/drawing/2014/main" id="{27D3B943-1441-B847-8D2E-E39946D53AA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440483" y="1548520"/>
            <a:ext cx="407529" cy="393296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DA5A49D8-982E-9F80-1BF6-FDB351502E5A}"/>
              </a:ext>
            </a:extLst>
          </p:cNvPr>
          <p:cNvSpPr txBox="1"/>
          <p:nvPr/>
        </p:nvSpPr>
        <p:spPr>
          <a:xfrm>
            <a:off x="8039517" y="1895577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Fecha publicación</a:t>
            </a:r>
          </a:p>
        </p:txBody>
      </p:sp>
      <p:pic>
        <p:nvPicPr>
          <p:cNvPr id="46" name="Gráfico 45" descr="Contrato RTL">
            <a:extLst>
              <a:ext uri="{FF2B5EF4-FFF2-40B4-BE49-F238E27FC236}">
                <a16:creationId xmlns:a16="http://schemas.microsoft.com/office/drawing/2014/main" id="{25B6B3D0-EFB2-D990-CA37-A1FED55C4E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0081465" y="1556639"/>
            <a:ext cx="407529" cy="393297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09C40EC0-C9BE-9C58-CB9F-88420E01FF5D}"/>
              </a:ext>
            </a:extLst>
          </p:cNvPr>
          <p:cNvSpPr txBox="1"/>
          <p:nvPr/>
        </p:nvSpPr>
        <p:spPr>
          <a:xfrm>
            <a:off x="9686732" y="1925437"/>
            <a:ext cx="16045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</a:t>
            </a:r>
          </a:p>
        </p:txBody>
      </p:sp>
      <p:sp>
        <p:nvSpPr>
          <p:cNvPr id="74" name="Rectángulo: esquinas redondeadas 73">
            <a:extLst>
              <a:ext uri="{FF2B5EF4-FFF2-40B4-BE49-F238E27FC236}">
                <a16:creationId xmlns:a16="http://schemas.microsoft.com/office/drawing/2014/main" id="{968D9437-C658-1ED4-8195-E6E49FEFFD27}"/>
              </a:ext>
            </a:extLst>
          </p:cNvPr>
          <p:cNvSpPr/>
          <p:nvPr/>
        </p:nvSpPr>
        <p:spPr>
          <a:xfrm>
            <a:off x="6376248" y="3270460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D70C6A2F-8444-4AED-5092-0613AEF9336D}"/>
              </a:ext>
            </a:extLst>
          </p:cNvPr>
          <p:cNvSpPr txBox="1"/>
          <p:nvPr/>
        </p:nvSpPr>
        <p:spPr>
          <a:xfrm>
            <a:off x="6376248" y="3279086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$15.182.897.947</a:t>
            </a:r>
            <a:endParaRPr lang="es-ES" sz="1000">
              <a:latin typeface="+mn-lt"/>
            </a:endParaRPr>
          </a:p>
        </p:txBody>
      </p:sp>
      <p:sp>
        <p:nvSpPr>
          <p:cNvPr id="78" name="Rectángulo: esquinas redondeadas 77">
            <a:extLst>
              <a:ext uri="{FF2B5EF4-FFF2-40B4-BE49-F238E27FC236}">
                <a16:creationId xmlns:a16="http://schemas.microsoft.com/office/drawing/2014/main" id="{FC71BAF6-2BB0-C3EA-C286-BD62DA71AD92}"/>
              </a:ext>
            </a:extLst>
          </p:cNvPr>
          <p:cNvSpPr/>
          <p:nvPr/>
        </p:nvSpPr>
        <p:spPr>
          <a:xfrm>
            <a:off x="8039054" y="3272549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9" name="Rectángulo: esquinas redondeadas 78">
            <a:extLst>
              <a:ext uri="{FF2B5EF4-FFF2-40B4-BE49-F238E27FC236}">
                <a16:creationId xmlns:a16="http://schemas.microsoft.com/office/drawing/2014/main" id="{4ED2CA1F-6394-6750-1A8F-5AD4C9E45FE3}"/>
              </a:ext>
            </a:extLst>
          </p:cNvPr>
          <p:cNvSpPr/>
          <p:nvPr/>
        </p:nvSpPr>
        <p:spPr>
          <a:xfrm>
            <a:off x="9706111" y="3270460"/>
            <a:ext cx="1299964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99F84943-9C20-72F4-8F4D-9AF9D7ADD44D}"/>
              </a:ext>
            </a:extLst>
          </p:cNvPr>
          <p:cNvSpPr txBox="1"/>
          <p:nvPr/>
        </p:nvSpPr>
        <p:spPr>
          <a:xfrm>
            <a:off x="9679606" y="3279085"/>
            <a:ext cx="130574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CO" sz="1000">
                <a:latin typeface="+mn-lt"/>
              </a:rPr>
              <a:t>Licitación pública </a:t>
            </a:r>
            <a:r>
              <a:rPr lang="es-MX" sz="1000">
                <a:latin typeface="+mn-lt"/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134AC38-E2D0-86D8-7D76-F670223F53EA}"/>
              </a:ext>
            </a:extLst>
          </p:cNvPr>
          <p:cNvSpPr txBox="1"/>
          <p:nvPr/>
        </p:nvSpPr>
        <p:spPr>
          <a:xfrm>
            <a:off x="8185701" y="3281348"/>
            <a:ext cx="90628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Agosto 2024</a:t>
            </a:r>
            <a:endParaRPr lang="es-ES" sz="1000">
              <a:latin typeface="+mn-lt"/>
            </a:endParaRP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D9A36A4A-D5C5-28C9-E608-A2C64AD5C9B4}"/>
              </a:ext>
            </a:extLst>
          </p:cNvPr>
          <p:cNvSpPr/>
          <p:nvPr/>
        </p:nvSpPr>
        <p:spPr>
          <a:xfrm>
            <a:off x="6414830" y="4781998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DAC4CFFD-075F-48CC-B571-87FBE33D9991}"/>
              </a:ext>
            </a:extLst>
          </p:cNvPr>
          <p:cNvSpPr/>
          <p:nvPr/>
        </p:nvSpPr>
        <p:spPr>
          <a:xfrm>
            <a:off x="8077636" y="4784087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019EEC7-5593-52A6-7E83-8468233CBC39}"/>
              </a:ext>
            </a:extLst>
          </p:cNvPr>
          <p:cNvSpPr txBox="1"/>
          <p:nvPr/>
        </p:nvSpPr>
        <p:spPr>
          <a:xfrm>
            <a:off x="6414830" y="4790624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$800.000.000</a:t>
            </a:r>
            <a:endParaRPr lang="es-ES" sz="1000" dirty="0">
              <a:latin typeface="+mn-lt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B75F0259-25B2-7128-F484-28E47EE42DFF}"/>
              </a:ext>
            </a:extLst>
          </p:cNvPr>
          <p:cNvSpPr txBox="1"/>
          <p:nvPr/>
        </p:nvSpPr>
        <p:spPr>
          <a:xfrm>
            <a:off x="8250162" y="4787103"/>
            <a:ext cx="102368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Agosto 2024</a:t>
            </a:r>
            <a:endParaRPr lang="es-ES" sz="1000" dirty="0">
              <a:latin typeface="+mn-lt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386BB12E-B329-EFAB-9BF7-D1D382D2F45C}"/>
              </a:ext>
            </a:extLst>
          </p:cNvPr>
          <p:cNvSpPr txBox="1"/>
          <p:nvPr/>
        </p:nvSpPr>
        <p:spPr>
          <a:xfrm>
            <a:off x="8218502" y="5505985"/>
            <a:ext cx="10230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Agosto 2024</a:t>
            </a:r>
            <a:endParaRPr lang="es-ES" sz="1000" dirty="0">
              <a:latin typeface="+mn-lt"/>
            </a:endParaRP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39C2772C-05FE-7245-714D-A21FE27DC4B9}"/>
              </a:ext>
            </a:extLst>
          </p:cNvPr>
          <p:cNvSpPr txBox="1"/>
          <p:nvPr/>
        </p:nvSpPr>
        <p:spPr>
          <a:xfrm>
            <a:off x="9698555" y="5509505"/>
            <a:ext cx="22605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Selección abreviada subasta inversa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28B46EE7-0F02-B00D-3A8D-F80079C7BD84}"/>
              </a:ext>
            </a:extLst>
          </p:cNvPr>
          <p:cNvSpPr txBox="1"/>
          <p:nvPr/>
        </p:nvSpPr>
        <p:spPr>
          <a:xfrm>
            <a:off x="6409048" y="5509506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$680.000.000</a:t>
            </a:r>
            <a:endParaRPr lang="es-ES" sz="1000" dirty="0">
              <a:latin typeface="+mn-lt"/>
            </a:endParaRP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4CA7C3A2-C3CD-1DFE-867E-11E4E8EA3E1E}"/>
              </a:ext>
            </a:extLst>
          </p:cNvPr>
          <p:cNvSpPr/>
          <p:nvPr/>
        </p:nvSpPr>
        <p:spPr>
          <a:xfrm>
            <a:off x="6409048" y="5500880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2" name="Rectángulo: esquinas redondeadas 51">
            <a:extLst>
              <a:ext uri="{FF2B5EF4-FFF2-40B4-BE49-F238E27FC236}">
                <a16:creationId xmlns:a16="http://schemas.microsoft.com/office/drawing/2014/main" id="{8C669F0D-B361-C612-497F-3FE5EB7D3A04}"/>
              </a:ext>
            </a:extLst>
          </p:cNvPr>
          <p:cNvSpPr/>
          <p:nvPr/>
        </p:nvSpPr>
        <p:spPr>
          <a:xfrm>
            <a:off x="8071854" y="5502969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5" name="Rectángulo: esquinas redondeadas 54">
            <a:extLst>
              <a:ext uri="{FF2B5EF4-FFF2-40B4-BE49-F238E27FC236}">
                <a16:creationId xmlns:a16="http://schemas.microsoft.com/office/drawing/2014/main" id="{E0EAFE29-3174-0917-81D4-3497C00CBEFA}"/>
              </a:ext>
            </a:extLst>
          </p:cNvPr>
          <p:cNvSpPr/>
          <p:nvPr/>
        </p:nvSpPr>
        <p:spPr>
          <a:xfrm>
            <a:off x="9738909" y="5487566"/>
            <a:ext cx="2197833" cy="259535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3181290-427D-DF8F-AD43-EF92541AF5E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06" y="1579874"/>
            <a:ext cx="311615" cy="40752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CD2A745-2768-E245-68FB-CD14BB509B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94" y="3209310"/>
            <a:ext cx="1565546" cy="1780809"/>
          </a:xfrm>
          <a:prstGeom prst="rect">
            <a:avLst/>
          </a:prstGeom>
        </p:spPr>
      </p:pic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D8616160-5741-14C0-F303-77DD36AA1C14}"/>
              </a:ext>
            </a:extLst>
          </p:cNvPr>
          <p:cNvSpPr/>
          <p:nvPr/>
        </p:nvSpPr>
        <p:spPr>
          <a:xfrm>
            <a:off x="9758129" y="4803053"/>
            <a:ext cx="2183876" cy="204623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6EFFD86-646E-80CF-F24E-A55AD08096FE}"/>
              </a:ext>
            </a:extLst>
          </p:cNvPr>
          <p:cNvSpPr txBox="1"/>
          <p:nvPr/>
        </p:nvSpPr>
        <p:spPr>
          <a:xfrm>
            <a:off x="9706111" y="4774769"/>
            <a:ext cx="22306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Selección abreviada menor cuantía</a:t>
            </a:r>
            <a:endParaRPr lang="es-ES" sz="1000" dirty="0">
              <a:latin typeface="+mn-lt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8AF7DC9-5DF6-5BBC-7C5F-A49D62C92CD4}"/>
              </a:ext>
            </a:extLst>
          </p:cNvPr>
          <p:cNvSpPr txBox="1"/>
          <p:nvPr/>
        </p:nvSpPr>
        <p:spPr>
          <a:xfrm>
            <a:off x="3267720" y="4025051"/>
            <a:ext cx="29061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Prestar el servicio integral de aseo para la aeronáutica civil a nivel nacional en sus sedes nivel central, las direcciones regionales y aeropuertos </a:t>
            </a:r>
            <a:endParaRPr lang="es-ES" sz="1000" dirty="0">
              <a:latin typeface="+mn-lt"/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2CE9F06D-9972-206B-562F-7034DE371BBD}"/>
              </a:ext>
            </a:extLst>
          </p:cNvPr>
          <p:cNvSpPr/>
          <p:nvPr/>
        </p:nvSpPr>
        <p:spPr>
          <a:xfrm>
            <a:off x="9738909" y="2466227"/>
            <a:ext cx="2203096" cy="237595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00252DAD-A4E6-FD4C-104C-AE9BDE5D3539}"/>
              </a:ext>
            </a:extLst>
          </p:cNvPr>
          <p:cNvSpPr txBox="1"/>
          <p:nvPr/>
        </p:nvSpPr>
        <p:spPr>
          <a:xfrm>
            <a:off x="9733965" y="2455723"/>
            <a:ext cx="22605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Selección abreviada subasta inversa</a:t>
            </a:r>
            <a:endParaRPr lang="es-ES" sz="1000" dirty="0">
              <a:latin typeface="+mn-lt"/>
            </a:endParaRPr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16F1C470-9048-B925-B11B-85051E128045}"/>
              </a:ext>
            </a:extLst>
          </p:cNvPr>
          <p:cNvSpPr/>
          <p:nvPr/>
        </p:nvSpPr>
        <p:spPr>
          <a:xfrm>
            <a:off x="6409047" y="2457601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: esquinas redondeadas 25">
            <a:extLst>
              <a:ext uri="{FF2B5EF4-FFF2-40B4-BE49-F238E27FC236}">
                <a16:creationId xmlns:a16="http://schemas.microsoft.com/office/drawing/2014/main" id="{F2FA2748-DE18-3AC2-C0DA-70581B2DF9E0}"/>
              </a:ext>
            </a:extLst>
          </p:cNvPr>
          <p:cNvSpPr/>
          <p:nvPr/>
        </p:nvSpPr>
        <p:spPr>
          <a:xfrm>
            <a:off x="8071853" y="2459690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169E235E-AB47-607A-DE92-D006391890A7}"/>
              </a:ext>
            </a:extLst>
          </p:cNvPr>
          <p:cNvSpPr txBox="1"/>
          <p:nvPr/>
        </p:nvSpPr>
        <p:spPr>
          <a:xfrm>
            <a:off x="6409047" y="2466227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$ 23.952.304.980</a:t>
            </a:r>
            <a:endParaRPr lang="es-ES" sz="1000" dirty="0">
              <a:latin typeface="+mn-lt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6F15D273-D924-A486-45CD-BDA403C951C1}"/>
              </a:ext>
            </a:extLst>
          </p:cNvPr>
          <p:cNvSpPr txBox="1"/>
          <p:nvPr/>
        </p:nvSpPr>
        <p:spPr>
          <a:xfrm>
            <a:off x="8081641" y="2462706"/>
            <a:ext cx="10431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Octubre 2024</a:t>
            </a:r>
            <a:endParaRPr lang="es-ES" sz="1000" dirty="0">
              <a:latin typeface="+mn-lt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B51693C-49AE-BD35-9B27-FCB708209490}"/>
              </a:ext>
            </a:extLst>
          </p:cNvPr>
          <p:cNvSpPr txBox="1"/>
          <p:nvPr/>
        </p:nvSpPr>
        <p:spPr>
          <a:xfrm>
            <a:off x="8228289" y="4150991"/>
            <a:ext cx="10172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Julio 2024</a:t>
            </a:r>
            <a:endParaRPr lang="es-ES" sz="1000" dirty="0">
              <a:latin typeface="+mn-lt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DBE96D2F-F752-ACBC-02C8-130D78388120}"/>
              </a:ext>
            </a:extLst>
          </p:cNvPr>
          <p:cNvSpPr txBox="1"/>
          <p:nvPr/>
        </p:nvSpPr>
        <p:spPr>
          <a:xfrm>
            <a:off x="6418835" y="4154512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$10.594.505.022</a:t>
            </a: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8120E96B-E6FA-29B5-3D93-4ADDBBD60668}"/>
              </a:ext>
            </a:extLst>
          </p:cNvPr>
          <p:cNvSpPr/>
          <p:nvPr/>
        </p:nvSpPr>
        <p:spPr>
          <a:xfrm>
            <a:off x="6418835" y="4145886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Rectángulo: esquinas redondeadas 38">
            <a:extLst>
              <a:ext uri="{FF2B5EF4-FFF2-40B4-BE49-F238E27FC236}">
                <a16:creationId xmlns:a16="http://schemas.microsoft.com/office/drawing/2014/main" id="{1346A56C-5FBE-2991-C417-A3B70AD912FE}"/>
              </a:ext>
            </a:extLst>
          </p:cNvPr>
          <p:cNvSpPr/>
          <p:nvPr/>
        </p:nvSpPr>
        <p:spPr>
          <a:xfrm>
            <a:off x="8081641" y="4147975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6" name="Rectángulo: esquinas redondeadas 65">
            <a:extLst>
              <a:ext uri="{FF2B5EF4-FFF2-40B4-BE49-F238E27FC236}">
                <a16:creationId xmlns:a16="http://schemas.microsoft.com/office/drawing/2014/main" id="{E03A7362-282B-0A42-743F-2E9ADEF4ACF5}"/>
              </a:ext>
            </a:extLst>
          </p:cNvPr>
          <p:cNvSpPr/>
          <p:nvPr/>
        </p:nvSpPr>
        <p:spPr>
          <a:xfrm>
            <a:off x="9748696" y="4145886"/>
            <a:ext cx="2193309" cy="254847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F1C81431-6259-89F5-66F0-E03F7AD2E00B}"/>
              </a:ext>
            </a:extLst>
          </p:cNvPr>
          <p:cNvSpPr txBox="1"/>
          <p:nvPr/>
        </p:nvSpPr>
        <p:spPr>
          <a:xfrm>
            <a:off x="9685430" y="4139068"/>
            <a:ext cx="231983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Selección abreviada subasta inversa</a:t>
            </a:r>
          </a:p>
        </p:txBody>
      </p:sp>
    </p:spTree>
    <p:extLst>
      <p:ext uri="{BB962C8B-B14F-4D97-AF65-F5344CB8AC3E}">
        <p14:creationId xmlns:p14="http://schemas.microsoft.com/office/powerpoint/2010/main" val="2527868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latin typeface="Helvetica" pitchFamily="2" charset="0"/>
                <a:cs typeface="Calibri" panose="020F0502020204030204" pitchFamily="34" charset="0"/>
              </a:rPr>
              <a:t>PLAN ANUAL DE ADQUISICIONES - 2024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5543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CO" sz="1600" b="1" kern="0" dirty="0">
                <a:solidFill>
                  <a:schemeClr val="bg2">
                    <a:lumMod val="25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Secretaría de Autoridad Aeronáutica  - SAA </a:t>
            </a:r>
            <a:endParaRPr lang="es-ES" sz="1600" b="1" kern="0" dirty="0">
              <a:solidFill>
                <a:schemeClr val="bg2">
                  <a:lumMod val="25000"/>
                </a:schemeClr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1FB6486D-BFFF-1D6A-EDFA-349A98072794}"/>
              </a:ext>
            </a:extLst>
          </p:cNvPr>
          <p:cNvCxnSpPr>
            <a:cxnSpLocks/>
          </p:cNvCxnSpPr>
          <p:nvPr/>
        </p:nvCxnSpPr>
        <p:spPr>
          <a:xfrm flipH="1">
            <a:off x="3598959" y="3647501"/>
            <a:ext cx="1078268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2C7D8F6B-5E73-DFC2-2D29-9442EBB7DE05}"/>
              </a:ext>
            </a:extLst>
          </p:cNvPr>
          <p:cNvSpPr/>
          <p:nvPr/>
        </p:nvSpPr>
        <p:spPr>
          <a:xfrm>
            <a:off x="4667444" y="3371376"/>
            <a:ext cx="2741707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Lágrima 44">
            <a:extLst>
              <a:ext uri="{FF2B5EF4-FFF2-40B4-BE49-F238E27FC236}">
                <a16:creationId xmlns:a16="http://schemas.microsoft.com/office/drawing/2014/main" id="{12688798-0543-7EA0-FEE8-23FCFE064932}"/>
              </a:ext>
            </a:extLst>
          </p:cNvPr>
          <p:cNvSpPr/>
          <p:nvPr/>
        </p:nvSpPr>
        <p:spPr>
          <a:xfrm>
            <a:off x="4702298" y="3414075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Elipse 31">
            <a:extLst>
              <a:ext uri="{FF2B5EF4-FFF2-40B4-BE49-F238E27FC236}">
                <a16:creationId xmlns:a16="http://schemas.microsoft.com/office/drawing/2014/main" id="{846210A2-83E1-39FA-B32E-D7E91BBD8D5F}"/>
              </a:ext>
            </a:extLst>
          </p:cNvPr>
          <p:cNvSpPr/>
          <p:nvPr/>
        </p:nvSpPr>
        <p:spPr>
          <a:xfrm>
            <a:off x="11664" y="2020436"/>
            <a:ext cx="3546292" cy="3486586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1905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468580"/>
              </a:highlight>
            </a:endParaRPr>
          </a:p>
        </p:txBody>
      </p:sp>
      <p:sp>
        <p:nvSpPr>
          <p:cNvPr id="50" name="Elipse 31">
            <a:extLst>
              <a:ext uri="{FF2B5EF4-FFF2-40B4-BE49-F238E27FC236}">
                <a16:creationId xmlns:a16="http://schemas.microsoft.com/office/drawing/2014/main" id="{6EEE7A3C-C26A-ED58-4111-28FD6C366421}"/>
              </a:ext>
            </a:extLst>
          </p:cNvPr>
          <p:cNvSpPr/>
          <p:nvPr/>
        </p:nvSpPr>
        <p:spPr>
          <a:xfrm>
            <a:off x="326022" y="2419426"/>
            <a:ext cx="2781149" cy="2767435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468580"/>
              </a:highlight>
            </a:endParaRP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B9527EE9-9F42-B521-5BD7-9CA121C85A05}"/>
              </a:ext>
            </a:extLst>
          </p:cNvPr>
          <p:cNvSpPr/>
          <p:nvPr/>
        </p:nvSpPr>
        <p:spPr>
          <a:xfrm>
            <a:off x="0" y="1726766"/>
            <a:ext cx="1736068" cy="4004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14057131-3A84-BC9C-AE95-93714E2F0342}"/>
              </a:ext>
            </a:extLst>
          </p:cNvPr>
          <p:cNvSpPr txBox="1"/>
          <p:nvPr/>
        </p:nvSpPr>
        <p:spPr>
          <a:xfrm>
            <a:off x="501740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</a:t>
            </a:r>
          </a:p>
        </p:txBody>
      </p:sp>
      <p:pic>
        <p:nvPicPr>
          <p:cNvPr id="56" name="Gráfico 55" descr="Monedas">
            <a:extLst>
              <a:ext uri="{FF2B5EF4-FFF2-40B4-BE49-F238E27FC236}">
                <a16:creationId xmlns:a16="http://schemas.microsoft.com/office/drawing/2014/main" id="{5808510D-A2A9-6770-1060-0D85E3802B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59528" y="6276634"/>
            <a:ext cx="407529" cy="393297"/>
          </a:xfrm>
          <a:prstGeom prst="rect">
            <a:avLst/>
          </a:prstGeom>
        </p:spPr>
      </p:pic>
      <p:pic>
        <p:nvPicPr>
          <p:cNvPr id="59" name="Gráfico 58" descr="Engranajes">
            <a:extLst>
              <a:ext uri="{FF2B5EF4-FFF2-40B4-BE49-F238E27FC236}">
                <a16:creationId xmlns:a16="http://schemas.microsoft.com/office/drawing/2014/main" id="{25DBE428-DA95-9B41-3E41-6EFD978DA1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430" y="6291329"/>
            <a:ext cx="407529" cy="393296"/>
          </a:xfrm>
          <a:prstGeom prst="rect">
            <a:avLst/>
          </a:prstGeom>
        </p:spPr>
      </p:pic>
      <p:pic>
        <p:nvPicPr>
          <p:cNvPr id="61" name="Gráfico 60" descr="Contrato RTL">
            <a:extLst>
              <a:ext uri="{FF2B5EF4-FFF2-40B4-BE49-F238E27FC236}">
                <a16:creationId xmlns:a16="http://schemas.microsoft.com/office/drawing/2014/main" id="{C4BCAF5E-D5ED-A72E-FD55-4490D841A7E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055411" y="6315005"/>
            <a:ext cx="336316" cy="324571"/>
          </a:xfrm>
          <a:prstGeom prst="rect">
            <a:avLst/>
          </a:prstGeom>
        </p:spPr>
      </p:pic>
      <p:sp>
        <p:nvSpPr>
          <p:cNvPr id="62" name="CuadroTexto 61">
            <a:extLst>
              <a:ext uri="{FF2B5EF4-FFF2-40B4-BE49-F238E27FC236}">
                <a16:creationId xmlns:a16="http://schemas.microsoft.com/office/drawing/2014/main" id="{F2A89C32-FB53-48D3-2D4E-796D8192292A}"/>
              </a:ext>
            </a:extLst>
          </p:cNvPr>
          <p:cNvSpPr txBox="1"/>
          <p:nvPr/>
        </p:nvSpPr>
        <p:spPr>
          <a:xfrm>
            <a:off x="1401637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1E04A732-D180-65E7-588B-EBDC93619A02}"/>
              </a:ext>
            </a:extLst>
          </p:cNvPr>
          <p:cNvSpPr txBox="1"/>
          <p:nvPr/>
        </p:nvSpPr>
        <p:spPr>
          <a:xfrm>
            <a:off x="2306261" y="6363652"/>
            <a:ext cx="1509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 </a:t>
            </a:r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4BC7F4EC-DB57-8E79-85FE-FD7CA1DA9C0F}"/>
              </a:ext>
            </a:extLst>
          </p:cNvPr>
          <p:cNvSpPr/>
          <p:nvPr/>
        </p:nvSpPr>
        <p:spPr>
          <a:xfrm>
            <a:off x="714049" y="2893410"/>
            <a:ext cx="2005098" cy="181946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rgbClr val="46858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BBC1E226-75E2-03A0-4DDA-895F32226F36}"/>
              </a:ext>
            </a:extLst>
          </p:cNvPr>
          <p:cNvSpPr txBox="1"/>
          <p:nvPr/>
        </p:nvSpPr>
        <p:spPr>
          <a:xfrm>
            <a:off x="1169880" y="3025479"/>
            <a:ext cx="11612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3200" b="1" kern="0" dirty="0">
                <a:latin typeface="Helvetica" pitchFamily="2" charset="0"/>
                <a:cs typeface="Calibri" panose="020F0502020204030204" pitchFamily="34" charset="0"/>
              </a:rPr>
              <a:t>SAA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C606A306-9194-5262-4A4D-19A1ECD079DC}"/>
              </a:ext>
            </a:extLst>
          </p:cNvPr>
          <p:cNvSpPr txBox="1"/>
          <p:nvPr/>
        </p:nvSpPr>
        <p:spPr>
          <a:xfrm>
            <a:off x="586659" y="3483674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26.443 Millones 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329D364E-7635-4593-CA71-D6D0BF344345}"/>
              </a:ext>
            </a:extLst>
          </p:cNvPr>
          <p:cNvSpPr txBox="1"/>
          <p:nvPr/>
        </p:nvSpPr>
        <p:spPr>
          <a:xfrm>
            <a:off x="567870" y="4067698"/>
            <a:ext cx="2374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2 Modalidades </a:t>
            </a:r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ABE0B87B-74BC-ECD0-BFEA-8BED0FF9408B}"/>
              </a:ext>
            </a:extLst>
          </p:cNvPr>
          <p:cNvSpPr/>
          <p:nvPr/>
        </p:nvSpPr>
        <p:spPr>
          <a:xfrm>
            <a:off x="3381898" y="3475339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F0114F94-89D0-CACE-B1E0-B71A40E0FD27}"/>
              </a:ext>
            </a:extLst>
          </p:cNvPr>
          <p:cNvSpPr txBox="1"/>
          <p:nvPr/>
        </p:nvSpPr>
        <p:spPr>
          <a:xfrm>
            <a:off x="4818569" y="3424183"/>
            <a:ext cx="1813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>
                <a:latin typeface="Helvetica" pitchFamily="2" charset="0"/>
                <a:cs typeface="Calibri" panose="020F0502020204030204" pitchFamily="34" charset="0"/>
              </a:rPr>
              <a:t>O</a:t>
            </a:r>
            <a:r>
              <a:rPr lang="es-ES" sz="1400" b="1" kern="0" spc="300">
                <a:latin typeface="Helvetica" pitchFamily="2" charset="0"/>
                <a:cs typeface="Calibri" panose="020F0502020204030204" pitchFamily="34" charset="0"/>
              </a:rPr>
              <a:t>PERACIÓN</a:t>
            </a:r>
            <a:r>
              <a:rPr lang="es-ES" b="1" kern="0" spc="30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702F6282-5070-02DC-D0C3-51C357445E9D}"/>
              </a:ext>
            </a:extLst>
          </p:cNvPr>
          <p:cNvSpPr txBox="1"/>
          <p:nvPr/>
        </p:nvSpPr>
        <p:spPr>
          <a:xfrm>
            <a:off x="735932" y="3765752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2 Procesos</a:t>
            </a:r>
          </a:p>
        </p:txBody>
      </p:sp>
      <p:pic>
        <p:nvPicPr>
          <p:cNvPr id="121" name="Gráfico 120" descr="Engranajes">
            <a:extLst>
              <a:ext uri="{FF2B5EF4-FFF2-40B4-BE49-F238E27FC236}">
                <a16:creationId xmlns:a16="http://schemas.microsoft.com/office/drawing/2014/main" id="{F02B2B3C-FF93-70D1-6C4E-10DF10D9928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546056" y="3088400"/>
            <a:ext cx="407529" cy="393296"/>
          </a:xfrm>
          <a:prstGeom prst="rect">
            <a:avLst/>
          </a:prstGeom>
        </p:spPr>
      </p:pic>
      <p:sp>
        <p:nvSpPr>
          <p:cNvPr id="122" name="CuadroTexto 121">
            <a:extLst>
              <a:ext uri="{FF2B5EF4-FFF2-40B4-BE49-F238E27FC236}">
                <a16:creationId xmlns:a16="http://schemas.microsoft.com/office/drawing/2014/main" id="{CBEE0702-72C5-8C55-502E-5FF103521CF8}"/>
              </a:ext>
            </a:extLst>
          </p:cNvPr>
          <p:cNvSpPr txBox="1"/>
          <p:nvPr/>
        </p:nvSpPr>
        <p:spPr>
          <a:xfrm>
            <a:off x="7953585" y="3109500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>
                <a:latin typeface="Helvetica" pitchFamily="2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146" name="Gráfico 145" descr="Monedas">
            <a:extLst>
              <a:ext uri="{FF2B5EF4-FFF2-40B4-BE49-F238E27FC236}">
                <a16:creationId xmlns:a16="http://schemas.microsoft.com/office/drawing/2014/main" id="{119E48C5-5EF7-F286-47E5-39FC9EF2D59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594716" y="3481696"/>
            <a:ext cx="402200" cy="388155"/>
          </a:xfrm>
          <a:prstGeom prst="rect">
            <a:avLst/>
          </a:prstGeom>
        </p:spPr>
      </p:pic>
      <p:sp>
        <p:nvSpPr>
          <p:cNvPr id="147" name="CuadroTexto 146">
            <a:extLst>
              <a:ext uri="{FF2B5EF4-FFF2-40B4-BE49-F238E27FC236}">
                <a16:creationId xmlns:a16="http://schemas.microsoft.com/office/drawing/2014/main" id="{0B3CDE5B-8D70-20DE-D958-0BA7D092023F}"/>
              </a:ext>
            </a:extLst>
          </p:cNvPr>
          <p:cNvSpPr txBox="1"/>
          <p:nvPr/>
        </p:nvSpPr>
        <p:spPr>
          <a:xfrm>
            <a:off x="7942701" y="3475339"/>
            <a:ext cx="1115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26.443M</a:t>
            </a:r>
          </a:p>
        </p:txBody>
      </p:sp>
      <p:pic>
        <p:nvPicPr>
          <p:cNvPr id="148" name="Gráfico 147" descr="Contrato RTL">
            <a:extLst>
              <a:ext uri="{FF2B5EF4-FFF2-40B4-BE49-F238E27FC236}">
                <a16:creationId xmlns:a16="http://schemas.microsoft.com/office/drawing/2014/main" id="{B84AF685-300A-D334-3DE2-B1BEBA554A2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627658" y="3897958"/>
            <a:ext cx="336316" cy="324571"/>
          </a:xfrm>
          <a:prstGeom prst="rect">
            <a:avLst/>
          </a:prstGeom>
        </p:spPr>
      </p:pic>
      <p:sp>
        <p:nvSpPr>
          <p:cNvPr id="149" name="CuadroTexto 148">
            <a:extLst>
              <a:ext uri="{FF2B5EF4-FFF2-40B4-BE49-F238E27FC236}">
                <a16:creationId xmlns:a16="http://schemas.microsoft.com/office/drawing/2014/main" id="{BC55D0EE-DCBC-3B19-4FE9-0DE79D5B0EEE}"/>
              </a:ext>
            </a:extLst>
          </p:cNvPr>
          <p:cNvSpPr txBox="1"/>
          <p:nvPr/>
        </p:nvSpPr>
        <p:spPr>
          <a:xfrm>
            <a:off x="7996916" y="3889272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>
                <a:latin typeface="Helvetica" pitchFamily="2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50" name="Abrir llave 149">
            <a:extLst>
              <a:ext uri="{FF2B5EF4-FFF2-40B4-BE49-F238E27FC236}">
                <a16:creationId xmlns:a16="http://schemas.microsoft.com/office/drawing/2014/main" id="{3535016B-2192-8E87-7121-3F73993351AB}"/>
              </a:ext>
            </a:extLst>
          </p:cNvPr>
          <p:cNvSpPr/>
          <p:nvPr/>
        </p:nvSpPr>
        <p:spPr>
          <a:xfrm>
            <a:off x="7473658" y="2989473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5" name="Imagen 94">
            <a:extLst>
              <a:ext uri="{FF2B5EF4-FFF2-40B4-BE49-F238E27FC236}">
                <a16:creationId xmlns:a16="http://schemas.microsoft.com/office/drawing/2014/main" id="{6D4282F3-2C80-44ED-82A5-283ABBCD2AC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440" y="1415968"/>
            <a:ext cx="2508050" cy="4174985"/>
          </a:xfrm>
          <a:prstGeom prst="rect">
            <a:avLst/>
          </a:prstGeom>
        </p:spPr>
      </p:pic>
      <p:sp>
        <p:nvSpPr>
          <p:cNvPr id="98" name="CuadroTexto 97">
            <a:extLst>
              <a:ext uri="{FF2B5EF4-FFF2-40B4-BE49-F238E27FC236}">
                <a16:creationId xmlns:a16="http://schemas.microsoft.com/office/drawing/2014/main" id="{B580581B-9D06-4E41-BFE6-11C9F097AB9C}"/>
              </a:ext>
            </a:extLst>
          </p:cNvPr>
          <p:cNvSpPr txBox="1"/>
          <p:nvPr/>
        </p:nvSpPr>
        <p:spPr>
          <a:xfrm>
            <a:off x="10162156" y="4766470"/>
            <a:ext cx="144361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Alcance geográfico de las intervenciones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Bogotá </a:t>
            </a:r>
          </a:p>
        </p:txBody>
      </p:sp>
    </p:spTree>
    <p:extLst>
      <p:ext uri="{BB962C8B-B14F-4D97-AF65-F5344CB8AC3E}">
        <p14:creationId xmlns:p14="http://schemas.microsoft.com/office/powerpoint/2010/main" val="361591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uadroTexto 64">
            <a:extLst>
              <a:ext uri="{FF2B5EF4-FFF2-40B4-BE49-F238E27FC236}">
                <a16:creationId xmlns:a16="http://schemas.microsoft.com/office/drawing/2014/main" id="{400392C8-846D-8D35-8297-ADD6BC5BEBCC}"/>
              </a:ext>
            </a:extLst>
          </p:cNvPr>
          <p:cNvSpPr txBox="1"/>
          <p:nvPr/>
        </p:nvSpPr>
        <p:spPr>
          <a:xfrm>
            <a:off x="8295402" y="3601028"/>
            <a:ext cx="8248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Julio 2024</a:t>
            </a:r>
            <a:endParaRPr lang="es-ES" sz="1000" dirty="0">
              <a:latin typeface="+mn-lt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6E54D056-3BF7-2B17-C924-16C9193445D3}"/>
              </a:ext>
            </a:extLst>
          </p:cNvPr>
          <p:cNvSpPr txBox="1"/>
          <p:nvPr/>
        </p:nvSpPr>
        <p:spPr>
          <a:xfrm>
            <a:off x="6485948" y="3604549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$500,000.000</a:t>
            </a:r>
            <a:endParaRPr lang="es-ES" sz="1000" dirty="0">
              <a:latin typeface="+mn-lt"/>
            </a:endParaRPr>
          </a:p>
        </p:txBody>
      </p:sp>
      <p:sp>
        <p:nvSpPr>
          <p:cNvPr id="61" name="Rectángulo: esquinas redondeadas 60">
            <a:extLst>
              <a:ext uri="{FF2B5EF4-FFF2-40B4-BE49-F238E27FC236}">
                <a16:creationId xmlns:a16="http://schemas.microsoft.com/office/drawing/2014/main" id="{A2AFE191-5761-5A6C-7FBF-CD0233754556}"/>
              </a:ext>
            </a:extLst>
          </p:cNvPr>
          <p:cNvSpPr/>
          <p:nvPr/>
        </p:nvSpPr>
        <p:spPr>
          <a:xfrm>
            <a:off x="6485948" y="3595923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82751872-E154-86AC-F641-700BAA7EAFFE}"/>
              </a:ext>
            </a:extLst>
          </p:cNvPr>
          <p:cNvSpPr/>
          <p:nvPr/>
        </p:nvSpPr>
        <p:spPr>
          <a:xfrm>
            <a:off x="6496137" y="2843159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C8E1990D-E708-9B1A-ED1C-6D09949D02D7}"/>
              </a:ext>
            </a:extLst>
          </p:cNvPr>
          <p:cNvSpPr/>
          <p:nvPr/>
        </p:nvSpPr>
        <p:spPr>
          <a:xfrm>
            <a:off x="8158943" y="2845248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658845C8-3ECE-7374-8A36-3F5CDD59C611}"/>
              </a:ext>
            </a:extLst>
          </p:cNvPr>
          <p:cNvSpPr txBox="1"/>
          <p:nvPr/>
        </p:nvSpPr>
        <p:spPr>
          <a:xfrm>
            <a:off x="6496137" y="2851785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$5.943.706.056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latin typeface="Helvetica" pitchFamily="2" charset="0"/>
                <a:cs typeface="Calibri" panose="020F0502020204030204" pitchFamily="34" charset="0"/>
              </a:rPr>
              <a:t>PLAN ANUAL DE ADQUISICIONES - 2024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476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CO" sz="1600" b="1" kern="0" dirty="0">
                <a:solidFill>
                  <a:schemeClr val="bg2">
                    <a:lumMod val="25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Secretaría de Autoridad Aeronáutica  - SAA </a:t>
            </a:r>
            <a:endParaRPr lang="es-ES" sz="1600" b="1" kern="0" dirty="0">
              <a:solidFill>
                <a:schemeClr val="bg2">
                  <a:lumMod val="25000"/>
                </a:schemeClr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A46C9E0A-E461-FDAC-CA84-DE65D08A988A}"/>
              </a:ext>
            </a:extLst>
          </p:cNvPr>
          <p:cNvSpPr txBox="1"/>
          <p:nvPr/>
        </p:nvSpPr>
        <p:spPr>
          <a:xfrm>
            <a:off x="3383366" y="3470643"/>
            <a:ext cx="29061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Reponer a la secretaria de autoridad aeronáutica de vehículos amigables con el medio ambiente</a:t>
            </a:r>
            <a:endParaRPr lang="es-ES" sz="1000" dirty="0">
              <a:latin typeface="+mn-lt"/>
            </a:endParaRP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E2C96417-2E78-2749-9C0E-9BEDF4ECBB0B}"/>
              </a:ext>
            </a:extLst>
          </p:cNvPr>
          <p:cNvSpPr txBox="1"/>
          <p:nvPr/>
        </p:nvSpPr>
        <p:spPr>
          <a:xfrm>
            <a:off x="3378511" y="2754577"/>
            <a:ext cx="29061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Implementar una solución tecnológica para apoyar procesos para la gestión de la autoridad aeronáutica</a:t>
            </a:r>
            <a:endParaRPr lang="es-ES" sz="1000">
              <a:latin typeface="+mn-lt"/>
            </a:endParaRPr>
          </a:p>
        </p:txBody>
      </p:sp>
      <p:pic>
        <p:nvPicPr>
          <p:cNvPr id="2" name="Gráfico 1" descr="Monedas">
            <a:extLst>
              <a:ext uri="{FF2B5EF4-FFF2-40B4-BE49-F238E27FC236}">
                <a16:creationId xmlns:a16="http://schemas.microsoft.com/office/drawing/2014/main" id="{DD11D518-AFF6-1FD0-B474-D6607FC1B6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729472" y="1556638"/>
            <a:ext cx="407529" cy="393298"/>
          </a:xfrm>
          <a:prstGeom prst="rect">
            <a:avLst/>
          </a:prstGeom>
        </p:spPr>
      </p:pic>
      <p:pic>
        <p:nvPicPr>
          <p:cNvPr id="7" name="Gráfico 6" descr="Engranajes">
            <a:extLst>
              <a:ext uri="{FF2B5EF4-FFF2-40B4-BE49-F238E27FC236}">
                <a16:creationId xmlns:a16="http://schemas.microsoft.com/office/drawing/2014/main" id="{31D3B534-0F08-1810-36B5-18AE69F3E49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481353" y="1549317"/>
            <a:ext cx="407529" cy="39329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67BFEAC-4E63-D9C4-89E7-527999335B1B}"/>
              </a:ext>
            </a:extLst>
          </p:cNvPr>
          <p:cNvSpPr txBox="1"/>
          <p:nvPr/>
        </p:nvSpPr>
        <p:spPr>
          <a:xfrm>
            <a:off x="4313170" y="1888322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A7F965A-F5E4-594B-B1FF-F93230A57A32}"/>
              </a:ext>
            </a:extLst>
          </p:cNvPr>
          <p:cNvSpPr txBox="1"/>
          <p:nvPr/>
        </p:nvSpPr>
        <p:spPr>
          <a:xfrm>
            <a:off x="518758" y="1895578"/>
            <a:ext cx="6703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Edificios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9064304-F5F0-25E3-501D-26517C65E7C4}"/>
              </a:ext>
            </a:extLst>
          </p:cNvPr>
          <p:cNvSpPr txBox="1"/>
          <p:nvPr/>
        </p:nvSpPr>
        <p:spPr>
          <a:xfrm>
            <a:off x="1898764" y="1891951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Ubicación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636FBC4-EFFF-2247-C7B3-695D3EB005B1}"/>
              </a:ext>
            </a:extLst>
          </p:cNvPr>
          <p:cNvSpPr txBox="1"/>
          <p:nvPr/>
        </p:nvSpPr>
        <p:spPr>
          <a:xfrm>
            <a:off x="365165" y="3466613"/>
            <a:ext cx="93403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pPr algn="ctr"/>
            <a:r>
              <a:rPr lang="es-MX" sz="1000">
                <a:solidFill>
                  <a:schemeClr val="tx1"/>
                </a:solidFill>
                <a:latin typeface="+mn-lt"/>
              </a:rPr>
              <a:t>SAA</a:t>
            </a:r>
            <a:endParaRPr lang="es-ES" sz="10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5" name="Gráfico 24" descr="Mapa con marcador">
            <a:extLst>
              <a:ext uri="{FF2B5EF4-FFF2-40B4-BE49-F238E27FC236}">
                <a16:creationId xmlns:a16="http://schemas.microsoft.com/office/drawing/2014/main" id="{22266E20-030F-CDFF-BC08-FB470564F3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082567" y="1549317"/>
            <a:ext cx="393296" cy="393296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9C4AF946-C6BD-AA61-E642-EDDE24D0EE3E}"/>
              </a:ext>
            </a:extLst>
          </p:cNvPr>
          <p:cNvSpPr txBox="1"/>
          <p:nvPr/>
        </p:nvSpPr>
        <p:spPr>
          <a:xfrm>
            <a:off x="6376248" y="1888322"/>
            <a:ext cx="12791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estimada </a:t>
            </a:r>
          </a:p>
        </p:txBody>
      </p:sp>
      <p:pic>
        <p:nvPicPr>
          <p:cNvPr id="44" name="Gráfico 43" descr="Calendario diario">
            <a:extLst>
              <a:ext uri="{FF2B5EF4-FFF2-40B4-BE49-F238E27FC236}">
                <a16:creationId xmlns:a16="http://schemas.microsoft.com/office/drawing/2014/main" id="{27D3B943-1441-B847-8D2E-E39946D53AA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440483" y="1548520"/>
            <a:ext cx="407529" cy="393296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DA5A49D8-982E-9F80-1BF6-FDB351502E5A}"/>
              </a:ext>
            </a:extLst>
          </p:cNvPr>
          <p:cNvSpPr txBox="1"/>
          <p:nvPr/>
        </p:nvSpPr>
        <p:spPr>
          <a:xfrm>
            <a:off x="8039517" y="1895577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Fecha publicación</a:t>
            </a:r>
          </a:p>
        </p:txBody>
      </p:sp>
      <p:pic>
        <p:nvPicPr>
          <p:cNvPr id="46" name="Gráfico 45" descr="Contrato RTL">
            <a:extLst>
              <a:ext uri="{FF2B5EF4-FFF2-40B4-BE49-F238E27FC236}">
                <a16:creationId xmlns:a16="http://schemas.microsoft.com/office/drawing/2014/main" id="{25B6B3D0-EFB2-D990-CA37-A1FED55C4E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0081465" y="1556639"/>
            <a:ext cx="407529" cy="393297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09C40EC0-C9BE-9C58-CB9F-88420E01FF5D}"/>
              </a:ext>
            </a:extLst>
          </p:cNvPr>
          <p:cNvSpPr txBox="1"/>
          <p:nvPr/>
        </p:nvSpPr>
        <p:spPr>
          <a:xfrm>
            <a:off x="9590687" y="1888321"/>
            <a:ext cx="16045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EBCD8493-8DFA-562C-8E7F-C0F701851E2F}"/>
              </a:ext>
            </a:extLst>
          </p:cNvPr>
          <p:cNvSpPr txBox="1"/>
          <p:nvPr/>
        </p:nvSpPr>
        <p:spPr>
          <a:xfrm>
            <a:off x="8331470" y="2848264"/>
            <a:ext cx="8804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Julio 2024</a:t>
            </a:r>
            <a:endParaRPr lang="es-ES" sz="1000" dirty="0">
              <a:latin typeface="+mn-lt"/>
            </a:endParaRPr>
          </a:p>
        </p:txBody>
      </p:sp>
      <p:sp>
        <p:nvSpPr>
          <p:cNvPr id="62" name="Rectángulo: esquinas redondeadas 61">
            <a:extLst>
              <a:ext uri="{FF2B5EF4-FFF2-40B4-BE49-F238E27FC236}">
                <a16:creationId xmlns:a16="http://schemas.microsoft.com/office/drawing/2014/main" id="{B74F52F6-5DF3-E747-D814-67604FA54DAE}"/>
              </a:ext>
            </a:extLst>
          </p:cNvPr>
          <p:cNvSpPr/>
          <p:nvPr/>
        </p:nvSpPr>
        <p:spPr>
          <a:xfrm>
            <a:off x="8148754" y="3598012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3181290-427D-DF8F-AD43-EF92541AF5E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06" y="1579874"/>
            <a:ext cx="311615" cy="40752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A8C050C-73D4-9C6A-215A-214E7C8F139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93" y="2477707"/>
            <a:ext cx="2536881" cy="2536881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342F5715-0439-B6B6-51FD-8C465506EEE4}"/>
              </a:ext>
            </a:extLst>
          </p:cNvPr>
          <p:cNvSpPr txBox="1"/>
          <p:nvPr/>
        </p:nvSpPr>
        <p:spPr>
          <a:xfrm>
            <a:off x="1772249" y="4474073"/>
            <a:ext cx="6142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sz="1000"/>
              <a:t>Bogotá D,C,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E60CCC8E-9ED5-21C4-9D61-E88F060B9118}"/>
              </a:ext>
            </a:extLst>
          </p:cNvPr>
          <p:cNvSpPr/>
          <p:nvPr/>
        </p:nvSpPr>
        <p:spPr>
          <a:xfrm>
            <a:off x="9842150" y="2841864"/>
            <a:ext cx="1358477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3025EA-AB15-371F-BB63-28FBD55EE858}"/>
              </a:ext>
            </a:extLst>
          </p:cNvPr>
          <p:cNvSpPr txBox="1"/>
          <p:nvPr/>
        </p:nvSpPr>
        <p:spPr>
          <a:xfrm>
            <a:off x="9891062" y="2850489"/>
            <a:ext cx="13584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Licitación pública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1F9793AA-9E4F-2648-1127-1CE1684EAF92}"/>
              </a:ext>
            </a:extLst>
          </p:cNvPr>
          <p:cNvSpPr/>
          <p:nvPr/>
        </p:nvSpPr>
        <p:spPr>
          <a:xfrm>
            <a:off x="9810027" y="3604548"/>
            <a:ext cx="2242559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AF38A49-6556-8C0C-DC56-F6E4B287D3C8}"/>
              </a:ext>
            </a:extLst>
          </p:cNvPr>
          <p:cNvSpPr txBox="1"/>
          <p:nvPr/>
        </p:nvSpPr>
        <p:spPr>
          <a:xfrm>
            <a:off x="9783421" y="3624531"/>
            <a:ext cx="235526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Selección abreviada - acuerdo marco</a:t>
            </a:r>
          </a:p>
        </p:txBody>
      </p:sp>
    </p:spTree>
    <p:extLst>
      <p:ext uri="{BB962C8B-B14F-4D97-AF65-F5344CB8AC3E}">
        <p14:creationId xmlns:p14="http://schemas.microsoft.com/office/powerpoint/2010/main" val="433950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4B2CE51-9DB3-405F-BD65-CF3ED052046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440" y="1415968"/>
            <a:ext cx="2508050" cy="4174985"/>
          </a:xfrm>
          <a:prstGeom prst="rect">
            <a:avLst/>
          </a:prstGeom>
        </p:spPr>
      </p:pic>
      <p:cxnSp>
        <p:nvCxnSpPr>
          <p:cNvPr id="95" name="Conector recto 94">
            <a:extLst>
              <a:ext uri="{FF2B5EF4-FFF2-40B4-BE49-F238E27FC236}">
                <a16:creationId xmlns:a16="http://schemas.microsoft.com/office/drawing/2014/main" id="{89FCC394-DB0E-40E0-AC8B-295C0C1BB553}"/>
              </a:ext>
            </a:extLst>
          </p:cNvPr>
          <p:cNvCxnSpPr>
            <a:cxnSpLocks/>
          </p:cNvCxnSpPr>
          <p:nvPr/>
        </p:nvCxnSpPr>
        <p:spPr>
          <a:xfrm flipH="1" flipV="1">
            <a:off x="2258735" y="1871413"/>
            <a:ext cx="3758" cy="64239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cto 99">
            <a:extLst>
              <a:ext uri="{FF2B5EF4-FFF2-40B4-BE49-F238E27FC236}">
                <a16:creationId xmlns:a16="http://schemas.microsoft.com/office/drawing/2014/main" id="{2588ADAF-18A3-4B85-B928-F956403C90A6}"/>
              </a:ext>
            </a:extLst>
          </p:cNvPr>
          <p:cNvCxnSpPr>
            <a:cxnSpLocks/>
          </p:cNvCxnSpPr>
          <p:nvPr/>
        </p:nvCxnSpPr>
        <p:spPr>
          <a:xfrm flipH="1">
            <a:off x="2258735" y="1854327"/>
            <a:ext cx="1078268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ángulo: esquinas redondeadas 78">
            <a:extLst>
              <a:ext uri="{FF2B5EF4-FFF2-40B4-BE49-F238E27FC236}">
                <a16:creationId xmlns:a16="http://schemas.microsoft.com/office/drawing/2014/main" id="{93D0F3A9-A337-4AD1-86E9-7ECA08AC96C3}"/>
              </a:ext>
            </a:extLst>
          </p:cNvPr>
          <p:cNvSpPr/>
          <p:nvPr/>
        </p:nvSpPr>
        <p:spPr>
          <a:xfrm>
            <a:off x="3327221" y="1578202"/>
            <a:ext cx="2731346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Lágrima 81">
            <a:extLst>
              <a:ext uri="{FF2B5EF4-FFF2-40B4-BE49-F238E27FC236}">
                <a16:creationId xmlns:a16="http://schemas.microsoft.com/office/drawing/2014/main" id="{E8E50215-A538-49B5-91E9-8DC54BBA3ECB}"/>
              </a:ext>
            </a:extLst>
          </p:cNvPr>
          <p:cNvSpPr/>
          <p:nvPr/>
        </p:nvSpPr>
        <p:spPr>
          <a:xfrm>
            <a:off x="3358309" y="1649026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Elipse 31">
            <a:extLst>
              <a:ext uri="{FF2B5EF4-FFF2-40B4-BE49-F238E27FC236}">
                <a16:creationId xmlns:a16="http://schemas.microsoft.com/office/drawing/2014/main" id="{1E682877-05BE-44C6-A533-439061C35F92}"/>
              </a:ext>
            </a:extLst>
          </p:cNvPr>
          <p:cNvSpPr/>
          <p:nvPr/>
        </p:nvSpPr>
        <p:spPr>
          <a:xfrm>
            <a:off x="11664" y="2020436"/>
            <a:ext cx="3546292" cy="3486586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1905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468580"/>
              </a:highlight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4966AA85-F8DE-422C-9C6E-4516ED839678}"/>
              </a:ext>
            </a:extLst>
          </p:cNvPr>
          <p:cNvSpPr/>
          <p:nvPr/>
        </p:nvSpPr>
        <p:spPr>
          <a:xfrm>
            <a:off x="326022" y="2419426"/>
            <a:ext cx="2781149" cy="2767435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468580"/>
              </a:highlight>
            </a:endParaRPr>
          </a:p>
        </p:txBody>
      </p: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A82C7A27-3925-4A1E-9D95-4440E32E010A}"/>
              </a:ext>
            </a:extLst>
          </p:cNvPr>
          <p:cNvCxnSpPr>
            <a:cxnSpLocks/>
          </p:cNvCxnSpPr>
          <p:nvPr/>
        </p:nvCxnSpPr>
        <p:spPr>
          <a:xfrm>
            <a:off x="4960004" y="468259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ángulo 67">
            <a:extLst>
              <a:ext uri="{FF2B5EF4-FFF2-40B4-BE49-F238E27FC236}">
                <a16:creationId xmlns:a16="http://schemas.microsoft.com/office/drawing/2014/main" id="{FAFB89D0-EC55-4F66-A190-12A75D04D84E}"/>
              </a:ext>
            </a:extLst>
          </p:cNvPr>
          <p:cNvSpPr/>
          <p:nvPr/>
        </p:nvSpPr>
        <p:spPr>
          <a:xfrm>
            <a:off x="0" y="1726766"/>
            <a:ext cx="1736068" cy="4004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latin typeface="Helvetica" pitchFamily="2" charset="0"/>
                <a:cs typeface="Calibri" panose="020F0502020204030204" pitchFamily="34" charset="0"/>
              </a:rPr>
              <a:t>PLAN ANUAL DE ADQUISICIONES - 2024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476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sz="1600" b="1" kern="0" dirty="0">
                <a:solidFill>
                  <a:schemeClr val="bg2">
                    <a:lumMod val="25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Secretaría Centro de Estudios Aeronáuticos - SCEA </a:t>
            </a:r>
            <a:endParaRPr lang="es-ES" sz="1600" b="1" kern="0" dirty="0">
              <a:solidFill>
                <a:schemeClr val="bg2">
                  <a:lumMod val="25000"/>
                </a:schemeClr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7D5961A-FB9B-4357-9B63-3E753E2B04AF}"/>
              </a:ext>
            </a:extLst>
          </p:cNvPr>
          <p:cNvSpPr txBox="1"/>
          <p:nvPr/>
        </p:nvSpPr>
        <p:spPr>
          <a:xfrm>
            <a:off x="501740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</a:t>
            </a:r>
          </a:p>
        </p:txBody>
      </p:sp>
      <p:pic>
        <p:nvPicPr>
          <p:cNvPr id="38" name="Gráfico 37" descr="Monedas">
            <a:extLst>
              <a:ext uri="{FF2B5EF4-FFF2-40B4-BE49-F238E27FC236}">
                <a16:creationId xmlns:a16="http://schemas.microsoft.com/office/drawing/2014/main" id="{88F86D04-1095-47F6-BB27-9415861728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9528" y="6276634"/>
            <a:ext cx="407529" cy="393297"/>
          </a:xfrm>
          <a:prstGeom prst="rect">
            <a:avLst/>
          </a:prstGeom>
        </p:spPr>
      </p:pic>
      <p:pic>
        <p:nvPicPr>
          <p:cNvPr id="48" name="Gráfico 47" descr="Engranajes">
            <a:extLst>
              <a:ext uri="{FF2B5EF4-FFF2-40B4-BE49-F238E27FC236}">
                <a16:creationId xmlns:a16="http://schemas.microsoft.com/office/drawing/2014/main" id="{A7D6F1F9-4F94-4332-B140-E1E1D37E952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13430" y="6291329"/>
            <a:ext cx="407529" cy="393296"/>
          </a:xfrm>
          <a:prstGeom prst="rect">
            <a:avLst/>
          </a:prstGeom>
        </p:spPr>
      </p:pic>
      <p:pic>
        <p:nvPicPr>
          <p:cNvPr id="49" name="Gráfico 48" descr="Contrato RTL">
            <a:extLst>
              <a:ext uri="{FF2B5EF4-FFF2-40B4-BE49-F238E27FC236}">
                <a16:creationId xmlns:a16="http://schemas.microsoft.com/office/drawing/2014/main" id="{1A7B288A-862C-41CA-98B4-9B91C365337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055411" y="6315005"/>
            <a:ext cx="336316" cy="324571"/>
          </a:xfrm>
          <a:prstGeom prst="rect">
            <a:avLst/>
          </a:prstGeom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B86658A3-7BB6-45EF-B0BB-04A78E3DEF0C}"/>
              </a:ext>
            </a:extLst>
          </p:cNvPr>
          <p:cNvSpPr txBox="1"/>
          <p:nvPr/>
        </p:nvSpPr>
        <p:spPr>
          <a:xfrm>
            <a:off x="1401637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9D878DB-BAED-4F18-A420-EC7382D9570D}"/>
              </a:ext>
            </a:extLst>
          </p:cNvPr>
          <p:cNvSpPr txBox="1"/>
          <p:nvPr/>
        </p:nvSpPr>
        <p:spPr>
          <a:xfrm>
            <a:off x="2306261" y="6363652"/>
            <a:ext cx="1509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 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8CD982A2-F61F-410A-9847-B3E3E4166B10}"/>
              </a:ext>
            </a:extLst>
          </p:cNvPr>
          <p:cNvSpPr/>
          <p:nvPr/>
        </p:nvSpPr>
        <p:spPr>
          <a:xfrm>
            <a:off x="714049" y="2893410"/>
            <a:ext cx="2005098" cy="181946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rgbClr val="46858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7E190E1A-32FE-49B7-B978-86779CCE173B}"/>
              </a:ext>
            </a:extLst>
          </p:cNvPr>
          <p:cNvSpPr txBox="1"/>
          <p:nvPr/>
        </p:nvSpPr>
        <p:spPr>
          <a:xfrm>
            <a:off x="1059723" y="3054000"/>
            <a:ext cx="13137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sz="3200" b="1" kern="0" dirty="0">
                <a:latin typeface="Helvetica" pitchFamily="2" charset="0"/>
                <a:cs typeface="Calibri" panose="020F0502020204030204" pitchFamily="34" charset="0"/>
              </a:rPr>
              <a:t>SCEA</a:t>
            </a:r>
            <a:endParaRPr lang="es-ES" sz="3200" b="1" kern="0" dirty="0"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585F0119-9F1A-4207-A094-F88E3DC9A6A5}"/>
              </a:ext>
            </a:extLst>
          </p:cNvPr>
          <p:cNvSpPr txBox="1"/>
          <p:nvPr/>
        </p:nvSpPr>
        <p:spPr>
          <a:xfrm>
            <a:off x="586659" y="3483674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2.494 Millones 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6DC7A6C5-E143-4FCE-8241-99C22820DDB7}"/>
              </a:ext>
            </a:extLst>
          </p:cNvPr>
          <p:cNvSpPr txBox="1"/>
          <p:nvPr/>
        </p:nvSpPr>
        <p:spPr>
          <a:xfrm>
            <a:off x="567870" y="4067698"/>
            <a:ext cx="2374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2 Modalidades </a:t>
            </a:r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E1740004-CBA7-4830-8148-FAC2A959D724}"/>
              </a:ext>
            </a:extLst>
          </p:cNvPr>
          <p:cNvSpPr/>
          <p:nvPr/>
        </p:nvSpPr>
        <p:spPr>
          <a:xfrm>
            <a:off x="2060803" y="2328309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id="{F7AE068E-42B1-4612-BAA2-BB98B211A91C}"/>
              </a:ext>
            </a:extLst>
          </p:cNvPr>
          <p:cNvSpPr/>
          <p:nvPr/>
        </p:nvSpPr>
        <p:spPr>
          <a:xfrm>
            <a:off x="2060803" y="4848566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Elipse 75">
            <a:extLst>
              <a:ext uri="{FF2B5EF4-FFF2-40B4-BE49-F238E27FC236}">
                <a16:creationId xmlns:a16="http://schemas.microsoft.com/office/drawing/2014/main" id="{A97ACA7F-F9C4-4BC5-936B-328221B40ACA}"/>
              </a:ext>
            </a:extLst>
          </p:cNvPr>
          <p:cNvSpPr/>
          <p:nvPr/>
        </p:nvSpPr>
        <p:spPr>
          <a:xfrm>
            <a:off x="2883815" y="3526374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ángulo: esquinas redondeadas 108">
            <a:extLst>
              <a:ext uri="{FF2B5EF4-FFF2-40B4-BE49-F238E27FC236}">
                <a16:creationId xmlns:a16="http://schemas.microsoft.com/office/drawing/2014/main" id="{92382EBF-1106-48A5-9438-EA07F49EEE60}"/>
              </a:ext>
            </a:extLst>
          </p:cNvPr>
          <p:cNvSpPr/>
          <p:nvPr/>
        </p:nvSpPr>
        <p:spPr>
          <a:xfrm>
            <a:off x="4620986" y="3487618"/>
            <a:ext cx="2367794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Lágrima 109">
            <a:extLst>
              <a:ext uri="{FF2B5EF4-FFF2-40B4-BE49-F238E27FC236}">
                <a16:creationId xmlns:a16="http://schemas.microsoft.com/office/drawing/2014/main" id="{DFC9D655-FD94-48D4-99BB-D1BB45B166FD}"/>
              </a:ext>
            </a:extLst>
          </p:cNvPr>
          <p:cNvSpPr/>
          <p:nvPr/>
        </p:nvSpPr>
        <p:spPr>
          <a:xfrm>
            <a:off x="4632451" y="3557605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uadroTexto 110">
            <a:extLst>
              <a:ext uri="{FF2B5EF4-FFF2-40B4-BE49-F238E27FC236}">
                <a16:creationId xmlns:a16="http://schemas.microsoft.com/office/drawing/2014/main" id="{FDB4B321-7E0A-41EA-B1B8-76C239A060DB}"/>
              </a:ext>
            </a:extLst>
          </p:cNvPr>
          <p:cNvSpPr txBox="1"/>
          <p:nvPr/>
        </p:nvSpPr>
        <p:spPr>
          <a:xfrm>
            <a:off x="3518286" y="1648183"/>
            <a:ext cx="1813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>
                <a:latin typeface="Helvetica" pitchFamily="2" charset="0"/>
                <a:cs typeface="Calibri" panose="020F0502020204030204" pitchFamily="34" charset="0"/>
              </a:rPr>
              <a:t>O</a:t>
            </a:r>
            <a:r>
              <a:rPr lang="es-ES" sz="1400" b="1" kern="0" spc="300">
                <a:latin typeface="Helvetica" pitchFamily="2" charset="0"/>
                <a:cs typeface="Calibri" panose="020F0502020204030204" pitchFamily="34" charset="0"/>
              </a:rPr>
              <a:t>PERACIÓN</a:t>
            </a:r>
            <a:r>
              <a:rPr lang="es-ES" b="1" kern="0" spc="30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12" name="Gráfico 111" descr="Engranajes">
            <a:extLst>
              <a:ext uri="{FF2B5EF4-FFF2-40B4-BE49-F238E27FC236}">
                <a16:creationId xmlns:a16="http://schemas.microsoft.com/office/drawing/2014/main" id="{4E285D06-C0CB-47F3-B6DF-A2926489345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078399" y="3237933"/>
            <a:ext cx="407529" cy="393296"/>
          </a:xfrm>
          <a:prstGeom prst="rect">
            <a:avLst/>
          </a:prstGeom>
        </p:spPr>
      </p:pic>
      <p:sp>
        <p:nvSpPr>
          <p:cNvPr id="113" name="CuadroTexto 112">
            <a:extLst>
              <a:ext uri="{FF2B5EF4-FFF2-40B4-BE49-F238E27FC236}">
                <a16:creationId xmlns:a16="http://schemas.microsoft.com/office/drawing/2014/main" id="{803652FD-D299-4C36-A5E8-1BE52D484A97}"/>
              </a:ext>
            </a:extLst>
          </p:cNvPr>
          <p:cNvSpPr txBox="1"/>
          <p:nvPr/>
        </p:nvSpPr>
        <p:spPr>
          <a:xfrm>
            <a:off x="7407233" y="3258719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114" name="Gráfico 113" descr="Monedas">
            <a:extLst>
              <a:ext uri="{FF2B5EF4-FFF2-40B4-BE49-F238E27FC236}">
                <a16:creationId xmlns:a16="http://schemas.microsoft.com/office/drawing/2014/main" id="{E8FC9378-E711-4BC7-9D3A-03BB9908563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127059" y="3631229"/>
            <a:ext cx="402200" cy="388155"/>
          </a:xfrm>
          <a:prstGeom prst="rect">
            <a:avLst/>
          </a:prstGeom>
        </p:spPr>
      </p:pic>
      <p:sp>
        <p:nvSpPr>
          <p:cNvPr id="115" name="CuadroTexto 114">
            <a:extLst>
              <a:ext uri="{FF2B5EF4-FFF2-40B4-BE49-F238E27FC236}">
                <a16:creationId xmlns:a16="http://schemas.microsoft.com/office/drawing/2014/main" id="{F50E87C5-D912-4987-B94B-DE1AA1E2F403}"/>
              </a:ext>
            </a:extLst>
          </p:cNvPr>
          <p:cNvSpPr txBox="1"/>
          <p:nvPr/>
        </p:nvSpPr>
        <p:spPr>
          <a:xfrm>
            <a:off x="7459570" y="3670381"/>
            <a:ext cx="11296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485M</a:t>
            </a:r>
          </a:p>
        </p:txBody>
      </p:sp>
      <p:pic>
        <p:nvPicPr>
          <p:cNvPr id="116" name="Gráfico 115" descr="Contrato RTL">
            <a:extLst>
              <a:ext uri="{FF2B5EF4-FFF2-40B4-BE49-F238E27FC236}">
                <a16:creationId xmlns:a16="http://schemas.microsoft.com/office/drawing/2014/main" id="{2BFC34D2-B7CF-40E1-8D21-3A5366DB003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160001" y="4047491"/>
            <a:ext cx="336316" cy="324571"/>
          </a:xfrm>
          <a:prstGeom prst="rect">
            <a:avLst/>
          </a:prstGeom>
        </p:spPr>
      </p:pic>
      <p:sp>
        <p:nvSpPr>
          <p:cNvPr id="117" name="CuadroTexto 116">
            <a:extLst>
              <a:ext uri="{FF2B5EF4-FFF2-40B4-BE49-F238E27FC236}">
                <a16:creationId xmlns:a16="http://schemas.microsoft.com/office/drawing/2014/main" id="{6D0FAB15-F88E-4D81-AB9F-54356952C354}"/>
              </a:ext>
            </a:extLst>
          </p:cNvPr>
          <p:cNvSpPr txBox="1"/>
          <p:nvPr/>
        </p:nvSpPr>
        <p:spPr>
          <a:xfrm>
            <a:off x="7529259" y="4038805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5" name="CuadroTexto 124">
            <a:extLst>
              <a:ext uri="{FF2B5EF4-FFF2-40B4-BE49-F238E27FC236}">
                <a16:creationId xmlns:a16="http://schemas.microsoft.com/office/drawing/2014/main" id="{7E62B079-C07C-4663-A473-94B3713214E5}"/>
              </a:ext>
            </a:extLst>
          </p:cNvPr>
          <p:cNvSpPr txBox="1"/>
          <p:nvPr/>
        </p:nvSpPr>
        <p:spPr>
          <a:xfrm>
            <a:off x="4734071" y="3594414"/>
            <a:ext cx="23393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>
                <a:latin typeface="Helvetica" pitchFamily="2" charset="0"/>
                <a:cs typeface="Calibri" panose="020F0502020204030204" pitchFamily="34" charset="0"/>
              </a:rPr>
              <a:t>M</a:t>
            </a:r>
            <a:r>
              <a:rPr lang="es-ES" sz="1400" b="1" kern="0" spc="300">
                <a:latin typeface="Helvetica" pitchFamily="2" charset="0"/>
                <a:cs typeface="Calibri" panose="020F0502020204030204" pitchFamily="34" charset="0"/>
              </a:rPr>
              <a:t>ANTENIMIENTO</a:t>
            </a:r>
            <a:r>
              <a:rPr lang="es-ES" b="1" kern="0" spc="30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2" name="CuadroTexto 131">
            <a:extLst>
              <a:ext uri="{FF2B5EF4-FFF2-40B4-BE49-F238E27FC236}">
                <a16:creationId xmlns:a16="http://schemas.microsoft.com/office/drawing/2014/main" id="{00CBE3D1-49E3-4081-A10C-781C1598FBDC}"/>
              </a:ext>
            </a:extLst>
          </p:cNvPr>
          <p:cNvSpPr txBox="1"/>
          <p:nvPr/>
        </p:nvSpPr>
        <p:spPr>
          <a:xfrm>
            <a:off x="735932" y="3765752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3 Procesos</a:t>
            </a:r>
          </a:p>
        </p:txBody>
      </p:sp>
      <p:sp>
        <p:nvSpPr>
          <p:cNvPr id="133" name="Rectángulo: esquinas redondeadas 132">
            <a:extLst>
              <a:ext uri="{FF2B5EF4-FFF2-40B4-BE49-F238E27FC236}">
                <a16:creationId xmlns:a16="http://schemas.microsoft.com/office/drawing/2014/main" id="{D75A2B5E-C77D-4776-A6CA-57B6674A3E09}"/>
              </a:ext>
            </a:extLst>
          </p:cNvPr>
          <p:cNvSpPr/>
          <p:nvPr/>
        </p:nvSpPr>
        <p:spPr>
          <a:xfrm>
            <a:off x="3321165" y="5703882"/>
            <a:ext cx="2766172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Lágrima 133">
            <a:extLst>
              <a:ext uri="{FF2B5EF4-FFF2-40B4-BE49-F238E27FC236}">
                <a16:creationId xmlns:a16="http://schemas.microsoft.com/office/drawing/2014/main" id="{6A0D50EA-AB6C-4349-8D35-5A6607610A99}"/>
              </a:ext>
            </a:extLst>
          </p:cNvPr>
          <p:cNvSpPr/>
          <p:nvPr/>
        </p:nvSpPr>
        <p:spPr>
          <a:xfrm>
            <a:off x="3359212" y="5773869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Conector recto 143">
            <a:extLst>
              <a:ext uri="{FF2B5EF4-FFF2-40B4-BE49-F238E27FC236}">
                <a16:creationId xmlns:a16="http://schemas.microsoft.com/office/drawing/2014/main" id="{D1A30ACB-AD57-4439-BE4A-94609ABF361B}"/>
              </a:ext>
            </a:extLst>
          </p:cNvPr>
          <p:cNvCxnSpPr>
            <a:cxnSpLocks/>
          </p:cNvCxnSpPr>
          <p:nvPr/>
        </p:nvCxnSpPr>
        <p:spPr>
          <a:xfrm flipH="1">
            <a:off x="2258735" y="5974414"/>
            <a:ext cx="1078268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ector recto 144">
            <a:extLst>
              <a:ext uri="{FF2B5EF4-FFF2-40B4-BE49-F238E27FC236}">
                <a16:creationId xmlns:a16="http://schemas.microsoft.com/office/drawing/2014/main" id="{5A91FEA1-FDFF-429D-B136-174B7CDB5558}"/>
              </a:ext>
            </a:extLst>
          </p:cNvPr>
          <p:cNvCxnSpPr>
            <a:cxnSpLocks/>
          </p:cNvCxnSpPr>
          <p:nvPr/>
        </p:nvCxnSpPr>
        <p:spPr>
          <a:xfrm flipH="1" flipV="1">
            <a:off x="2260245" y="5057174"/>
            <a:ext cx="11197" cy="892082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áfico 9" descr="Engranajes">
            <a:extLst>
              <a:ext uri="{FF2B5EF4-FFF2-40B4-BE49-F238E27FC236}">
                <a16:creationId xmlns:a16="http://schemas.microsoft.com/office/drawing/2014/main" id="{D7B6F1A3-ECFD-345D-3C32-3A7012BA431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205832" y="1295226"/>
            <a:ext cx="407529" cy="39329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7E1F299-5A00-605B-87EF-49DB36F73736}"/>
              </a:ext>
            </a:extLst>
          </p:cNvPr>
          <p:cNvSpPr txBox="1"/>
          <p:nvPr/>
        </p:nvSpPr>
        <p:spPr>
          <a:xfrm>
            <a:off x="6613361" y="1316326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>
                <a:latin typeface="Helvetica" pitchFamily="2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12" name="Gráfico 11" descr="Monedas">
            <a:extLst>
              <a:ext uri="{FF2B5EF4-FFF2-40B4-BE49-F238E27FC236}">
                <a16:creationId xmlns:a16="http://schemas.microsoft.com/office/drawing/2014/main" id="{A2A28A2A-617F-5ECB-B588-0D6E06D5058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254492" y="1688522"/>
            <a:ext cx="402200" cy="38815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A22D9FE-E93E-353F-5B4B-8524CBA01ED9}"/>
              </a:ext>
            </a:extLst>
          </p:cNvPr>
          <p:cNvSpPr txBox="1"/>
          <p:nvPr/>
        </p:nvSpPr>
        <p:spPr>
          <a:xfrm>
            <a:off x="6618367" y="1704167"/>
            <a:ext cx="1031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>
                <a:latin typeface="Helvetica" pitchFamily="2" charset="0"/>
                <a:cs typeface="Calibri" panose="020F0502020204030204" pitchFamily="34" charset="0"/>
              </a:rPr>
              <a:t>200M</a:t>
            </a:r>
          </a:p>
        </p:txBody>
      </p:sp>
      <p:pic>
        <p:nvPicPr>
          <p:cNvPr id="14" name="Gráfico 13" descr="Contrato RTL">
            <a:extLst>
              <a:ext uri="{FF2B5EF4-FFF2-40B4-BE49-F238E27FC236}">
                <a16:creationId xmlns:a16="http://schemas.microsoft.com/office/drawing/2014/main" id="{AEEC8059-7212-3716-7977-9FDB4BE46B5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6287434" y="2104784"/>
            <a:ext cx="336316" cy="324571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A3B38F38-05FE-D5CF-9BDB-5EA1661F774B}"/>
              </a:ext>
            </a:extLst>
          </p:cNvPr>
          <p:cNvSpPr txBox="1"/>
          <p:nvPr/>
        </p:nvSpPr>
        <p:spPr>
          <a:xfrm>
            <a:off x="6656692" y="2096098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>
                <a:latin typeface="Helvetica" pitchFamily="2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Abrir llave 15">
            <a:extLst>
              <a:ext uri="{FF2B5EF4-FFF2-40B4-BE49-F238E27FC236}">
                <a16:creationId xmlns:a16="http://schemas.microsoft.com/office/drawing/2014/main" id="{50AD884D-9C9E-4D58-6686-FC7AFA20F1C2}"/>
              </a:ext>
            </a:extLst>
          </p:cNvPr>
          <p:cNvSpPr/>
          <p:nvPr/>
        </p:nvSpPr>
        <p:spPr>
          <a:xfrm>
            <a:off x="6133434" y="1196299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Abrir llave 16">
            <a:extLst>
              <a:ext uri="{FF2B5EF4-FFF2-40B4-BE49-F238E27FC236}">
                <a16:creationId xmlns:a16="http://schemas.microsoft.com/office/drawing/2014/main" id="{CC4F9064-1503-DCB9-15C2-6A62187038F5}"/>
              </a:ext>
            </a:extLst>
          </p:cNvPr>
          <p:cNvSpPr/>
          <p:nvPr/>
        </p:nvSpPr>
        <p:spPr>
          <a:xfrm>
            <a:off x="6981298" y="3105925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5" name="Gráfico 34" descr="Engranajes">
            <a:extLst>
              <a:ext uri="{FF2B5EF4-FFF2-40B4-BE49-F238E27FC236}">
                <a16:creationId xmlns:a16="http://schemas.microsoft.com/office/drawing/2014/main" id="{3CC71FF4-0B75-8CB1-2338-C1AD12AB598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211586" y="5433020"/>
            <a:ext cx="407529" cy="393296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D0651C2D-9FBB-B077-5D07-B5D5B4C29BCF}"/>
              </a:ext>
            </a:extLst>
          </p:cNvPr>
          <p:cNvSpPr txBox="1"/>
          <p:nvPr/>
        </p:nvSpPr>
        <p:spPr>
          <a:xfrm>
            <a:off x="6619115" y="5454120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>
                <a:latin typeface="Helvetica" pitchFamily="2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39" name="Gráfico 38" descr="Monedas">
            <a:extLst>
              <a:ext uri="{FF2B5EF4-FFF2-40B4-BE49-F238E27FC236}">
                <a16:creationId xmlns:a16="http://schemas.microsoft.com/office/drawing/2014/main" id="{A7D6904D-6625-071B-B34D-DAF56E4E061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260246" y="5826316"/>
            <a:ext cx="402200" cy="388155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CBA828FA-DB3E-853A-E2AF-05D7CE433ABF}"/>
              </a:ext>
            </a:extLst>
          </p:cNvPr>
          <p:cNvSpPr txBox="1"/>
          <p:nvPr/>
        </p:nvSpPr>
        <p:spPr>
          <a:xfrm>
            <a:off x="6608231" y="5819959"/>
            <a:ext cx="10914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>
                <a:latin typeface="Helvetica" pitchFamily="2" charset="0"/>
                <a:cs typeface="Calibri" panose="020F0502020204030204" pitchFamily="34" charset="0"/>
              </a:rPr>
              <a:t>1.808M</a:t>
            </a:r>
          </a:p>
        </p:txBody>
      </p:sp>
      <p:pic>
        <p:nvPicPr>
          <p:cNvPr id="41" name="Gráfico 40" descr="Contrato RTL">
            <a:extLst>
              <a:ext uri="{FF2B5EF4-FFF2-40B4-BE49-F238E27FC236}">
                <a16:creationId xmlns:a16="http://schemas.microsoft.com/office/drawing/2014/main" id="{9A0D5C2C-A1E3-746C-C1CD-34188302166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6293188" y="6242578"/>
            <a:ext cx="336316" cy="324571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D80332E0-6512-C317-A303-FABE5ABA9BF2}"/>
              </a:ext>
            </a:extLst>
          </p:cNvPr>
          <p:cNvSpPr txBox="1"/>
          <p:nvPr/>
        </p:nvSpPr>
        <p:spPr>
          <a:xfrm>
            <a:off x="6662446" y="6233892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>
                <a:latin typeface="Helvetica" pitchFamily="2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3" name="Abrir llave 42">
            <a:extLst>
              <a:ext uri="{FF2B5EF4-FFF2-40B4-BE49-F238E27FC236}">
                <a16:creationId xmlns:a16="http://schemas.microsoft.com/office/drawing/2014/main" id="{5D422860-474C-623B-F732-B1D3CF47B669}"/>
              </a:ext>
            </a:extLst>
          </p:cNvPr>
          <p:cNvSpPr/>
          <p:nvPr/>
        </p:nvSpPr>
        <p:spPr>
          <a:xfrm>
            <a:off x="6139188" y="5334093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46" name="Conector recto 145">
            <a:extLst>
              <a:ext uri="{FF2B5EF4-FFF2-40B4-BE49-F238E27FC236}">
                <a16:creationId xmlns:a16="http://schemas.microsoft.com/office/drawing/2014/main" id="{2079F070-851B-4CEA-E116-4381F346C295}"/>
              </a:ext>
            </a:extLst>
          </p:cNvPr>
          <p:cNvCxnSpPr>
            <a:cxnSpLocks/>
            <a:stCxn id="109" idx="1"/>
          </p:cNvCxnSpPr>
          <p:nvPr/>
        </p:nvCxnSpPr>
        <p:spPr>
          <a:xfrm flipH="1">
            <a:off x="3118236" y="3762791"/>
            <a:ext cx="1502750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uadroTexto 84">
            <a:extLst>
              <a:ext uri="{FF2B5EF4-FFF2-40B4-BE49-F238E27FC236}">
                <a16:creationId xmlns:a16="http://schemas.microsoft.com/office/drawing/2014/main" id="{53093C57-2C1F-4B42-AA79-D0FAFB6B9FA7}"/>
              </a:ext>
            </a:extLst>
          </p:cNvPr>
          <p:cNvSpPr txBox="1"/>
          <p:nvPr/>
        </p:nvSpPr>
        <p:spPr>
          <a:xfrm>
            <a:off x="3458061" y="5755844"/>
            <a:ext cx="2283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>
                <a:latin typeface="Helvetica" pitchFamily="2" charset="0"/>
                <a:cs typeface="Calibri" panose="020F0502020204030204" pitchFamily="34" charset="0"/>
              </a:rPr>
              <a:t>M</a:t>
            </a:r>
            <a:r>
              <a:rPr lang="es-ES" sz="1400" b="1" kern="0" spc="300">
                <a:latin typeface="Helvetica" pitchFamily="2" charset="0"/>
                <a:cs typeface="Calibri" panose="020F0502020204030204" pitchFamily="34" charset="0"/>
              </a:rPr>
              <a:t>EJORAMIENTO</a:t>
            </a:r>
            <a:r>
              <a:rPr lang="es-ES" b="1" kern="0" spc="30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AB7C819A-5CFF-44E4-AEFF-FE763D695340}"/>
              </a:ext>
            </a:extLst>
          </p:cNvPr>
          <p:cNvSpPr txBox="1"/>
          <p:nvPr/>
        </p:nvSpPr>
        <p:spPr>
          <a:xfrm>
            <a:off x="10162156" y="4766470"/>
            <a:ext cx="144361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Alcance geográfico de las intervenciones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Bogotá </a:t>
            </a:r>
          </a:p>
        </p:txBody>
      </p:sp>
    </p:spTree>
    <p:extLst>
      <p:ext uri="{BB962C8B-B14F-4D97-AF65-F5344CB8AC3E}">
        <p14:creationId xmlns:p14="http://schemas.microsoft.com/office/powerpoint/2010/main" val="2485819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6C9BEC80-6BE0-D2E9-6D6E-D1E893371B0F}"/>
              </a:ext>
            </a:extLst>
          </p:cNvPr>
          <p:cNvSpPr/>
          <p:nvPr/>
        </p:nvSpPr>
        <p:spPr>
          <a:xfrm>
            <a:off x="9750538" y="4484613"/>
            <a:ext cx="1358477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33FA2F5-FEDB-5671-0A1D-AE586779E1EE}"/>
              </a:ext>
            </a:extLst>
          </p:cNvPr>
          <p:cNvSpPr txBox="1"/>
          <p:nvPr/>
        </p:nvSpPr>
        <p:spPr>
          <a:xfrm>
            <a:off x="9799450" y="4493238"/>
            <a:ext cx="135847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Licitación pública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324A0761-617E-ED01-81AA-81ED9E00FA6A}"/>
              </a:ext>
            </a:extLst>
          </p:cNvPr>
          <p:cNvSpPr txBox="1"/>
          <p:nvPr/>
        </p:nvSpPr>
        <p:spPr>
          <a:xfrm>
            <a:off x="9762102" y="2980664"/>
            <a:ext cx="18272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Concurso de méritos abierto</a:t>
            </a:r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400392C8-846D-8D35-8297-ADD6BC5BEBCC}"/>
              </a:ext>
            </a:extLst>
          </p:cNvPr>
          <p:cNvSpPr txBox="1"/>
          <p:nvPr/>
        </p:nvSpPr>
        <p:spPr>
          <a:xfrm>
            <a:off x="8235912" y="2977143"/>
            <a:ext cx="8248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Julio 2024</a:t>
            </a:r>
            <a:endParaRPr lang="es-ES" sz="1000">
              <a:latin typeface="+mn-lt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6E54D056-3BF7-2B17-C924-16C9193445D3}"/>
              </a:ext>
            </a:extLst>
          </p:cNvPr>
          <p:cNvSpPr txBox="1"/>
          <p:nvPr/>
        </p:nvSpPr>
        <p:spPr>
          <a:xfrm>
            <a:off x="6426458" y="2980664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$1.808.599.188</a:t>
            </a:r>
            <a:endParaRPr lang="es-ES" sz="1000">
              <a:latin typeface="+mn-lt"/>
            </a:endParaRPr>
          </a:p>
        </p:txBody>
      </p:sp>
      <p:sp>
        <p:nvSpPr>
          <p:cNvPr id="61" name="Rectángulo: esquinas redondeadas 60">
            <a:extLst>
              <a:ext uri="{FF2B5EF4-FFF2-40B4-BE49-F238E27FC236}">
                <a16:creationId xmlns:a16="http://schemas.microsoft.com/office/drawing/2014/main" id="{A2AFE191-5761-5A6C-7FBF-CD0233754556}"/>
              </a:ext>
            </a:extLst>
          </p:cNvPr>
          <p:cNvSpPr/>
          <p:nvPr/>
        </p:nvSpPr>
        <p:spPr>
          <a:xfrm>
            <a:off x="6426458" y="2972038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latin typeface="Helvetica" pitchFamily="2" charset="0"/>
                <a:cs typeface="Calibri" panose="020F0502020204030204" pitchFamily="34" charset="0"/>
              </a:rPr>
              <a:t>PLAN ANUAL DE ADQUISICIONES - 2024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476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sz="1600" b="1" kern="0" dirty="0">
                <a:solidFill>
                  <a:schemeClr val="bg2">
                    <a:lumMod val="25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Secretaría Centro de Estudios Aeronáuticos - CEA </a:t>
            </a:r>
            <a:endParaRPr lang="es-ES" sz="1600" b="1" kern="0" dirty="0">
              <a:solidFill>
                <a:schemeClr val="bg2">
                  <a:lumMod val="25000"/>
                </a:schemeClr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A46C9E0A-E461-FDAC-CA84-DE65D08A988A}"/>
              </a:ext>
            </a:extLst>
          </p:cNvPr>
          <p:cNvSpPr txBox="1"/>
          <p:nvPr/>
        </p:nvSpPr>
        <p:spPr>
          <a:xfrm>
            <a:off x="3297779" y="2773940"/>
            <a:ext cx="29061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Diseñar y producir recursos educativos digitales para los programas académicos de la SCEA (</a:t>
            </a:r>
            <a:r>
              <a:rPr lang="es-MX" sz="1000" err="1">
                <a:latin typeface="+mn-lt"/>
              </a:rPr>
              <a:t>vf</a:t>
            </a:r>
            <a:r>
              <a:rPr lang="es-MX" sz="1000">
                <a:latin typeface="+mn-lt"/>
              </a:rPr>
              <a:t>)</a:t>
            </a:r>
            <a:endParaRPr lang="es-ES" sz="1000">
              <a:latin typeface="+mn-lt"/>
            </a:endParaRP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E2C96417-2E78-2749-9C0E-9BEDF4ECBB0B}"/>
              </a:ext>
            </a:extLst>
          </p:cNvPr>
          <p:cNvSpPr txBox="1"/>
          <p:nvPr/>
        </p:nvSpPr>
        <p:spPr>
          <a:xfrm>
            <a:off x="3297778" y="3299605"/>
            <a:ext cx="29061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Realizar interventoría mantenimiento y adecuación de los edificios del SCEA Y SAA, incluye revisión, reparación y mejora de la infraestructura física, dotación de mobiliario e instalación de puestos de trabajo según las necesidades</a:t>
            </a:r>
            <a:endParaRPr lang="es-ES" sz="1000" dirty="0">
              <a:latin typeface="+mn-lt"/>
            </a:endParaRPr>
          </a:p>
        </p:txBody>
      </p:sp>
      <p:pic>
        <p:nvPicPr>
          <p:cNvPr id="2" name="Gráfico 1" descr="Monedas">
            <a:extLst>
              <a:ext uri="{FF2B5EF4-FFF2-40B4-BE49-F238E27FC236}">
                <a16:creationId xmlns:a16="http://schemas.microsoft.com/office/drawing/2014/main" id="{DD11D518-AFF6-1FD0-B474-D6607FC1B64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729472" y="1556638"/>
            <a:ext cx="407529" cy="393298"/>
          </a:xfrm>
          <a:prstGeom prst="rect">
            <a:avLst/>
          </a:prstGeom>
        </p:spPr>
      </p:pic>
      <p:pic>
        <p:nvPicPr>
          <p:cNvPr id="7" name="Gráfico 6" descr="Engranajes">
            <a:extLst>
              <a:ext uri="{FF2B5EF4-FFF2-40B4-BE49-F238E27FC236}">
                <a16:creationId xmlns:a16="http://schemas.microsoft.com/office/drawing/2014/main" id="{31D3B534-0F08-1810-36B5-18AE69F3E49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481353" y="1549317"/>
            <a:ext cx="407529" cy="39329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67BFEAC-4E63-D9C4-89E7-527999335B1B}"/>
              </a:ext>
            </a:extLst>
          </p:cNvPr>
          <p:cNvSpPr txBox="1"/>
          <p:nvPr/>
        </p:nvSpPr>
        <p:spPr>
          <a:xfrm>
            <a:off x="4313170" y="1888322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A7F965A-F5E4-594B-B1FF-F93230A57A32}"/>
              </a:ext>
            </a:extLst>
          </p:cNvPr>
          <p:cNvSpPr txBox="1"/>
          <p:nvPr/>
        </p:nvSpPr>
        <p:spPr>
          <a:xfrm>
            <a:off x="518758" y="1895578"/>
            <a:ext cx="6703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Edificios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9064304-F5F0-25E3-501D-26517C65E7C4}"/>
              </a:ext>
            </a:extLst>
          </p:cNvPr>
          <p:cNvSpPr txBox="1"/>
          <p:nvPr/>
        </p:nvSpPr>
        <p:spPr>
          <a:xfrm>
            <a:off x="1898764" y="1891951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Ubicación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636FBC4-EFFF-2247-C7B3-695D3EB005B1}"/>
              </a:ext>
            </a:extLst>
          </p:cNvPr>
          <p:cNvSpPr txBox="1"/>
          <p:nvPr/>
        </p:nvSpPr>
        <p:spPr>
          <a:xfrm>
            <a:off x="365165" y="3749418"/>
            <a:ext cx="93403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pPr algn="ctr"/>
            <a:r>
              <a:rPr lang="es-MX" sz="1000">
                <a:latin typeface="+mn-lt"/>
              </a:rPr>
              <a:t>CEA - SAA</a:t>
            </a:r>
            <a:endParaRPr lang="es-ES" sz="1000">
              <a:latin typeface="+mn-lt"/>
            </a:endParaRPr>
          </a:p>
        </p:txBody>
      </p:sp>
      <p:pic>
        <p:nvPicPr>
          <p:cNvPr id="25" name="Gráfico 24" descr="Mapa con marcador">
            <a:extLst>
              <a:ext uri="{FF2B5EF4-FFF2-40B4-BE49-F238E27FC236}">
                <a16:creationId xmlns:a16="http://schemas.microsoft.com/office/drawing/2014/main" id="{22266E20-030F-CDFF-BC08-FB470564F32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082567" y="1549317"/>
            <a:ext cx="393296" cy="393296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9C4AF946-C6BD-AA61-E642-EDDE24D0EE3E}"/>
              </a:ext>
            </a:extLst>
          </p:cNvPr>
          <p:cNvSpPr txBox="1"/>
          <p:nvPr/>
        </p:nvSpPr>
        <p:spPr>
          <a:xfrm>
            <a:off x="6376248" y="1888322"/>
            <a:ext cx="12791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estimada </a:t>
            </a:r>
          </a:p>
        </p:txBody>
      </p:sp>
      <p:pic>
        <p:nvPicPr>
          <p:cNvPr id="44" name="Gráfico 43" descr="Calendario diario">
            <a:extLst>
              <a:ext uri="{FF2B5EF4-FFF2-40B4-BE49-F238E27FC236}">
                <a16:creationId xmlns:a16="http://schemas.microsoft.com/office/drawing/2014/main" id="{27D3B943-1441-B847-8D2E-E39946D53AA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8440483" y="1548520"/>
            <a:ext cx="407529" cy="393296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DA5A49D8-982E-9F80-1BF6-FDB351502E5A}"/>
              </a:ext>
            </a:extLst>
          </p:cNvPr>
          <p:cNvSpPr txBox="1"/>
          <p:nvPr/>
        </p:nvSpPr>
        <p:spPr>
          <a:xfrm>
            <a:off x="8039517" y="1895577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Fecha publicación</a:t>
            </a:r>
          </a:p>
        </p:txBody>
      </p:sp>
      <p:pic>
        <p:nvPicPr>
          <p:cNvPr id="46" name="Gráfico 45" descr="Contrato RTL">
            <a:extLst>
              <a:ext uri="{FF2B5EF4-FFF2-40B4-BE49-F238E27FC236}">
                <a16:creationId xmlns:a16="http://schemas.microsoft.com/office/drawing/2014/main" id="{25B6B3D0-EFB2-D990-CA37-A1FED55C4E8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0081465" y="1556639"/>
            <a:ext cx="407529" cy="393297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09C40EC0-C9BE-9C58-CB9F-88420E01FF5D}"/>
              </a:ext>
            </a:extLst>
          </p:cNvPr>
          <p:cNvSpPr txBox="1"/>
          <p:nvPr/>
        </p:nvSpPr>
        <p:spPr>
          <a:xfrm>
            <a:off x="9590687" y="1888321"/>
            <a:ext cx="16045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</a:t>
            </a:r>
          </a:p>
        </p:txBody>
      </p:sp>
      <p:sp>
        <p:nvSpPr>
          <p:cNvPr id="62" name="Rectángulo: esquinas redondeadas 61">
            <a:extLst>
              <a:ext uri="{FF2B5EF4-FFF2-40B4-BE49-F238E27FC236}">
                <a16:creationId xmlns:a16="http://schemas.microsoft.com/office/drawing/2014/main" id="{B74F52F6-5DF3-E747-D814-67604FA54DAE}"/>
              </a:ext>
            </a:extLst>
          </p:cNvPr>
          <p:cNvSpPr/>
          <p:nvPr/>
        </p:nvSpPr>
        <p:spPr>
          <a:xfrm>
            <a:off x="8089264" y="2974127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3" name="Rectángulo: esquinas redondeadas 62">
            <a:extLst>
              <a:ext uri="{FF2B5EF4-FFF2-40B4-BE49-F238E27FC236}">
                <a16:creationId xmlns:a16="http://schemas.microsoft.com/office/drawing/2014/main" id="{099174C8-6512-795E-8985-C326692798FE}"/>
              </a:ext>
            </a:extLst>
          </p:cNvPr>
          <p:cNvSpPr/>
          <p:nvPr/>
        </p:nvSpPr>
        <p:spPr>
          <a:xfrm>
            <a:off x="9756320" y="2972038"/>
            <a:ext cx="1843399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4" name="Rectángulo: esquinas redondeadas 73">
            <a:extLst>
              <a:ext uri="{FF2B5EF4-FFF2-40B4-BE49-F238E27FC236}">
                <a16:creationId xmlns:a16="http://schemas.microsoft.com/office/drawing/2014/main" id="{968D9437-C658-1ED4-8195-E6E49FEFFD27}"/>
              </a:ext>
            </a:extLst>
          </p:cNvPr>
          <p:cNvSpPr/>
          <p:nvPr/>
        </p:nvSpPr>
        <p:spPr>
          <a:xfrm>
            <a:off x="6426458" y="3637265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D70C6A2F-8444-4AED-5092-0613AEF9336D}"/>
              </a:ext>
            </a:extLst>
          </p:cNvPr>
          <p:cNvSpPr txBox="1"/>
          <p:nvPr/>
        </p:nvSpPr>
        <p:spPr>
          <a:xfrm>
            <a:off x="6426458" y="3645891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$465.609.605</a:t>
            </a:r>
            <a:endParaRPr lang="es-ES" sz="1000">
              <a:latin typeface="+mn-lt"/>
            </a:endParaRPr>
          </a:p>
        </p:txBody>
      </p:sp>
      <p:sp>
        <p:nvSpPr>
          <p:cNvPr id="78" name="Rectángulo: esquinas redondeadas 77">
            <a:extLst>
              <a:ext uri="{FF2B5EF4-FFF2-40B4-BE49-F238E27FC236}">
                <a16:creationId xmlns:a16="http://schemas.microsoft.com/office/drawing/2014/main" id="{FC71BAF6-2BB0-C3EA-C286-BD62DA71AD92}"/>
              </a:ext>
            </a:extLst>
          </p:cNvPr>
          <p:cNvSpPr/>
          <p:nvPr/>
        </p:nvSpPr>
        <p:spPr>
          <a:xfrm>
            <a:off x="8089264" y="3639354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134AC38-E2D0-86D8-7D76-F670223F53EA}"/>
              </a:ext>
            </a:extLst>
          </p:cNvPr>
          <p:cNvSpPr txBox="1"/>
          <p:nvPr/>
        </p:nvSpPr>
        <p:spPr>
          <a:xfrm>
            <a:off x="8235912" y="3648153"/>
            <a:ext cx="8248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Junio 2024</a:t>
            </a:r>
            <a:endParaRPr lang="es-ES" sz="1000">
              <a:latin typeface="+mn-lt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EB16E7E-8E71-6390-3884-32F23A81D3E4}"/>
              </a:ext>
            </a:extLst>
          </p:cNvPr>
          <p:cNvSpPr txBox="1"/>
          <p:nvPr/>
        </p:nvSpPr>
        <p:spPr>
          <a:xfrm>
            <a:off x="3275846" y="4351731"/>
            <a:ext cx="29061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Desarrollar programa de bienestar para la comunidad académica del CEA</a:t>
            </a:r>
            <a:endParaRPr lang="es-ES" sz="1000">
              <a:latin typeface="+mn-lt"/>
            </a:endParaRPr>
          </a:p>
        </p:txBody>
      </p: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D9A36A4A-D5C5-28C9-E608-A2C64AD5C9B4}"/>
              </a:ext>
            </a:extLst>
          </p:cNvPr>
          <p:cNvSpPr/>
          <p:nvPr/>
        </p:nvSpPr>
        <p:spPr>
          <a:xfrm>
            <a:off x="6404525" y="4484612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Rectángulo: esquinas redondeadas 28">
            <a:extLst>
              <a:ext uri="{FF2B5EF4-FFF2-40B4-BE49-F238E27FC236}">
                <a16:creationId xmlns:a16="http://schemas.microsoft.com/office/drawing/2014/main" id="{DAC4CFFD-075F-48CC-B571-87FBE33D9991}"/>
              </a:ext>
            </a:extLst>
          </p:cNvPr>
          <p:cNvSpPr/>
          <p:nvPr/>
        </p:nvSpPr>
        <p:spPr>
          <a:xfrm>
            <a:off x="8067331" y="4486701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5019EEC7-5593-52A6-7E83-8468233CBC39}"/>
              </a:ext>
            </a:extLst>
          </p:cNvPr>
          <p:cNvSpPr txBox="1"/>
          <p:nvPr/>
        </p:nvSpPr>
        <p:spPr>
          <a:xfrm>
            <a:off x="6404525" y="4493238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$2.000.000.000</a:t>
            </a:r>
            <a:endParaRPr lang="es-ES" sz="1000">
              <a:latin typeface="+mn-lt"/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B75F0259-25B2-7128-F484-28E47EE42DFF}"/>
              </a:ext>
            </a:extLst>
          </p:cNvPr>
          <p:cNvSpPr txBox="1"/>
          <p:nvPr/>
        </p:nvSpPr>
        <p:spPr>
          <a:xfrm>
            <a:off x="8239858" y="4489717"/>
            <a:ext cx="8804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Junio 2024</a:t>
            </a:r>
            <a:endParaRPr lang="es-ES" sz="1000">
              <a:latin typeface="+mn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3181290-427D-DF8F-AD43-EF92541AF5E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306" y="1579874"/>
            <a:ext cx="311615" cy="40752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A8C050C-73D4-9C6A-215A-214E7C8F139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98" y="2872392"/>
            <a:ext cx="2246493" cy="2246493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342F5715-0439-B6B6-51FD-8C465506EEE4}"/>
              </a:ext>
            </a:extLst>
          </p:cNvPr>
          <p:cNvSpPr txBox="1"/>
          <p:nvPr/>
        </p:nvSpPr>
        <p:spPr>
          <a:xfrm>
            <a:off x="1772249" y="4756878"/>
            <a:ext cx="6142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sz="1000"/>
              <a:t>Bogotá D,C,</a:t>
            </a: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A3955E47-8011-8931-5368-2C7277B08CC6}"/>
              </a:ext>
            </a:extLst>
          </p:cNvPr>
          <p:cNvSpPr/>
          <p:nvPr/>
        </p:nvSpPr>
        <p:spPr>
          <a:xfrm>
            <a:off x="9799450" y="3646369"/>
            <a:ext cx="1789901" cy="22849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940B4B0-E258-6589-4501-6CF0BCF9DBE0}"/>
              </a:ext>
            </a:extLst>
          </p:cNvPr>
          <p:cNvSpPr txBox="1"/>
          <p:nvPr/>
        </p:nvSpPr>
        <p:spPr>
          <a:xfrm>
            <a:off x="9772470" y="3645890"/>
            <a:ext cx="18272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Concurso de méritos abierto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37A42587-724D-4752-9A8D-C790C93130C5}"/>
              </a:ext>
            </a:extLst>
          </p:cNvPr>
          <p:cNvSpPr txBox="1"/>
          <p:nvPr/>
        </p:nvSpPr>
        <p:spPr>
          <a:xfrm>
            <a:off x="3297779" y="6466701"/>
            <a:ext cx="29061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*Indra / **Thales</a:t>
            </a:r>
            <a:endParaRPr lang="es-ES" sz="10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8883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A5D0DCB9-EB3E-ABD5-B7FD-B1DFA479F16F}"/>
              </a:ext>
            </a:extLst>
          </p:cNvPr>
          <p:cNvCxnSpPr>
            <a:cxnSpLocks/>
          </p:cNvCxnSpPr>
          <p:nvPr/>
        </p:nvCxnSpPr>
        <p:spPr>
          <a:xfrm flipH="1">
            <a:off x="2961441" y="3824576"/>
            <a:ext cx="1310121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latin typeface="Helvetica" pitchFamily="2" charset="0"/>
                <a:cs typeface="Calibri" panose="020F0502020204030204" pitchFamily="34" charset="0"/>
              </a:rPr>
              <a:t>PLAN ANUAL DE ADQUISICIONES - 2024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5543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sz="1600" b="1" kern="0" dirty="0">
                <a:solidFill>
                  <a:schemeClr val="bg2">
                    <a:lumMod val="25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Oficina Gestión de Proyectos - OGP </a:t>
            </a:r>
            <a:endParaRPr lang="es-ES" sz="1600" b="1" kern="0" dirty="0">
              <a:solidFill>
                <a:schemeClr val="bg2">
                  <a:lumMod val="25000"/>
                </a:schemeClr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47" name="Elipse 31">
            <a:extLst>
              <a:ext uri="{FF2B5EF4-FFF2-40B4-BE49-F238E27FC236}">
                <a16:creationId xmlns:a16="http://schemas.microsoft.com/office/drawing/2014/main" id="{846210A2-83E1-39FA-B32E-D7E91BBD8D5F}"/>
              </a:ext>
            </a:extLst>
          </p:cNvPr>
          <p:cNvSpPr/>
          <p:nvPr/>
        </p:nvSpPr>
        <p:spPr>
          <a:xfrm>
            <a:off x="11664" y="2020436"/>
            <a:ext cx="3546292" cy="3486586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1905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468580"/>
              </a:highlight>
            </a:endParaRPr>
          </a:p>
        </p:txBody>
      </p:sp>
      <p:sp>
        <p:nvSpPr>
          <p:cNvPr id="50" name="Elipse 31">
            <a:extLst>
              <a:ext uri="{FF2B5EF4-FFF2-40B4-BE49-F238E27FC236}">
                <a16:creationId xmlns:a16="http://schemas.microsoft.com/office/drawing/2014/main" id="{6EEE7A3C-C26A-ED58-4111-28FD6C366421}"/>
              </a:ext>
            </a:extLst>
          </p:cNvPr>
          <p:cNvSpPr/>
          <p:nvPr/>
        </p:nvSpPr>
        <p:spPr>
          <a:xfrm>
            <a:off x="326022" y="2419426"/>
            <a:ext cx="2781149" cy="2767435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468580"/>
              </a:highlight>
            </a:endParaRP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816B5919-05BA-5D68-3CD0-FC57924C3AA1}"/>
              </a:ext>
            </a:extLst>
          </p:cNvPr>
          <p:cNvCxnSpPr>
            <a:cxnSpLocks/>
          </p:cNvCxnSpPr>
          <p:nvPr/>
        </p:nvCxnSpPr>
        <p:spPr>
          <a:xfrm>
            <a:off x="4607075" y="341256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ángulo 53">
            <a:extLst>
              <a:ext uri="{FF2B5EF4-FFF2-40B4-BE49-F238E27FC236}">
                <a16:creationId xmlns:a16="http://schemas.microsoft.com/office/drawing/2014/main" id="{B9527EE9-9F42-B521-5BD7-9CA121C85A05}"/>
              </a:ext>
            </a:extLst>
          </p:cNvPr>
          <p:cNvSpPr/>
          <p:nvPr/>
        </p:nvSpPr>
        <p:spPr>
          <a:xfrm>
            <a:off x="0" y="1726766"/>
            <a:ext cx="1736068" cy="4004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14057131-3A84-BC9C-AE95-93714E2F0342}"/>
              </a:ext>
            </a:extLst>
          </p:cNvPr>
          <p:cNvSpPr txBox="1"/>
          <p:nvPr/>
        </p:nvSpPr>
        <p:spPr>
          <a:xfrm>
            <a:off x="501740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</a:t>
            </a:r>
          </a:p>
        </p:txBody>
      </p:sp>
      <p:pic>
        <p:nvPicPr>
          <p:cNvPr id="56" name="Gráfico 55" descr="Monedas">
            <a:extLst>
              <a:ext uri="{FF2B5EF4-FFF2-40B4-BE49-F238E27FC236}">
                <a16:creationId xmlns:a16="http://schemas.microsoft.com/office/drawing/2014/main" id="{5808510D-A2A9-6770-1060-0D85E3802B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9528" y="6276634"/>
            <a:ext cx="407529" cy="393297"/>
          </a:xfrm>
          <a:prstGeom prst="rect">
            <a:avLst/>
          </a:prstGeom>
        </p:spPr>
      </p:pic>
      <p:pic>
        <p:nvPicPr>
          <p:cNvPr id="59" name="Gráfico 58" descr="Engranajes">
            <a:extLst>
              <a:ext uri="{FF2B5EF4-FFF2-40B4-BE49-F238E27FC236}">
                <a16:creationId xmlns:a16="http://schemas.microsoft.com/office/drawing/2014/main" id="{25DBE428-DA95-9B41-3E41-6EFD978DA12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13430" y="6291329"/>
            <a:ext cx="407529" cy="393296"/>
          </a:xfrm>
          <a:prstGeom prst="rect">
            <a:avLst/>
          </a:prstGeom>
        </p:spPr>
      </p:pic>
      <p:pic>
        <p:nvPicPr>
          <p:cNvPr id="61" name="Gráfico 60" descr="Contrato RTL">
            <a:extLst>
              <a:ext uri="{FF2B5EF4-FFF2-40B4-BE49-F238E27FC236}">
                <a16:creationId xmlns:a16="http://schemas.microsoft.com/office/drawing/2014/main" id="{C4BCAF5E-D5ED-A72E-FD55-4490D841A7E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055411" y="6315005"/>
            <a:ext cx="336316" cy="324571"/>
          </a:xfrm>
          <a:prstGeom prst="rect">
            <a:avLst/>
          </a:prstGeom>
        </p:spPr>
      </p:pic>
      <p:sp>
        <p:nvSpPr>
          <p:cNvPr id="62" name="CuadroTexto 61">
            <a:extLst>
              <a:ext uri="{FF2B5EF4-FFF2-40B4-BE49-F238E27FC236}">
                <a16:creationId xmlns:a16="http://schemas.microsoft.com/office/drawing/2014/main" id="{F2A89C32-FB53-48D3-2D4E-796D8192292A}"/>
              </a:ext>
            </a:extLst>
          </p:cNvPr>
          <p:cNvSpPr txBox="1"/>
          <p:nvPr/>
        </p:nvSpPr>
        <p:spPr>
          <a:xfrm>
            <a:off x="1401637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1E04A732-D180-65E7-588B-EBDC93619A02}"/>
              </a:ext>
            </a:extLst>
          </p:cNvPr>
          <p:cNvSpPr txBox="1"/>
          <p:nvPr/>
        </p:nvSpPr>
        <p:spPr>
          <a:xfrm>
            <a:off x="2306261" y="6363652"/>
            <a:ext cx="1509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 </a:t>
            </a:r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4BC7F4EC-DB57-8E79-85FE-FD7CA1DA9C0F}"/>
              </a:ext>
            </a:extLst>
          </p:cNvPr>
          <p:cNvSpPr/>
          <p:nvPr/>
        </p:nvSpPr>
        <p:spPr>
          <a:xfrm>
            <a:off x="714049" y="2893410"/>
            <a:ext cx="2005098" cy="181946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rgbClr val="46858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BBC1E226-75E2-03A0-4DDA-895F32226F36}"/>
              </a:ext>
            </a:extLst>
          </p:cNvPr>
          <p:cNvSpPr txBox="1"/>
          <p:nvPr/>
        </p:nvSpPr>
        <p:spPr>
          <a:xfrm>
            <a:off x="1188564" y="3017378"/>
            <a:ext cx="11402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3200" b="1" kern="0" dirty="0">
                <a:latin typeface="Helvetica" pitchFamily="2" charset="0"/>
                <a:cs typeface="Calibri" panose="020F0502020204030204" pitchFamily="34" charset="0"/>
              </a:rPr>
              <a:t>OGP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C606A306-9194-5262-4A4D-19A1ECD079DC}"/>
              </a:ext>
            </a:extLst>
          </p:cNvPr>
          <p:cNvSpPr txBox="1"/>
          <p:nvPr/>
        </p:nvSpPr>
        <p:spPr>
          <a:xfrm>
            <a:off x="586659" y="3483674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37.067 Millones 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329D364E-7635-4593-CA71-D6D0BF344345}"/>
              </a:ext>
            </a:extLst>
          </p:cNvPr>
          <p:cNvSpPr txBox="1"/>
          <p:nvPr/>
        </p:nvSpPr>
        <p:spPr>
          <a:xfrm>
            <a:off x="567870" y="4067698"/>
            <a:ext cx="2374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1 Modalidad</a:t>
            </a:r>
          </a:p>
        </p:txBody>
      </p:sp>
      <p:sp>
        <p:nvSpPr>
          <p:cNvPr id="80" name="Rectángulo: esquinas redondeadas 79">
            <a:extLst>
              <a:ext uri="{FF2B5EF4-FFF2-40B4-BE49-F238E27FC236}">
                <a16:creationId xmlns:a16="http://schemas.microsoft.com/office/drawing/2014/main" id="{FC6628F9-0B41-BF9E-6EE4-271F98958EA5}"/>
              </a:ext>
            </a:extLst>
          </p:cNvPr>
          <p:cNvSpPr/>
          <p:nvPr/>
        </p:nvSpPr>
        <p:spPr>
          <a:xfrm>
            <a:off x="4046147" y="3524611"/>
            <a:ext cx="2720351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Lágrima 80">
            <a:extLst>
              <a:ext uri="{FF2B5EF4-FFF2-40B4-BE49-F238E27FC236}">
                <a16:creationId xmlns:a16="http://schemas.microsoft.com/office/drawing/2014/main" id="{9000D7D4-1A6F-BC30-90F8-72A400F1ACB5}"/>
              </a:ext>
            </a:extLst>
          </p:cNvPr>
          <p:cNvSpPr/>
          <p:nvPr/>
        </p:nvSpPr>
        <p:spPr>
          <a:xfrm>
            <a:off x="4057613" y="3594598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Gráfico 83" descr="Engranajes">
            <a:extLst>
              <a:ext uri="{FF2B5EF4-FFF2-40B4-BE49-F238E27FC236}">
                <a16:creationId xmlns:a16="http://schemas.microsoft.com/office/drawing/2014/main" id="{6341ED45-877B-A314-6B72-B5A83BCD7B9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918343" y="3274926"/>
            <a:ext cx="407529" cy="393296"/>
          </a:xfrm>
          <a:prstGeom prst="rect">
            <a:avLst/>
          </a:prstGeom>
        </p:spPr>
      </p:pic>
      <p:sp>
        <p:nvSpPr>
          <p:cNvPr id="92" name="CuadroTexto 91">
            <a:extLst>
              <a:ext uri="{FF2B5EF4-FFF2-40B4-BE49-F238E27FC236}">
                <a16:creationId xmlns:a16="http://schemas.microsoft.com/office/drawing/2014/main" id="{08954EFE-1974-4415-685D-CBB3D5906B9F}"/>
              </a:ext>
            </a:extLst>
          </p:cNvPr>
          <p:cNvSpPr txBox="1"/>
          <p:nvPr/>
        </p:nvSpPr>
        <p:spPr>
          <a:xfrm>
            <a:off x="7306822" y="3296026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>
                <a:latin typeface="Helvetica" pitchFamily="2" charset="0"/>
                <a:cs typeface="Calibri" panose="020F0502020204030204" pitchFamily="34" charset="0"/>
              </a:rPr>
              <a:t>8</a:t>
            </a:r>
          </a:p>
        </p:txBody>
      </p:sp>
      <p:pic>
        <p:nvPicPr>
          <p:cNvPr id="93" name="Gráfico 92" descr="Monedas">
            <a:extLst>
              <a:ext uri="{FF2B5EF4-FFF2-40B4-BE49-F238E27FC236}">
                <a16:creationId xmlns:a16="http://schemas.microsoft.com/office/drawing/2014/main" id="{D96E59F8-EB1E-DB1F-F580-F8F1F8FB2DE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967003" y="3668222"/>
            <a:ext cx="402200" cy="388155"/>
          </a:xfrm>
          <a:prstGeom prst="rect">
            <a:avLst/>
          </a:prstGeom>
        </p:spPr>
      </p:pic>
      <p:sp>
        <p:nvSpPr>
          <p:cNvPr id="94" name="CuadroTexto 93">
            <a:extLst>
              <a:ext uri="{FF2B5EF4-FFF2-40B4-BE49-F238E27FC236}">
                <a16:creationId xmlns:a16="http://schemas.microsoft.com/office/drawing/2014/main" id="{027110E7-8C2C-627B-E904-3075DFA7F33B}"/>
              </a:ext>
            </a:extLst>
          </p:cNvPr>
          <p:cNvSpPr txBox="1"/>
          <p:nvPr/>
        </p:nvSpPr>
        <p:spPr>
          <a:xfrm>
            <a:off x="7352696" y="3661865"/>
            <a:ext cx="10880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>
                <a:latin typeface="Helvetica" pitchFamily="2" charset="0"/>
                <a:cs typeface="Calibri" panose="020F0502020204030204" pitchFamily="34" charset="0"/>
              </a:rPr>
              <a:t>37.067M</a:t>
            </a:r>
          </a:p>
        </p:txBody>
      </p:sp>
      <p:pic>
        <p:nvPicPr>
          <p:cNvPr id="96" name="Gráfico 95" descr="Contrato RTL">
            <a:extLst>
              <a:ext uri="{FF2B5EF4-FFF2-40B4-BE49-F238E27FC236}">
                <a16:creationId xmlns:a16="http://schemas.microsoft.com/office/drawing/2014/main" id="{B03A46B3-B62F-F421-095A-B34558B95D4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6999945" y="4084484"/>
            <a:ext cx="336316" cy="324571"/>
          </a:xfrm>
          <a:prstGeom prst="rect">
            <a:avLst/>
          </a:prstGeom>
        </p:spPr>
      </p:pic>
      <p:sp>
        <p:nvSpPr>
          <p:cNvPr id="97" name="CuadroTexto 96">
            <a:extLst>
              <a:ext uri="{FF2B5EF4-FFF2-40B4-BE49-F238E27FC236}">
                <a16:creationId xmlns:a16="http://schemas.microsoft.com/office/drawing/2014/main" id="{4777F458-B8A9-DEB6-F011-C9F1AFB75987}"/>
              </a:ext>
            </a:extLst>
          </p:cNvPr>
          <p:cNvSpPr txBox="1"/>
          <p:nvPr/>
        </p:nvSpPr>
        <p:spPr>
          <a:xfrm>
            <a:off x="7369203" y="4075798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>
                <a:latin typeface="Helvetica" pitchFamily="2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702F6282-5070-02DC-D0C3-51C357445E9D}"/>
              </a:ext>
            </a:extLst>
          </p:cNvPr>
          <p:cNvSpPr txBox="1"/>
          <p:nvPr/>
        </p:nvSpPr>
        <p:spPr>
          <a:xfrm>
            <a:off x="735932" y="3765752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8 Procesos</a:t>
            </a:r>
          </a:p>
        </p:txBody>
      </p:sp>
      <p:sp>
        <p:nvSpPr>
          <p:cNvPr id="151" name="Abrir llave 150">
            <a:extLst>
              <a:ext uri="{FF2B5EF4-FFF2-40B4-BE49-F238E27FC236}">
                <a16:creationId xmlns:a16="http://schemas.microsoft.com/office/drawing/2014/main" id="{7337FFF2-FB38-5A24-0AF8-C9D78AEE4DF0}"/>
              </a:ext>
            </a:extLst>
          </p:cNvPr>
          <p:cNvSpPr/>
          <p:nvPr/>
        </p:nvSpPr>
        <p:spPr>
          <a:xfrm>
            <a:off x="6821242" y="3142918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2F878C-6579-4EBA-FEB5-15478B97E94C}"/>
              </a:ext>
            </a:extLst>
          </p:cNvPr>
          <p:cNvSpPr txBox="1"/>
          <p:nvPr/>
        </p:nvSpPr>
        <p:spPr>
          <a:xfrm>
            <a:off x="10431825" y="2029024"/>
            <a:ext cx="14436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Alcance geográfico de las intervenciones 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D73ED793-4BBE-959C-A8CD-17125D4AD1A0}"/>
              </a:ext>
            </a:extLst>
          </p:cNvPr>
          <p:cNvSpPr/>
          <p:nvPr/>
        </p:nvSpPr>
        <p:spPr>
          <a:xfrm>
            <a:off x="2901604" y="3640264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oogle Shape;598;p22">
            <a:extLst>
              <a:ext uri="{FF2B5EF4-FFF2-40B4-BE49-F238E27FC236}">
                <a16:creationId xmlns:a16="http://schemas.microsoft.com/office/drawing/2014/main" id="{E403F6C4-CB6E-B5D5-05B9-032D76E0665A}"/>
              </a:ext>
            </a:extLst>
          </p:cNvPr>
          <p:cNvGrpSpPr/>
          <p:nvPr/>
        </p:nvGrpSpPr>
        <p:grpSpPr>
          <a:xfrm>
            <a:off x="8478024" y="1440684"/>
            <a:ext cx="3483796" cy="4408729"/>
            <a:chOff x="3159304" y="1157352"/>
            <a:chExt cx="2825391" cy="3574605"/>
          </a:xfrm>
          <a:noFill/>
        </p:grpSpPr>
        <p:sp>
          <p:nvSpPr>
            <p:cNvPr id="31" name="Google Shape;599;p22">
              <a:extLst>
                <a:ext uri="{FF2B5EF4-FFF2-40B4-BE49-F238E27FC236}">
                  <a16:creationId xmlns:a16="http://schemas.microsoft.com/office/drawing/2014/main" id="{0923EA60-7F8E-CC2A-F00E-EBF7B9E5E38D}"/>
                </a:ext>
              </a:extLst>
            </p:cNvPr>
            <p:cNvSpPr/>
            <p:nvPr/>
          </p:nvSpPr>
          <p:spPr>
            <a:xfrm flipH="1">
              <a:off x="5009798" y="2484461"/>
              <a:ext cx="848206" cy="753771"/>
            </a:xfrm>
            <a:custGeom>
              <a:avLst/>
              <a:gdLst/>
              <a:ahLst/>
              <a:cxnLst/>
              <a:rect l="l" t="t" r="r" b="b"/>
              <a:pathLst>
                <a:path w="13933" h="7908" extrusionOk="0">
                  <a:moveTo>
                    <a:pt x="13" y="663"/>
                  </a:moveTo>
                  <a:lnTo>
                    <a:pt x="36" y="615"/>
                  </a:lnTo>
                  <a:lnTo>
                    <a:pt x="143" y="573"/>
                  </a:lnTo>
                  <a:lnTo>
                    <a:pt x="273" y="449"/>
                  </a:lnTo>
                  <a:lnTo>
                    <a:pt x="285" y="359"/>
                  </a:lnTo>
                  <a:lnTo>
                    <a:pt x="261" y="332"/>
                  </a:lnTo>
                  <a:lnTo>
                    <a:pt x="226" y="304"/>
                  </a:lnTo>
                  <a:lnTo>
                    <a:pt x="143" y="270"/>
                  </a:lnTo>
                  <a:lnTo>
                    <a:pt x="119" y="263"/>
                  </a:lnTo>
                  <a:lnTo>
                    <a:pt x="119" y="263"/>
                  </a:lnTo>
                  <a:lnTo>
                    <a:pt x="273" y="249"/>
                  </a:lnTo>
                  <a:lnTo>
                    <a:pt x="379" y="207"/>
                  </a:lnTo>
                  <a:lnTo>
                    <a:pt x="486" y="145"/>
                  </a:lnTo>
                  <a:lnTo>
                    <a:pt x="592" y="104"/>
                  </a:lnTo>
                  <a:lnTo>
                    <a:pt x="1195" y="28"/>
                  </a:lnTo>
                  <a:lnTo>
                    <a:pt x="1467" y="14"/>
                  </a:lnTo>
                  <a:lnTo>
                    <a:pt x="1527" y="0"/>
                  </a:lnTo>
                  <a:lnTo>
                    <a:pt x="1562" y="0"/>
                  </a:lnTo>
                  <a:lnTo>
                    <a:pt x="1609" y="14"/>
                  </a:lnTo>
                  <a:lnTo>
                    <a:pt x="1680" y="55"/>
                  </a:lnTo>
                  <a:lnTo>
                    <a:pt x="1716" y="76"/>
                  </a:lnTo>
                  <a:lnTo>
                    <a:pt x="1763" y="83"/>
                  </a:lnTo>
                  <a:lnTo>
                    <a:pt x="1810" y="76"/>
                  </a:lnTo>
                  <a:lnTo>
                    <a:pt x="1858" y="83"/>
                  </a:lnTo>
                  <a:lnTo>
                    <a:pt x="1881" y="118"/>
                  </a:lnTo>
                  <a:lnTo>
                    <a:pt x="1881" y="138"/>
                  </a:lnTo>
                  <a:lnTo>
                    <a:pt x="1905" y="159"/>
                  </a:lnTo>
                  <a:lnTo>
                    <a:pt x="1929" y="180"/>
                  </a:lnTo>
                  <a:lnTo>
                    <a:pt x="1964" y="187"/>
                  </a:lnTo>
                  <a:lnTo>
                    <a:pt x="2011" y="187"/>
                  </a:lnTo>
                  <a:lnTo>
                    <a:pt x="2142" y="214"/>
                  </a:lnTo>
                  <a:lnTo>
                    <a:pt x="2295" y="228"/>
                  </a:lnTo>
                  <a:lnTo>
                    <a:pt x="2780" y="201"/>
                  </a:lnTo>
                  <a:lnTo>
                    <a:pt x="2946" y="214"/>
                  </a:lnTo>
                  <a:lnTo>
                    <a:pt x="3383" y="304"/>
                  </a:lnTo>
                  <a:lnTo>
                    <a:pt x="3525" y="304"/>
                  </a:lnTo>
                  <a:lnTo>
                    <a:pt x="3774" y="270"/>
                  </a:lnTo>
                  <a:lnTo>
                    <a:pt x="3856" y="263"/>
                  </a:lnTo>
                  <a:lnTo>
                    <a:pt x="3939" y="270"/>
                  </a:lnTo>
                  <a:lnTo>
                    <a:pt x="4223" y="318"/>
                  </a:lnTo>
                  <a:lnTo>
                    <a:pt x="4460" y="325"/>
                  </a:lnTo>
                  <a:lnTo>
                    <a:pt x="4495" y="332"/>
                  </a:lnTo>
                  <a:lnTo>
                    <a:pt x="4602" y="387"/>
                  </a:lnTo>
                  <a:lnTo>
                    <a:pt x="4649" y="401"/>
                  </a:lnTo>
                  <a:lnTo>
                    <a:pt x="4743" y="394"/>
                  </a:lnTo>
                  <a:lnTo>
                    <a:pt x="4897" y="352"/>
                  </a:lnTo>
                  <a:lnTo>
                    <a:pt x="4980" y="339"/>
                  </a:lnTo>
                  <a:lnTo>
                    <a:pt x="5063" y="332"/>
                  </a:lnTo>
                  <a:lnTo>
                    <a:pt x="5311" y="290"/>
                  </a:lnTo>
                  <a:lnTo>
                    <a:pt x="5394" y="283"/>
                  </a:lnTo>
                  <a:lnTo>
                    <a:pt x="5630" y="290"/>
                  </a:lnTo>
                  <a:lnTo>
                    <a:pt x="5713" y="283"/>
                  </a:lnTo>
                  <a:lnTo>
                    <a:pt x="5808" y="263"/>
                  </a:lnTo>
                  <a:lnTo>
                    <a:pt x="5891" y="249"/>
                  </a:lnTo>
                  <a:lnTo>
                    <a:pt x="5962" y="263"/>
                  </a:lnTo>
                  <a:lnTo>
                    <a:pt x="6104" y="221"/>
                  </a:lnTo>
                  <a:lnTo>
                    <a:pt x="6186" y="214"/>
                  </a:lnTo>
                  <a:lnTo>
                    <a:pt x="6281" y="214"/>
                  </a:lnTo>
                  <a:lnTo>
                    <a:pt x="6352" y="235"/>
                  </a:lnTo>
                  <a:lnTo>
                    <a:pt x="6458" y="297"/>
                  </a:lnTo>
                  <a:lnTo>
                    <a:pt x="6541" y="325"/>
                  </a:lnTo>
                  <a:lnTo>
                    <a:pt x="6766" y="449"/>
                  </a:lnTo>
                  <a:lnTo>
                    <a:pt x="6979" y="525"/>
                  </a:lnTo>
                  <a:lnTo>
                    <a:pt x="7073" y="484"/>
                  </a:lnTo>
                  <a:lnTo>
                    <a:pt x="7239" y="373"/>
                  </a:lnTo>
                  <a:lnTo>
                    <a:pt x="7310" y="352"/>
                  </a:lnTo>
                  <a:lnTo>
                    <a:pt x="7416" y="366"/>
                  </a:lnTo>
                  <a:lnTo>
                    <a:pt x="7594" y="415"/>
                  </a:lnTo>
                  <a:lnTo>
                    <a:pt x="7688" y="428"/>
                  </a:lnTo>
                  <a:lnTo>
                    <a:pt x="7688" y="428"/>
                  </a:lnTo>
                  <a:lnTo>
                    <a:pt x="8079" y="567"/>
                  </a:lnTo>
                  <a:lnTo>
                    <a:pt x="8232" y="580"/>
                  </a:lnTo>
                  <a:lnTo>
                    <a:pt x="9037" y="567"/>
                  </a:lnTo>
                  <a:lnTo>
                    <a:pt x="9167" y="580"/>
                  </a:lnTo>
                  <a:lnTo>
                    <a:pt x="9273" y="622"/>
                  </a:lnTo>
                  <a:lnTo>
                    <a:pt x="9309" y="643"/>
                  </a:lnTo>
                  <a:lnTo>
                    <a:pt x="9391" y="691"/>
                  </a:lnTo>
                  <a:lnTo>
                    <a:pt x="9474" y="767"/>
                  </a:lnTo>
                  <a:lnTo>
                    <a:pt x="9746" y="1133"/>
                  </a:lnTo>
                  <a:lnTo>
                    <a:pt x="9817" y="1202"/>
                  </a:lnTo>
                  <a:lnTo>
                    <a:pt x="9971" y="1299"/>
                  </a:lnTo>
                  <a:lnTo>
                    <a:pt x="9995" y="1326"/>
                  </a:lnTo>
                  <a:lnTo>
                    <a:pt x="10125" y="1444"/>
                  </a:lnTo>
                  <a:lnTo>
                    <a:pt x="10219" y="1499"/>
                  </a:lnTo>
                  <a:lnTo>
                    <a:pt x="10338" y="1554"/>
                  </a:lnTo>
                  <a:lnTo>
                    <a:pt x="10456" y="1602"/>
                  </a:lnTo>
                  <a:lnTo>
                    <a:pt x="10574" y="1630"/>
                  </a:lnTo>
                  <a:lnTo>
                    <a:pt x="10728" y="1651"/>
                  </a:lnTo>
                  <a:lnTo>
                    <a:pt x="11035" y="1658"/>
                  </a:lnTo>
                  <a:lnTo>
                    <a:pt x="11177" y="1672"/>
                  </a:lnTo>
                  <a:lnTo>
                    <a:pt x="11414" y="1727"/>
                  </a:lnTo>
                  <a:lnTo>
                    <a:pt x="11497" y="1734"/>
                  </a:lnTo>
                  <a:lnTo>
                    <a:pt x="11579" y="1748"/>
                  </a:lnTo>
                  <a:lnTo>
                    <a:pt x="11828" y="1858"/>
                  </a:lnTo>
                  <a:lnTo>
                    <a:pt x="12076" y="1941"/>
                  </a:lnTo>
                  <a:lnTo>
                    <a:pt x="12159" y="1975"/>
                  </a:lnTo>
                  <a:lnTo>
                    <a:pt x="12230" y="1996"/>
                  </a:lnTo>
                  <a:lnTo>
                    <a:pt x="12395" y="2038"/>
                  </a:lnTo>
                  <a:lnTo>
                    <a:pt x="12455" y="2072"/>
                  </a:lnTo>
                  <a:lnTo>
                    <a:pt x="12478" y="2114"/>
                  </a:lnTo>
                  <a:lnTo>
                    <a:pt x="12490" y="2224"/>
                  </a:lnTo>
                  <a:lnTo>
                    <a:pt x="12526" y="2245"/>
                  </a:lnTo>
                  <a:lnTo>
                    <a:pt x="12585" y="2259"/>
                  </a:lnTo>
                  <a:lnTo>
                    <a:pt x="13259" y="2597"/>
                  </a:lnTo>
                  <a:lnTo>
                    <a:pt x="13318" y="2618"/>
                  </a:lnTo>
                  <a:lnTo>
                    <a:pt x="13472" y="2645"/>
                  </a:lnTo>
                  <a:lnTo>
                    <a:pt x="13531" y="2680"/>
                  </a:lnTo>
                  <a:lnTo>
                    <a:pt x="13791" y="3039"/>
                  </a:lnTo>
                  <a:lnTo>
                    <a:pt x="13874" y="3101"/>
                  </a:lnTo>
                  <a:lnTo>
                    <a:pt x="13921" y="3129"/>
                  </a:lnTo>
                  <a:lnTo>
                    <a:pt x="13933" y="6610"/>
                  </a:lnTo>
                  <a:lnTo>
                    <a:pt x="13933" y="7715"/>
                  </a:lnTo>
                  <a:lnTo>
                    <a:pt x="13838" y="7701"/>
                  </a:lnTo>
                  <a:lnTo>
                    <a:pt x="13767" y="7728"/>
                  </a:lnTo>
                  <a:lnTo>
                    <a:pt x="13708" y="7728"/>
                  </a:lnTo>
                  <a:lnTo>
                    <a:pt x="13637" y="7742"/>
                  </a:lnTo>
                  <a:lnTo>
                    <a:pt x="13625" y="7763"/>
                  </a:lnTo>
                  <a:lnTo>
                    <a:pt x="13625" y="7784"/>
                  </a:lnTo>
                  <a:lnTo>
                    <a:pt x="13637" y="7804"/>
                  </a:lnTo>
                  <a:lnTo>
                    <a:pt x="13625" y="7825"/>
                  </a:lnTo>
                  <a:lnTo>
                    <a:pt x="13614" y="7839"/>
                  </a:lnTo>
                  <a:lnTo>
                    <a:pt x="13578" y="7832"/>
                  </a:lnTo>
                  <a:lnTo>
                    <a:pt x="13566" y="7811"/>
                  </a:lnTo>
                  <a:lnTo>
                    <a:pt x="13566" y="7784"/>
                  </a:lnTo>
                  <a:lnTo>
                    <a:pt x="13578" y="7742"/>
                  </a:lnTo>
                  <a:lnTo>
                    <a:pt x="13566" y="7722"/>
                  </a:lnTo>
                  <a:lnTo>
                    <a:pt x="13543" y="7722"/>
                  </a:lnTo>
                  <a:lnTo>
                    <a:pt x="13472" y="7749"/>
                  </a:lnTo>
                  <a:lnTo>
                    <a:pt x="13424" y="7791"/>
                  </a:lnTo>
                  <a:lnTo>
                    <a:pt x="13389" y="7804"/>
                  </a:lnTo>
                  <a:lnTo>
                    <a:pt x="13377" y="7791"/>
                  </a:lnTo>
                  <a:lnTo>
                    <a:pt x="13377" y="7763"/>
                  </a:lnTo>
                  <a:lnTo>
                    <a:pt x="13353" y="7735"/>
                  </a:lnTo>
                  <a:lnTo>
                    <a:pt x="13318" y="7735"/>
                  </a:lnTo>
                  <a:lnTo>
                    <a:pt x="13271" y="7763"/>
                  </a:lnTo>
                  <a:lnTo>
                    <a:pt x="13259" y="7791"/>
                  </a:lnTo>
                  <a:lnTo>
                    <a:pt x="13271" y="7818"/>
                  </a:lnTo>
                  <a:lnTo>
                    <a:pt x="13259" y="7832"/>
                  </a:lnTo>
                  <a:lnTo>
                    <a:pt x="13164" y="7804"/>
                  </a:lnTo>
                  <a:lnTo>
                    <a:pt x="13105" y="7804"/>
                  </a:lnTo>
                  <a:lnTo>
                    <a:pt x="13046" y="7825"/>
                  </a:lnTo>
                  <a:lnTo>
                    <a:pt x="12999" y="7873"/>
                  </a:lnTo>
                  <a:lnTo>
                    <a:pt x="12963" y="7880"/>
                  </a:lnTo>
                  <a:lnTo>
                    <a:pt x="12904" y="7873"/>
                  </a:lnTo>
                  <a:lnTo>
                    <a:pt x="12845" y="7860"/>
                  </a:lnTo>
                  <a:lnTo>
                    <a:pt x="12798" y="7839"/>
                  </a:lnTo>
                  <a:lnTo>
                    <a:pt x="12750" y="7832"/>
                  </a:lnTo>
                  <a:lnTo>
                    <a:pt x="12727" y="7832"/>
                  </a:lnTo>
                  <a:lnTo>
                    <a:pt x="12703" y="7853"/>
                  </a:lnTo>
                  <a:lnTo>
                    <a:pt x="12703" y="7880"/>
                  </a:lnTo>
                  <a:lnTo>
                    <a:pt x="12691" y="7901"/>
                  </a:lnTo>
                  <a:lnTo>
                    <a:pt x="12668" y="7908"/>
                  </a:lnTo>
                  <a:lnTo>
                    <a:pt x="12514" y="7832"/>
                  </a:lnTo>
                  <a:lnTo>
                    <a:pt x="12490" y="7811"/>
                  </a:lnTo>
                  <a:lnTo>
                    <a:pt x="12490" y="7791"/>
                  </a:lnTo>
                  <a:lnTo>
                    <a:pt x="12502" y="7770"/>
                  </a:lnTo>
                  <a:lnTo>
                    <a:pt x="12526" y="7742"/>
                  </a:lnTo>
                  <a:lnTo>
                    <a:pt x="12526" y="7722"/>
                  </a:lnTo>
                  <a:lnTo>
                    <a:pt x="12514" y="7708"/>
                  </a:lnTo>
                  <a:lnTo>
                    <a:pt x="12478" y="7708"/>
                  </a:lnTo>
                  <a:lnTo>
                    <a:pt x="12443" y="7728"/>
                  </a:lnTo>
                  <a:lnTo>
                    <a:pt x="12348" y="7791"/>
                  </a:lnTo>
                  <a:lnTo>
                    <a:pt x="12313" y="7791"/>
                  </a:lnTo>
                  <a:lnTo>
                    <a:pt x="12277" y="7763"/>
                  </a:lnTo>
                  <a:lnTo>
                    <a:pt x="12194" y="7763"/>
                  </a:lnTo>
                  <a:lnTo>
                    <a:pt x="12123" y="7770"/>
                  </a:lnTo>
                  <a:lnTo>
                    <a:pt x="11769" y="7901"/>
                  </a:lnTo>
                  <a:lnTo>
                    <a:pt x="11650" y="7839"/>
                  </a:lnTo>
                  <a:lnTo>
                    <a:pt x="11331" y="7763"/>
                  </a:lnTo>
                  <a:lnTo>
                    <a:pt x="11236" y="7728"/>
                  </a:lnTo>
                  <a:lnTo>
                    <a:pt x="11189" y="7701"/>
                  </a:lnTo>
                  <a:lnTo>
                    <a:pt x="11177" y="7673"/>
                  </a:lnTo>
                  <a:lnTo>
                    <a:pt x="11165" y="7646"/>
                  </a:lnTo>
                  <a:lnTo>
                    <a:pt x="11142" y="7618"/>
                  </a:lnTo>
                  <a:lnTo>
                    <a:pt x="10941" y="7549"/>
                  </a:lnTo>
                  <a:lnTo>
                    <a:pt x="10917" y="7507"/>
                  </a:lnTo>
                  <a:lnTo>
                    <a:pt x="10917" y="7452"/>
                  </a:lnTo>
                  <a:lnTo>
                    <a:pt x="10941" y="7411"/>
                  </a:lnTo>
                  <a:lnTo>
                    <a:pt x="10964" y="7376"/>
                  </a:lnTo>
                  <a:lnTo>
                    <a:pt x="10976" y="7349"/>
                  </a:lnTo>
                  <a:lnTo>
                    <a:pt x="10964" y="7342"/>
                  </a:lnTo>
                  <a:lnTo>
                    <a:pt x="10917" y="7328"/>
                  </a:lnTo>
                  <a:lnTo>
                    <a:pt x="10882" y="7321"/>
                  </a:lnTo>
                  <a:lnTo>
                    <a:pt x="10870" y="7300"/>
                  </a:lnTo>
                  <a:lnTo>
                    <a:pt x="10870" y="7280"/>
                  </a:lnTo>
                  <a:lnTo>
                    <a:pt x="10905" y="7259"/>
                  </a:lnTo>
                  <a:lnTo>
                    <a:pt x="10941" y="7252"/>
                  </a:lnTo>
                  <a:lnTo>
                    <a:pt x="11000" y="7252"/>
                  </a:lnTo>
                  <a:lnTo>
                    <a:pt x="11024" y="7245"/>
                  </a:lnTo>
                  <a:lnTo>
                    <a:pt x="11047" y="7231"/>
                  </a:lnTo>
                  <a:lnTo>
                    <a:pt x="11024" y="7217"/>
                  </a:lnTo>
                  <a:lnTo>
                    <a:pt x="11000" y="7204"/>
                  </a:lnTo>
                  <a:lnTo>
                    <a:pt x="10964" y="7190"/>
                  </a:lnTo>
                  <a:lnTo>
                    <a:pt x="10893" y="7121"/>
                  </a:lnTo>
                  <a:lnTo>
                    <a:pt x="10811" y="7065"/>
                  </a:lnTo>
                  <a:lnTo>
                    <a:pt x="10763" y="7038"/>
                  </a:lnTo>
                  <a:lnTo>
                    <a:pt x="10669" y="7010"/>
                  </a:lnTo>
                  <a:lnTo>
                    <a:pt x="10657" y="6989"/>
                  </a:lnTo>
                  <a:lnTo>
                    <a:pt x="10645" y="6983"/>
                  </a:lnTo>
                  <a:lnTo>
                    <a:pt x="10621" y="6983"/>
                  </a:lnTo>
                  <a:lnTo>
                    <a:pt x="10574" y="7010"/>
                  </a:lnTo>
                  <a:lnTo>
                    <a:pt x="10539" y="7017"/>
                  </a:lnTo>
                  <a:lnTo>
                    <a:pt x="10491" y="7003"/>
                  </a:lnTo>
                  <a:lnTo>
                    <a:pt x="10480" y="6976"/>
                  </a:lnTo>
                  <a:lnTo>
                    <a:pt x="10491" y="6948"/>
                  </a:lnTo>
                  <a:lnTo>
                    <a:pt x="10491" y="6920"/>
                  </a:lnTo>
                  <a:lnTo>
                    <a:pt x="10480" y="6907"/>
                  </a:lnTo>
                  <a:lnTo>
                    <a:pt x="10456" y="6913"/>
                  </a:lnTo>
                  <a:lnTo>
                    <a:pt x="10444" y="6927"/>
                  </a:lnTo>
                  <a:lnTo>
                    <a:pt x="10432" y="6948"/>
                  </a:lnTo>
                  <a:lnTo>
                    <a:pt x="10420" y="6969"/>
                  </a:lnTo>
                  <a:lnTo>
                    <a:pt x="10397" y="6976"/>
                  </a:lnTo>
                  <a:lnTo>
                    <a:pt x="10361" y="6962"/>
                  </a:lnTo>
                  <a:lnTo>
                    <a:pt x="10338" y="6934"/>
                  </a:lnTo>
                  <a:lnTo>
                    <a:pt x="10349" y="6907"/>
                  </a:lnTo>
                  <a:lnTo>
                    <a:pt x="10409" y="6844"/>
                  </a:lnTo>
                  <a:lnTo>
                    <a:pt x="10409" y="6803"/>
                  </a:lnTo>
                  <a:lnTo>
                    <a:pt x="10373" y="6789"/>
                  </a:lnTo>
                  <a:lnTo>
                    <a:pt x="10338" y="6782"/>
                  </a:lnTo>
                  <a:lnTo>
                    <a:pt x="10314" y="6782"/>
                  </a:lnTo>
                  <a:lnTo>
                    <a:pt x="10302" y="6768"/>
                  </a:lnTo>
                  <a:lnTo>
                    <a:pt x="10314" y="6755"/>
                  </a:lnTo>
                  <a:lnTo>
                    <a:pt x="10349" y="6727"/>
                  </a:lnTo>
                  <a:lnTo>
                    <a:pt x="10409" y="6699"/>
                  </a:lnTo>
                  <a:lnTo>
                    <a:pt x="10432" y="6672"/>
                  </a:lnTo>
                  <a:lnTo>
                    <a:pt x="10444" y="6644"/>
                  </a:lnTo>
                  <a:lnTo>
                    <a:pt x="10385" y="6610"/>
                  </a:lnTo>
                  <a:lnTo>
                    <a:pt x="10361" y="6582"/>
                  </a:lnTo>
                  <a:lnTo>
                    <a:pt x="10338" y="6554"/>
                  </a:lnTo>
                  <a:lnTo>
                    <a:pt x="10326" y="6541"/>
                  </a:lnTo>
                  <a:lnTo>
                    <a:pt x="10326" y="6485"/>
                  </a:lnTo>
                  <a:lnTo>
                    <a:pt x="10172" y="6492"/>
                  </a:lnTo>
                  <a:lnTo>
                    <a:pt x="10125" y="6471"/>
                  </a:lnTo>
                  <a:lnTo>
                    <a:pt x="10089" y="6375"/>
                  </a:lnTo>
                  <a:lnTo>
                    <a:pt x="10077" y="6333"/>
                  </a:lnTo>
                  <a:lnTo>
                    <a:pt x="10160" y="6271"/>
                  </a:lnTo>
                  <a:lnTo>
                    <a:pt x="10184" y="6244"/>
                  </a:lnTo>
                  <a:lnTo>
                    <a:pt x="10101" y="6237"/>
                  </a:lnTo>
                  <a:lnTo>
                    <a:pt x="9995" y="6230"/>
                  </a:lnTo>
                  <a:lnTo>
                    <a:pt x="9900" y="6237"/>
                  </a:lnTo>
                  <a:lnTo>
                    <a:pt x="9865" y="6250"/>
                  </a:lnTo>
                  <a:lnTo>
                    <a:pt x="9853" y="6264"/>
                  </a:lnTo>
                  <a:lnTo>
                    <a:pt x="9805" y="6278"/>
                  </a:lnTo>
                  <a:lnTo>
                    <a:pt x="9758" y="6285"/>
                  </a:lnTo>
                  <a:lnTo>
                    <a:pt x="9723" y="6292"/>
                  </a:lnTo>
                  <a:lnTo>
                    <a:pt x="9616" y="6202"/>
                  </a:lnTo>
                  <a:lnTo>
                    <a:pt x="9581" y="6174"/>
                  </a:lnTo>
                  <a:lnTo>
                    <a:pt x="9533" y="6161"/>
                  </a:lnTo>
                  <a:lnTo>
                    <a:pt x="9462" y="6154"/>
                  </a:lnTo>
                  <a:lnTo>
                    <a:pt x="9427" y="6161"/>
                  </a:lnTo>
                  <a:lnTo>
                    <a:pt x="9403" y="6188"/>
                  </a:lnTo>
                  <a:lnTo>
                    <a:pt x="9380" y="6209"/>
                  </a:lnTo>
                  <a:lnTo>
                    <a:pt x="9368" y="6223"/>
                  </a:lnTo>
                  <a:lnTo>
                    <a:pt x="9356" y="6230"/>
                  </a:lnTo>
                  <a:lnTo>
                    <a:pt x="9332" y="6216"/>
                  </a:lnTo>
                  <a:lnTo>
                    <a:pt x="9285" y="6168"/>
                  </a:lnTo>
                  <a:lnTo>
                    <a:pt x="9226" y="6168"/>
                  </a:lnTo>
                  <a:lnTo>
                    <a:pt x="8966" y="6168"/>
                  </a:lnTo>
                  <a:lnTo>
                    <a:pt x="8871" y="6161"/>
                  </a:lnTo>
                  <a:lnTo>
                    <a:pt x="8800" y="6147"/>
                  </a:lnTo>
                  <a:lnTo>
                    <a:pt x="8741" y="6147"/>
                  </a:lnTo>
                  <a:lnTo>
                    <a:pt x="8658" y="6181"/>
                  </a:lnTo>
                  <a:lnTo>
                    <a:pt x="8599" y="6216"/>
                  </a:lnTo>
                  <a:lnTo>
                    <a:pt x="8564" y="6230"/>
                  </a:lnTo>
                  <a:lnTo>
                    <a:pt x="8540" y="6209"/>
                  </a:lnTo>
                  <a:lnTo>
                    <a:pt x="8516" y="6092"/>
                  </a:lnTo>
                  <a:lnTo>
                    <a:pt x="8493" y="6071"/>
                  </a:lnTo>
                  <a:lnTo>
                    <a:pt x="8445" y="6071"/>
                  </a:lnTo>
                  <a:lnTo>
                    <a:pt x="8374" y="6036"/>
                  </a:lnTo>
                  <a:lnTo>
                    <a:pt x="8363" y="5947"/>
                  </a:lnTo>
                  <a:lnTo>
                    <a:pt x="8374" y="5926"/>
                  </a:lnTo>
                  <a:lnTo>
                    <a:pt x="8398" y="5905"/>
                  </a:lnTo>
                  <a:lnTo>
                    <a:pt x="8386" y="5884"/>
                  </a:lnTo>
                  <a:lnTo>
                    <a:pt x="8351" y="5871"/>
                  </a:lnTo>
                  <a:lnTo>
                    <a:pt x="8280" y="5871"/>
                  </a:lnTo>
                  <a:lnTo>
                    <a:pt x="8221" y="5871"/>
                  </a:lnTo>
                  <a:lnTo>
                    <a:pt x="8126" y="5871"/>
                  </a:lnTo>
                  <a:lnTo>
                    <a:pt x="8043" y="5864"/>
                  </a:lnTo>
                  <a:lnTo>
                    <a:pt x="7925" y="5829"/>
                  </a:lnTo>
                  <a:lnTo>
                    <a:pt x="7854" y="5822"/>
                  </a:lnTo>
                  <a:lnTo>
                    <a:pt x="7795" y="5829"/>
                  </a:lnTo>
                  <a:lnTo>
                    <a:pt x="7759" y="5850"/>
                  </a:lnTo>
                  <a:lnTo>
                    <a:pt x="7724" y="5878"/>
                  </a:lnTo>
                  <a:lnTo>
                    <a:pt x="7688" y="5884"/>
                  </a:lnTo>
                  <a:lnTo>
                    <a:pt x="7653" y="5878"/>
                  </a:lnTo>
                  <a:lnTo>
                    <a:pt x="7594" y="5864"/>
                  </a:lnTo>
                  <a:lnTo>
                    <a:pt x="7511" y="5857"/>
                  </a:lnTo>
                  <a:lnTo>
                    <a:pt x="7369" y="5822"/>
                  </a:lnTo>
                  <a:lnTo>
                    <a:pt x="7286" y="5829"/>
                  </a:lnTo>
                  <a:lnTo>
                    <a:pt x="7227" y="5857"/>
                  </a:lnTo>
                  <a:lnTo>
                    <a:pt x="7192" y="5857"/>
                  </a:lnTo>
                  <a:lnTo>
                    <a:pt x="7192" y="5822"/>
                  </a:lnTo>
                  <a:lnTo>
                    <a:pt x="7156" y="5795"/>
                  </a:lnTo>
                  <a:lnTo>
                    <a:pt x="7109" y="5788"/>
                  </a:lnTo>
                  <a:lnTo>
                    <a:pt x="7062" y="5802"/>
                  </a:lnTo>
                  <a:lnTo>
                    <a:pt x="7026" y="5836"/>
                  </a:lnTo>
                  <a:lnTo>
                    <a:pt x="7002" y="5850"/>
                  </a:lnTo>
                  <a:lnTo>
                    <a:pt x="6955" y="5850"/>
                  </a:lnTo>
                  <a:lnTo>
                    <a:pt x="6920" y="5850"/>
                  </a:lnTo>
                  <a:lnTo>
                    <a:pt x="6884" y="5857"/>
                  </a:lnTo>
                  <a:lnTo>
                    <a:pt x="6837" y="5884"/>
                  </a:lnTo>
                  <a:lnTo>
                    <a:pt x="6778" y="5898"/>
                  </a:lnTo>
                  <a:lnTo>
                    <a:pt x="6754" y="5912"/>
                  </a:lnTo>
                  <a:lnTo>
                    <a:pt x="6754" y="5926"/>
                  </a:lnTo>
                  <a:lnTo>
                    <a:pt x="6754" y="5953"/>
                  </a:lnTo>
                  <a:lnTo>
                    <a:pt x="6742" y="5960"/>
                  </a:lnTo>
                  <a:lnTo>
                    <a:pt x="6719" y="5960"/>
                  </a:lnTo>
                  <a:lnTo>
                    <a:pt x="6624" y="5919"/>
                  </a:lnTo>
                  <a:lnTo>
                    <a:pt x="6577" y="5912"/>
                  </a:lnTo>
                  <a:lnTo>
                    <a:pt x="6541" y="5919"/>
                  </a:lnTo>
                  <a:lnTo>
                    <a:pt x="6506" y="5933"/>
                  </a:lnTo>
                  <a:lnTo>
                    <a:pt x="6470" y="5953"/>
                  </a:lnTo>
                  <a:lnTo>
                    <a:pt x="6447" y="5953"/>
                  </a:lnTo>
                  <a:lnTo>
                    <a:pt x="6458" y="6016"/>
                  </a:lnTo>
                  <a:lnTo>
                    <a:pt x="6435" y="6023"/>
                  </a:lnTo>
                  <a:lnTo>
                    <a:pt x="6423" y="6043"/>
                  </a:lnTo>
                  <a:lnTo>
                    <a:pt x="6387" y="6057"/>
                  </a:lnTo>
                  <a:lnTo>
                    <a:pt x="6328" y="6043"/>
                  </a:lnTo>
                  <a:lnTo>
                    <a:pt x="6293" y="6029"/>
                  </a:lnTo>
                  <a:lnTo>
                    <a:pt x="6245" y="5974"/>
                  </a:lnTo>
                  <a:lnTo>
                    <a:pt x="6198" y="5953"/>
                  </a:lnTo>
                  <a:lnTo>
                    <a:pt x="6151" y="5967"/>
                  </a:lnTo>
                  <a:lnTo>
                    <a:pt x="5903" y="5988"/>
                  </a:lnTo>
                  <a:lnTo>
                    <a:pt x="5855" y="5967"/>
                  </a:lnTo>
                  <a:lnTo>
                    <a:pt x="5855" y="5878"/>
                  </a:lnTo>
                  <a:lnTo>
                    <a:pt x="5832" y="5843"/>
                  </a:lnTo>
                  <a:lnTo>
                    <a:pt x="5808" y="5836"/>
                  </a:lnTo>
                  <a:lnTo>
                    <a:pt x="5784" y="5836"/>
                  </a:lnTo>
                  <a:lnTo>
                    <a:pt x="5761" y="5836"/>
                  </a:lnTo>
                  <a:lnTo>
                    <a:pt x="5737" y="5843"/>
                  </a:lnTo>
                  <a:lnTo>
                    <a:pt x="5725" y="5850"/>
                  </a:lnTo>
                  <a:lnTo>
                    <a:pt x="5725" y="5864"/>
                  </a:lnTo>
                  <a:lnTo>
                    <a:pt x="5725" y="5871"/>
                  </a:lnTo>
                  <a:lnTo>
                    <a:pt x="5701" y="5878"/>
                  </a:lnTo>
                  <a:lnTo>
                    <a:pt x="5690" y="5878"/>
                  </a:lnTo>
                  <a:lnTo>
                    <a:pt x="5642" y="5878"/>
                  </a:lnTo>
                  <a:lnTo>
                    <a:pt x="5512" y="5836"/>
                  </a:lnTo>
                  <a:lnTo>
                    <a:pt x="5465" y="5829"/>
                  </a:lnTo>
                  <a:lnTo>
                    <a:pt x="5429" y="5850"/>
                  </a:lnTo>
                  <a:lnTo>
                    <a:pt x="5382" y="5878"/>
                  </a:lnTo>
                  <a:lnTo>
                    <a:pt x="5299" y="5878"/>
                  </a:lnTo>
                  <a:lnTo>
                    <a:pt x="5299" y="5836"/>
                  </a:lnTo>
                  <a:lnTo>
                    <a:pt x="5323" y="5795"/>
                  </a:lnTo>
                  <a:lnTo>
                    <a:pt x="5276" y="5767"/>
                  </a:lnTo>
                  <a:lnTo>
                    <a:pt x="5228" y="5774"/>
                  </a:lnTo>
                  <a:lnTo>
                    <a:pt x="5157" y="5781"/>
                  </a:lnTo>
                  <a:lnTo>
                    <a:pt x="5110" y="5781"/>
                  </a:lnTo>
                  <a:lnTo>
                    <a:pt x="5063" y="5774"/>
                  </a:lnTo>
                  <a:lnTo>
                    <a:pt x="5051" y="5746"/>
                  </a:lnTo>
                  <a:lnTo>
                    <a:pt x="5051" y="5719"/>
                  </a:lnTo>
                  <a:lnTo>
                    <a:pt x="5051" y="5691"/>
                  </a:lnTo>
                  <a:lnTo>
                    <a:pt x="5015" y="5684"/>
                  </a:lnTo>
                  <a:lnTo>
                    <a:pt x="4933" y="5677"/>
                  </a:lnTo>
                  <a:lnTo>
                    <a:pt x="4850" y="5636"/>
                  </a:lnTo>
                  <a:lnTo>
                    <a:pt x="4803" y="5643"/>
                  </a:lnTo>
                  <a:lnTo>
                    <a:pt x="4743" y="5663"/>
                  </a:lnTo>
                  <a:lnTo>
                    <a:pt x="4684" y="5670"/>
                  </a:lnTo>
                  <a:lnTo>
                    <a:pt x="4566" y="5663"/>
                  </a:lnTo>
                  <a:lnTo>
                    <a:pt x="4507" y="5650"/>
                  </a:lnTo>
                  <a:lnTo>
                    <a:pt x="4471" y="5629"/>
                  </a:lnTo>
                  <a:lnTo>
                    <a:pt x="4436" y="5615"/>
                  </a:lnTo>
                  <a:lnTo>
                    <a:pt x="4389" y="5615"/>
                  </a:lnTo>
                  <a:lnTo>
                    <a:pt x="4353" y="5629"/>
                  </a:lnTo>
                  <a:lnTo>
                    <a:pt x="4306" y="5643"/>
                  </a:lnTo>
                  <a:lnTo>
                    <a:pt x="4282" y="5629"/>
                  </a:lnTo>
                  <a:lnTo>
                    <a:pt x="4259" y="5594"/>
                  </a:lnTo>
                  <a:lnTo>
                    <a:pt x="4211" y="5560"/>
                  </a:lnTo>
                  <a:lnTo>
                    <a:pt x="4152" y="5532"/>
                  </a:lnTo>
                  <a:lnTo>
                    <a:pt x="4093" y="5525"/>
                  </a:lnTo>
                  <a:lnTo>
                    <a:pt x="4058" y="5518"/>
                  </a:lnTo>
                  <a:lnTo>
                    <a:pt x="4034" y="5518"/>
                  </a:lnTo>
                  <a:lnTo>
                    <a:pt x="4010" y="5491"/>
                  </a:lnTo>
                  <a:lnTo>
                    <a:pt x="3975" y="5477"/>
                  </a:lnTo>
                  <a:lnTo>
                    <a:pt x="3927" y="5463"/>
                  </a:lnTo>
                  <a:lnTo>
                    <a:pt x="3904" y="5470"/>
                  </a:lnTo>
                  <a:lnTo>
                    <a:pt x="3939" y="5436"/>
                  </a:lnTo>
                  <a:lnTo>
                    <a:pt x="3951" y="5408"/>
                  </a:lnTo>
                  <a:lnTo>
                    <a:pt x="3927" y="5380"/>
                  </a:lnTo>
                  <a:lnTo>
                    <a:pt x="3845" y="5373"/>
                  </a:lnTo>
                  <a:lnTo>
                    <a:pt x="3679" y="5366"/>
                  </a:lnTo>
                  <a:lnTo>
                    <a:pt x="3644" y="5353"/>
                  </a:lnTo>
                  <a:lnTo>
                    <a:pt x="3632" y="5318"/>
                  </a:lnTo>
                  <a:lnTo>
                    <a:pt x="3608" y="5284"/>
                  </a:lnTo>
                  <a:lnTo>
                    <a:pt x="3561" y="5256"/>
                  </a:lnTo>
                  <a:lnTo>
                    <a:pt x="3584" y="5228"/>
                  </a:lnTo>
                  <a:lnTo>
                    <a:pt x="3632" y="5194"/>
                  </a:lnTo>
                  <a:lnTo>
                    <a:pt x="3632" y="5159"/>
                  </a:lnTo>
                  <a:lnTo>
                    <a:pt x="3584" y="5139"/>
                  </a:lnTo>
                  <a:lnTo>
                    <a:pt x="3502" y="5139"/>
                  </a:lnTo>
                  <a:lnTo>
                    <a:pt x="3336" y="5159"/>
                  </a:lnTo>
                  <a:lnTo>
                    <a:pt x="3241" y="5180"/>
                  </a:lnTo>
                  <a:lnTo>
                    <a:pt x="3218" y="5228"/>
                  </a:lnTo>
                  <a:lnTo>
                    <a:pt x="3218" y="5277"/>
                  </a:lnTo>
                  <a:lnTo>
                    <a:pt x="3182" y="5311"/>
                  </a:lnTo>
                  <a:lnTo>
                    <a:pt x="3029" y="5263"/>
                  </a:lnTo>
                  <a:lnTo>
                    <a:pt x="2946" y="5242"/>
                  </a:lnTo>
                  <a:lnTo>
                    <a:pt x="2898" y="5270"/>
                  </a:lnTo>
                  <a:lnTo>
                    <a:pt x="2910" y="5297"/>
                  </a:lnTo>
                  <a:lnTo>
                    <a:pt x="2934" y="5318"/>
                  </a:lnTo>
                  <a:lnTo>
                    <a:pt x="2946" y="5339"/>
                  </a:lnTo>
                  <a:lnTo>
                    <a:pt x="2922" y="5360"/>
                  </a:lnTo>
                  <a:lnTo>
                    <a:pt x="2875" y="5360"/>
                  </a:lnTo>
                  <a:lnTo>
                    <a:pt x="2816" y="5346"/>
                  </a:lnTo>
                  <a:lnTo>
                    <a:pt x="2733" y="5284"/>
                  </a:lnTo>
                  <a:lnTo>
                    <a:pt x="2697" y="5263"/>
                  </a:lnTo>
                  <a:lnTo>
                    <a:pt x="2662" y="5208"/>
                  </a:lnTo>
                  <a:lnTo>
                    <a:pt x="2626" y="5180"/>
                  </a:lnTo>
                  <a:lnTo>
                    <a:pt x="2579" y="5173"/>
                  </a:lnTo>
                  <a:lnTo>
                    <a:pt x="2544" y="5194"/>
                  </a:lnTo>
                  <a:lnTo>
                    <a:pt x="2485" y="5249"/>
                  </a:lnTo>
                  <a:lnTo>
                    <a:pt x="2414" y="5284"/>
                  </a:lnTo>
                  <a:lnTo>
                    <a:pt x="2354" y="5270"/>
                  </a:lnTo>
                  <a:lnTo>
                    <a:pt x="2272" y="5187"/>
                  </a:lnTo>
                  <a:lnTo>
                    <a:pt x="2260" y="5221"/>
                  </a:lnTo>
                  <a:lnTo>
                    <a:pt x="2248" y="5297"/>
                  </a:lnTo>
                  <a:lnTo>
                    <a:pt x="2224" y="5325"/>
                  </a:lnTo>
                  <a:lnTo>
                    <a:pt x="2177" y="5332"/>
                  </a:lnTo>
                  <a:lnTo>
                    <a:pt x="2130" y="5311"/>
                  </a:lnTo>
                  <a:lnTo>
                    <a:pt x="2035" y="5277"/>
                  </a:lnTo>
                  <a:lnTo>
                    <a:pt x="1893" y="5325"/>
                  </a:lnTo>
                  <a:lnTo>
                    <a:pt x="1751" y="5360"/>
                  </a:lnTo>
                  <a:lnTo>
                    <a:pt x="1609" y="5353"/>
                  </a:lnTo>
                  <a:lnTo>
                    <a:pt x="1444" y="5284"/>
                  </a:lnTo>
                  <a:lnTo>
                    <a:pt x="1266" y="5139"/>
                  </a:lnTo>
                  <a:lnTo>
                    <a:pt x="1207" y="5111"/>
                  </a:lnTo>
                  <a:lnTo>
                    <a:pt x="1148" y="5097"/>
                  </a:lnTo>
                  <a:lnTo>
                    <a:pt x="1136" y="5097"/>
                  </a:lnTo>
                  <a:lnTo>
                    <a:pt x="1124" y="5056"/>
                  </a:lnTo>
                  <a:lnTo>
                    <a:pt x="1160" y="5014"/>
                  </a:lnTo>
                  <a:lnTo>
                    <a:pt x="1195" y="4994"/>
                  </a:lnTo>
                  <a:lnTo>
                    <a:pt x="1231" y="4918"/>
                  </a:lnTo>
                  <a:lnTo>
                    <a:pt x="1302" y="4876"/>
                  </a:lnTo>
                  <a:lnTo>
                    <a:pt x="1373" y="4842"/>
                  </a:lnTo>
                  <a:lnTo>
                    <a:pt x="1408" y="4793"/>
                  </a:lnTo>
                  <a:lnTo>
                    <a:pt x="1420" y="4724"/>
                  </a:lnTo>
                  <a:lnTo>
                    <a:pt x="1456" y="4655"/>
                  </a:lnTo>
                  <a:lnTo>
                    <a:pt x="1479" y="4586"/>
                  </a:lnTo>
                  <a:lnTo>
                    <a:pt x="1456" y="4496"/>
                  </a:lnTo>
                  <a:lnTo>
                    <a:pt x="1385" y="4427"/>
                  </a:lnTo>
                  <a:lnTo>
                    <a:pt x="1385" y="4400"/>
                  </a:lnTo>
                  <a:lnTo>
                    <a:pt x="1396" y="4372"/>
                  </a:lnTo>
                  <a:lnTo>
                    <a:pt x="1444" y="4324"/>
                  </a:lnTo>
                  <a:lnTo>
                    <a:pt x="1456" y="4289"/>
                  </a:lnTo>
                  <a:lnTo>
                    <a:pt x="1456" y="4275"/>
                  </a:lnTo>
                  <a:lnTo>
                    <a:pt x="1432" y="4241"/>
                  </a:lnTo>
                  <a:lnTo>
                    <a:pt x="1432" y="4227"/>
                  </a:lnTo>
                  <a:lnTo>
                    <a:pt x="1444" y="4213"/>
                  </a:lnTo>
                  <a:lnTo>
                    <a:pt x="1491" y="4199"/>
                  </a:lnTo>
                  <a:lnTo>
                    <a:pt x="1515" y="4192"/>
                  </a:lnTo>
                  <a:lnTo>
                    <a:pt x="1538" y="4116"/>
                  </a:lnTo>
                  <a:lnTo>
                    <a:pt x="1574" y="4082"/>
                  </a:lnTo>
                  <a:lnTo>
                    <a:pt x="1645" y="4054"/>
                  </a:lnTo>
                  <a:lnTo>
                    <a:pt x="1645" y="4068"/>
                  </a:lnTo>
                  <a:lnTo>
                    <a:pt x="1680" y="4054"/>
                  </a:lnTo>
                  <a:lnTo>
                    <a:pt x="1704" y="4040"/>
                  </a:lnTo>
                  <a:lnTo>
                    <a:pt x="1728" y="4020"/>
                  </a:lnTo>
                  <a:lnTo>
                    <a:pt x="1739" y="3992"/>
                  </a:lnTo>
                  <a:lnTo>
                    <a:pt x="1739" y="3958"/>
                  </a:lnTo>
                  <a:lnTo>
                    <a:pt x="1716" y="3944"/>
                  </a:lnTo>
                  <a:lnTo>
                    <a:pt x="1692" y="3937"/>
                  </a:lnTo>
                  <a:lnTo>
                    <a:pt x="1668" y="3916"/>
                  </a:lnTo>
                  <a:lnTo>
                    <a:pt x="1668" y="3895"/>
                  </a:lnTo>
                  <a:lnTo>
                    <a:pt x="1668" y="3826"/>
                  </a:lnTo>
                  <a:lnTo>
                    <a:pt x="1645" y="3764"/>
                  </a:lnTo>
                  <a:lnTo>
                    <a:pt x="1633" y="3640"/>
                  </a:lnTo>
                  <a:lnTo>
                    <a:pt x="1609" y="3592"/>
                  </a:lnTo>
                  <a:lnTo>
                    <a:pt x="1574" y="3557"/>
                  </a:lnTo>
                  <a:lnTo>
                    <a:pt x="1550" y="3522"/>
                  </a:lnTo>
                  <a:lnTo>
                    <a:pt x="1538" y="3419"/>
                  </a:lnTo>
                  <a:lnTo>
                    <a:pt x="1515" y="3377"/>
                  </a:lnTo>
                  <a:lnTo>
                    <a:pt x="1527" y="3357"/>
                  </a:lnTo>
                  <a:lnTo>
                    <a:pt x="1527" y="3343"/>
                  </a:lnTo>
                  <a:lnTo>
                    <a:pt x="1515" y="3329"/>
                  </a:lnTo>
                  <a:lnTo>
                    <a:pt x="1515" y="3301"/>
                  </a:lnTo>
                  <a:lnTo>
                    <a:pt x="1515" y="3288"/>
                  </a:lnTo>
                  <a:lnTo>
                    <a:pt x="1550" y="3246"/>
                  </a:lnTo>
                  <a:lnTo>
                    <a:pt x="1562" y="3232"/>
                  </a:lnTo>
                  <a:lnTo>
                    <a:pt x="1562" y="3184"/>
                  </a:lnTo>
                  <a:lnTo>
                    <a:pt x="1538" y="3094"/>
                  </a:lnTo>
                  <a:lnTo>
                    <a:pt x="1479" y="3004"/>
                  </a:lnTo>
                  <a:lnTo>
                    <a:pt x="1479" y="2963"/>
                  </a:lnTo>
                  <a:lnTo>
                    <a:pt x="1479" y="2866"/>
                  </a:lnTo>
                  <a:lnTo>
                    <a:pt x="1479" y="2853"/>
                  </a:lnTo>
                  <a:lnTo>
                    <a:pt x="1456" y="2846"/>
                  </a:lnTo>
                  <a:lnTo>
                    <a:pt x="1444" y="2825"/>
                  </a:lnTo>
                  <a:lnTo>
                    <a:pt x="1432" y="2804"/>
                  </a:lnTo>
                  <a:lnTo>
                    <a:pt x="1444" y="2790"/>
                  </a:lnTo>
                  <a:lnTo>
                    <a:pt x="1515" y="2742"/>
                  </a:lnTo>
                  <a:lnTo>
                    <a:pt x="1538" y="2721"/>
                  </a:lnTo>
                  <a:lnTo>
                    <a:pt x="1550" y="2701"/>
                  </a:lnTo>
                  <a:lnTo>
                    <a:pt x="1562" y="2673"/>
                  </a:lnTo>
                  <a:lnTo>
                    <a:pt x="1562" y="2652"/>
                  </a:lnTo>
                  <a:lnTo>
                    <a:pt x="1562" y="2625"/>
                  </a:lnTo>
                  <a:lnTo>
                    <a:pt x="1550" y="2597"/>
                  </a:lnTo>
                  <a:lnTo>
                    <a:pt x="1515" y="2549"/>
                  </a:lnTo>
                  <a:lnTo>
                    <a:pt x="1515" y="2528"/>
                  </a:lnTo>
                  <a:lnTo>
                    <a:pt x="1515" y="2473"/>
                  </a:lnTo>
                  <a:lnTo>
                    <a:pt x="1527" y="2438"/>
                  </a:lnTo>
                  <a:lnTo>
                    <a:pt x="1550" y="2404"/>
                  </a:lnTo>
                  <a:lnTo>
                    <a:pt x="1586" y="2362"/>
                  </a:lnTo>
                  <a:lnTo>
                    <a:pt x="1621" y="2279"/>
                  </a:lnTo>
                  <a:lnTo>
                    <a:pt x="1586" y="2183"/>
                  </a:lnTo>
                  <a:lnTo>
                    <a:pt x="1491" y="2100"/>
                  </a:lnTo>
                  <a:lnTo>
                    <a:pt x="1349" y="2031"/>
                  </a:lnTo>
                  <a:lnTo>
                    <a:pt x="1337" y="2024"/>
                  </a:lnTo>
                  <a:lnTo>
                    <a:pt x="1290" y="2031"/>
                  </a:lnTo>
                  <a:lnTo>
                    <a:pt x="1278" y="2031"/>
                  </a:lnTo>
                  <a:lnTo>
                    <a:pt x="1255" y="2017"/>
                  </a:lnTo>
                  <a:lnTo>
                    <a:pt x="1219" y="1989"/>
                  </a:lnTo>
                  <a:lnTo>
                    <a:pt x="1195" y="1982"/>
                  </a:lnTo>
                  <a:lnTo>
                    <a:pt x="1089" y="1955"/>
                  </a:lnTo>
                  <a:lnTo>
                    <a:pt x="1053" y="1941"/>
                  </a:lnTo>
                  <a:lnTo>
                    <a:pt x="983" y="1899"/>
                  </a:lnTo>
                  <a:lnTo>
                    <a:pt x="935" y="1879"/>
                  </a:lnTo>
                  <a:lnTo>
                    <a:pt x="900" y="1872"/>
                  </a:lnTo>
                  <a:lnTo>
                    <a:pt x="876" y="1865"/>
                  </a:lnTo>
                  <a:lnTo>
                    <a:pt x="829" y="1782"/>
                  </a:lnTo>
                  <a:lnTo>
                    <a:pt x="805" y="1761"/>
                  </a:lnTo>
                  <a:lnTo>
                    <a:pt x="781" y="1748"/>
                  </a:lnTo>
                  <a:lnTo>
                    <a:pt x="758" y="1734"/>
                  </a:lnTo>
                  <a:lnTo>
                    <a:pt x="746" y="1706"/>
                  </a:lnTo>
                  <a:lnTo>
                    <a:pt x="758" y="1692"/>
                  </a:lnTo>
                  <a:lnTo>
                    <a:pt x="817" y="1665"/>
                  </a:lnTo>
                  <a:lnTo>
                    <a:pt x="829" y="1651"/>
                  </a:lnTo>
                  <a:lnTo>
                    <a:pt x="841" y="1609"/>
                  </a:lnTo>
                  <a:lnTo>
                    <a:pt x="876" y="1478"/>
                  </a:lnTo>
                  <a:lnTo>
                    <a:pt x="888" y="1375"/>
                  </a:lnTo>
                  <a:lnTo>
                    <a:pt x="852" y="1278"/>
                  </a:lnTo>
                  <a:lnTo>
                    <a:pt x="793" y="1188"/>
                  </a:lnTo>
                  <a:lnTo>
                    <a:pt x="699" y="1105"/>
                  </a:lnTo>
                  <a:lnTo>
                    <a:pt x="474" y="981"/>
                  </a:lnTo>
                  <a:lnTo>
                    <a:pt x="438" y="946"/>
                  </a:lnTo>
                  <a:lnTo>
                    <a:pt x="261" y="829"/>
                  </a:lnTo>
                  <a:lnTo>
                    <a:pt x="202" y="808"/>
                  </a:lnTo>
                  <a:lnTo>
                    <a:pt x="60" y="774"/>
                  </a:lnTo>
                  <a:lnTo>
                    <a:pt x="13" y="753"/>
                  </a:lnTo>
                  <a:lnTo>
                    <a:pt x="1" y="712"/>
                  </a:lnTo>
                  <a:lnTo>
                    <a:pt x="13" y="663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2" name="Google Shape;600;p22">
              <a:extLst>
                <a:ext uri="{FF2B5EF4-FFF2-40B4-BE49-F238E27FC236}">
                  <a16:creationId xmlns:a16="http://schemas.microsoft.com/office/drawing/2014/main" id="{0070C9E0-9834-C9CF-6054-AD2CB5A03129}"/>
                </a:ext>
              </a:extLst>
            </p:cNvPr>
            <p:cNvSpPr/>
            <p:nvPr/>
          </p:nvSpPr>
          <p:spPr>
            <a:xfrm flipH="1">
              <a:off x="4783676" y="3383022"/>
              <a:ext cx="674705" cy="710401"/>
            </a:xfrm>
            <a:custGeom>
              <a:avLst/>
              <a:gdLst/>
              <a:ahLst/>
              <a:cxnLst/>
              <a:rect l="l" t="t" r="r" b="b"/>
              <a:pathLst>
                <a:path w="11083" h="7453" extrusionOk="0">
                  <a:moveTo>
                    <a:pt x="24" y="3198"/>
                  </a:moveTo>
                  <a:lnTo>
                    <a:pt x="60" y="3150"/>
                  </a:lnTo>
                  <a:lnTo>
                    <a:pt x="84" y="3129"/>
                  </a:lnTo>
                  <a:lnTo>
                    <a:pt x="166" y="3108"/>
                  </a:lnTo>
                  <a:lnTo>
                    <a:pt x="202" y="3094"/>
                  </a:lnTo>
                  <a:lnTo>
                    <a:pt x="214" y="3060"/>
                  </a:lnTo>
                  <a:lnTo>
                    <a:pt x="190" y="3039"/>
                  </a:lnTo>
                  <a:lnTo>
                    <a:pt x="143" y="3025"/>
                  </a:lnTo>
                  <a:lnTo>
                    <a:pt x="119" y="3005"/>
                  </a:lnTo>
                  <a:lnTo>
                    <a:pt x="119" y="2949"/>
                  </a:lnTo>
                  <a:lnTo>
                    <a:pt x="155" y="2853"/>
                  </a:lnTo>
                  <a:lnTo>
                    <a:pt x="155" y="2804"/>
                  </a:lnTo>
                  <a:lnTo>
                    <a:pt x="131" y="2797"/>
                  </a:lnTo>
                  <a:lnTo>
                    <a:pt x="95" y="2791"/>
                  </a:lnTo>
                  <a:lnTo>
                    <a:pt x="60" y="2784"/>
                  </a:lnTo>
                  <a:lnTo>
                    <a:pt x="60" y="2749"/>
                  </a:lnTo>
                  <a:lnTo>
                    <a:pt x="84" y="2735"/>
                  </a:lnTo>
                  <a:lnTo>
                    <a:pt x="131" y="2715"/>
                  </a:lnTo>
                  <a:lnTo>
                    <a:pt x="226" y="2701"/>
                  </a:lnTo>
                  <a:lnTo>
                    <a:pt x="285" y="2666"/>
                  </a:lnTo>
                  <a:lnTo>
                    <a:pt x="261" y="2583"/>
                  </a:lnTo>
                  <a:lnTo>
                    <a:pt x="344" y="2556"/>
                  </a:lnTo>
                  <a:lnTo>
                    <a:pt x="356" y="2528"/>
                  </a:lnTo>
                  <a:lnTo>
                    <a:pt x="356" y="2500"/>
                  </a:lnTo>
                  <a:lnTo>
                    <a:pt x="367" y="2480"/>
                  </a:lnTo>
                  <a:lnTo>
                    <a:pt x="403" y="2466"/>
                  </a:lnTo>
                  <a:lnTo>
                    <a:pt x="462" y="2438"/>
                  </a:lnTo>
                  <a:lnTo>
                    <a:pt x="533" y="2397"/>
                  </a:lnTo>
                  <a:lnTo>
                    <a:pt x="580" y="2369"/>
                  </a:lnTo>
                  <a:lnTo>
                    <a:pt x="770" y="2314"/>
                  </a:lnTo>
                  <a:lnTo>
                    <a:pt x="841" y="2307"/>
                  </a:lnTo>
                  <a:lnTo>
                    <a:pt x="900" y="2314"/>
                  </a:lnTo>
                  <a:lnTo>
                    <a:pt x="1077" y="2390"/>
                  </a:lnTo>
                  <a:lnTo>
                    <a:pt x="1113" y="2390"/>
                  </a:lnTo>
                  <a:lnTo>
                    <a:pt x="1184" y="2362"/>
                  </a:lnTo>
                  <a:lnTo>
                    <a:pt x="1207" y="2355"/>
                  </a:lnTo>
                  <a:lnTo>
                    <a:pt x="1219" y="2342"/>
                  </a:lnTo>
                  <a:lnTo>
                    <a:pt x="1231" y="2335"/>
                  </a:lnTo>
                  <a:lnTo>
                    <a:pt x="1266" y="2328"/>
                  </a:lnTo>
                  <a:lnTo>
                    <a:pt x="1302" y="2321"/>
                  </a:lnTo>
                  <a:lnTo>
                    <a:pt x="1432" y="2335"/>
                  </a:lnTo>
                  <a:lnTo>
                    <a:pt x="1550" y="2335"/>
                  </a:lnTo>
                  <a:lnTo>
                    <a:pt x="1597" y="2328"/>
                  </a:lnTo>
                  <a:lnTo>
                    <a:pt x="1763" y="2293"/>
                  </a:lnTo>
                  <a:lnTo>
                    <a:pt x="1846" y="2293"/>
                  </a:lnTo>
                  <a:lnTo>
                    <a:pt x="2212" y="2328"/>
                  </a:lnTo>
                  <a:lnTo>
                    <a:pt x="2260" y="2321"/>
                  </a:lnTo>
                  <a:lnTo>
                    <a:pt x="2260" y="2273"/>
                  </a:lnTo>
                  <a:lnTo>
                    <a:pt x="2295" y="2259"/>
                  </a:lnTo>
                  <a:lnTo>
                    <a:pt x="2343" y="2252"/>
                  </a:lnTo>
                  <a:lnTo>
                    <a:pt x="2390" y="2252"/>
                  </a:lnTo>
                  <a:lnTo>
                    <a:pt x="2484" y="2266"/>
                  </a:lnTo>
                  <a:lnTo>
                    <a:pt x="2650" y="2328"/>
                  </a:lnTo>
                  <a:lnTo>
                    <a:pt x="2733" y="2328"/>
                  </a:lnTo>
                  <a:lnTo>
                    <a:pt x="2733" y="2190"/>
                  </a:lnTo>
                  <a:lnTo>
                    <a:pt x="2733" y="2038"/>
                  </a:lnTo>
                  <a:lnTo>
                    <a:pt x="2733" y="1886"/>
                  </a:lnTo>
                  <a:lnTo>
                    <a:pt x="2733" y="1734"/>
                  </a:lnTo>
                  <a:lnTo>
                    <a:pt x="2733" y="1575"/>
                  </a:lnTo>
                  <a:lnTo>
                    <a:pt x="2733" y="1423"/>
                  </a:lnTo>
                  <a:lnTo>
                    <a:pt x="2721" y="1271"/>
                  </a:lnTo>
                  <a:lnTo>
                    <a:pt x="2721" y="1119"/>
                  </a:lnTo>
                  <a:lnTo>
                    <a:pt x="2721" y="967"/>
                  </a:lnTo>
                  <a:lnTo>
                    <a:pt x="2756" y="877"/>
                  </a:lnTo>
                  <a:lnTo>
                    <a:pt x="2697" y="877"/>
                  </a:lnTo>
                  <a:lnTo>
                    <a:pt x="2697" y="877"/>
                  </a:lnTo>
                  <a:lnTo>
                    <a:pt x="2709" y="871"/>
                  </a:lnTo>
                  <a:lnTo>
                    <a:pt x="2827" y="836"/>
                  </a:lnTo>
                  <a:lnTo>
                    <a:pt x="3005" y="802"/>
                  </a:lnTo>
                  <a:lnTo>
                    <a:pt x="3182" y="795"/>
                  </a:lnTo>
                  <a:lnTo>
                    <a:pt x="3301" y="774"/>
                  </a:lnTo>
                  <a:lnTo>
                    <a:pt x="3490" y="712"/>
                  </a:lnTo>
                  <a:lnTo>
                    <a:pt x="3904" y="518"/>
                  </a:lnTo>
                  <a:lnTo>
                    <a:pt x="3927" y="484"/>
                  </a:lnTo>
                  <a:lnTo>
                    <a:pt x="3916" y="442"/>
                  </a:lnTo>
                  <a:lnTo>
                    <a:pt x="3750" y="208"/>
                  </a:lnTo>
                  <a:lnTo>
                    <a:pt x="3714" y="97"/>
                  </a:lnTo>
                  <a:lnTo>
                    <a:pt x="3703" y="0"/>
                  </a:lnTo>
                  <a:lnTo>
                    <a:pt x="3868" y="69"/>
                  </a:lnTo>
                  <a:lnTo>
                    <a:pt x="3951" y="118"/>
                  </a:lnTo>
                  <a:lnTo>
                    <a:pt x="3998" y="139"/>
                  </a:lnTo>
                  <a:lnTo>
                    <a:pt x="4069" y="152"/>
                  </a:lnTo>
                  <a:lnTo>
                    <a:pt x="4294" y="173"/>
                  </a:lnTo>
                  <a:lnTo>
                    <a:pt x="4460" y="194"/>
                  </a:lnTo>
                  <a:lnTo>
                    <a:pt x="4601" y="221"/>
                  </a:lnTo>
                  <a:lnTo>
                    <a:pt x="4672" y="228"/>
                  </a:lnTo>
                  <a:lnTo>
                    <a:pt x="4743" y="228"/>
                  </a:lnTo>
                  <a:lnTo>
                    <a:pt x="4779" y="235"/>
                  </a:lnTo>
                  <a:lnTo>
                    <a:pt x="4850" y="235"/>
                  </a:lnTo>
                  <a:lnTo>
                    <a:pt x="5004" y="249"/>
                  </a:lnTo>
                  <a:lnTo>
                    <a:pt x="5063" y="270"/>
                  </a:lnTo>
                  <a:lnTo>
                    <a:pt x="5122" y="304"/>
                  </a:lnTo>
                  <a:lnTo>
                    <a:pt x="5157" y="318"/>
                  </a:lnTo>
                  <a:lnTo>
                    <a:pt x="5205" y="332"/>
                  </a:lnTo>
                  <a:lnTo>
                    <a:pt x="5358" y="353"/>
                  </a:lnTo>
                  <a:lnTo>
                    <a:pt x="5429" y="366"/>
                  </a:lnTo>
                  <a:lnTo>
                    <a:pt x="5690" y="401"/>
                  </a:lnTo>
                  <a:lnTo>
                    <a:pt x="5808" y="435"/>
                  </a:lnTo>
                  <a:lnTo>
                    <a:pt x="5867" y="442"/>
                  </a:lnTo>
                  <a:lnTo>
                    <a:pt x="5926" y="449"/>
                  </a:lnTo>
                  <a:lnTo>
                    <a:pt x="5985" y="442"/>
                  </a:lnTo>
                  <a:lnTo>
                    <a:pt x="6021" y="435"/>
                  </a:lnTo>
                  <a:lnTo>
                    <a:pt x="6068" y="422"/>
                  </a:lnTo>
                  <a:lnTo>
                    <a:pt x="6104" y="415"/>
                  </a:lnTo>
                  <a:lnTo>
                    <a:pt x="6151" y="408"/>
                  </a:lnTo>
                  <a:lnTo>
                    <a:pt x="6198" y="415"/>
                  </a:lnTo>
                  <a:lnTo>
                    <a:pt x="6340" y="408"/>
                  </a:lnTo>
                  <a:lnTo>
                    <a:pt x="6695" y="415"/>
                  </a:lnTo>
                  <a:lnTo>
                    <a:pt x="6730" y="408"/>
                  </a:lnTo>
                  <a:lnTo>
                    <a:pt x="6754" y="408"/>
                  </a:lnTo>
                  <a:lnTo>
                    <a:pt x="6789" y="415"/>
                  </a:lnTo>
                  <a:lnTo>
                    <a:pt x="6849" y="463"/>
                  </a:lnTo>
                  <a:lnTo>
                    <a:pt x="7002" y="553"/>
                  </a:lnTo>
                  <a:lnTo>
                    <a:pt x="7097" y="587"/>
                  </a:lnTo>
                  <a:lnTo>
                    <a:pt x="7227" y="629"/>
                  </a:lnTo>
                  <a:lnTo>
                    <a:pt x="7416" y="670"/>
                  </a:lnTo>
                  <a:lnTo>
                    <a:pt x="7736" y="767"/>
                  </a:lnTo>
                  <a:lnTo>
                    <a:pt x="7913" y="850"/>
                  </a:lnTo>
                  <a:lnTo>
                    <a:pt x="7984" y="891"/>
                  </a:lnTo>
                  <a:lnTo>
                    <a:pt x="8067" y="926"/>
                  </a:lnTo>
                  <a:lnTo>
                    <a:pt x="8126" y="953"/>
                  </a:lnTo>
                  <a:lnTo>
                    <a:pt x="8197" y="947"/>
                  </a:lnTo>
                  <a:lnTo>
                    <a:pt x="8244" y="940"/>
                  </a:lnTo>
                  <a:lnTo>
                    <a:pt x="8315" y="891"/>
                  </a:lnTo>
                  <a:lnTo>
                    <a:pt x="8445" y="864"/>
                  </a:lnTo>
                  <a:lnTo>
                    <a:pt x="8552" y="815"/>
                  </a:lnTo>
                  <a:lnTo>
                    <a:pt x="8611" y="822"/>
                  </a:lnTo>
                  <a:lnTo>
                    <a:pt x="8634" y="1009"/>
                  </a:lnTo>
                  <a:lnTo>
                    <a:pt x="8646" y="1071"/>
                  </a:lnTo>
                  <a:lnTo>
                    <a:pt x="8670" y="1119"/>
                  </a:lnTo>
                  <a:lnTo>
                    <a:pt x="8776" y="1195"/>
                  </a:lnTo>
                  <a:lnTo>
                    <a:pt x="8812" y="1237"/>
                  </a:lnTo>
                  <a:lnTo>
                    <a:pt x="8836" y="1313"/>
                  </a:lnTo>
                  <a:lnTo>
                    <a:pt x="8918" y="1423"/>
                  </a:lnTo>
                  <a:lnTo>
                    <a:pt x="8966" y="1471"/>
                  </a:lnTo>
                  <a:lnTo>
                    <a:pt x="8989" y="1527"/>
                  </a:lnTo>
                  <a:lnTo>
                    <a:pt x="9013" y="1589"/>
                  </a:lnTo>
                  <a:lnTo>
                    <a:pt x="9190" y="1831"/>
                  </a:lnTo>
                  <a:lnTo>
                    <a:pt x="9226" y="1851"/>
                  </a:lnTo>
                  <a:lnTo>
                    <a:pt x="9238" y="1872"/>
                  </a:lnTo>
                  <a:lnTo>
                    <a:pt x="9238" y="1893"/>
                  </a:lnTo>
                  <a:lnTo>
                    <a:pt x="9226" y="1948"/>
                  </a:lnTo>
                  <a:lnTo>
                    <a:pt x="9238" y="1976"/>
                  </a:lnTo>
                  <a:lnTo>
                    <a:pt x="9179" y="2031"/>
                  </a:lnTo>
                  <a:lnTo>
                    <a:pt x="9167" y="2052"/>
                  </a:lnTo>
                  <a:lnTo>
                    <a:pt x="9119" y="2093"/>
                  </a:lnTo>
                  <a:lnTo>
                    <a:pt x="9096" y="2128"/>
                  </a:lnTo>
                  <a:lnTo>
                    <a:pt x="9060" y="2155"/>
                  </a:lnTo>
                  <a:lnTo>
                    <a:pt x="9037" y="2183"/>
                  </a:lnTo>
                  <a:lnTo>
                    <a:pt x="9048" y="2203"/>
                  </a:lnTo>
                  <a:lnTo>
                    <a:pt x="9096" y="2203"/>
                  </a:lnTo>
                  <a:lnTo>
                    <a:pt x="9143" y="2197"/>
                  </a:lnTo>
                  <a:lnTo>
                    <a:pt x="9167" y="2176"/>
                  </a:lnTo>
                  <a:lnTo>
                    <a:pt x="9179" y="2155"/>
                  </a:lnTo>
                  <a:lnTo>
                    <a:pt x="9179" y="2121"/>
                  </a:lnTo>
                  <a:lnTo>
                    <a:pt x="9190" y="2107"/>
                  </a:lnTo>
                  <a:lnTo>
                    <a:pt x="9214" y="2093"/>
                  </a:lnTo>
                  <a:lnTo>
                    <a:pt x="9238" y="2100"/>
                  </a:lnTo>
                  <a:lnTo>
                    <a:pt x="9249" y="2114"/>
                  </a:lnTo>
                  <a:lnTo>
                    <a:pt x="9261" y="2141"/>
                  </a:lnTo>
                  <a:lnTo>
                    <a:pt x="9249" y="2162"/>
                  </a:lnTo>
                  <a:lnTo>
                    <a:pt x="9261" y="2176"/>
                  </a:lnTo>
                  <a:lnTo>
                    <a:pt x="9320" y="2176"/>
                  </a:lnTo>
                  <a:lnTo>
                    <a:pt x="9344" y="2183"/>
                  </a:lnTo>
                  <a:lnTo>
                    <a:pt x="9356" y="2203"/>
                  </a:lnTo>
                  <a:lnTo>
                    <a:pt x="9356" y="2231"/>
                  </a:lnTo>
                  <a:lnTo>
                    <a:pt x="9356" y="2252"/>
                  </a:lnTo>
                  <a:lnTo>
                    <a:pt x="9368" y="2273"/>
                  </a:lnTo>
                  <a:lnTo>
                    <a:pt x="9415" y="2328"/>
                  </a:lnTo>
                  <a:lnTo>
                    <a:pt x="9451" y="2362"/>
                  </a:lnTo>
                  <a:lnTo>
                    <a:pt x="9521" y="2390"/>
                  </a:lnTo>
                  <a:lnTo>
                    <a:pt x="9687" y="2500"/>
                  </a:lnTo>
                  <a:lnTo>
                    <a:pt x="9734" y="2507"/>
                  </a:lnTo>
                  <a:lnTo>
                    <a:pt x="9782" y="2500"/>
                  </a:lnTo>
                  <a:lnTo>
                    <a:pt x="9829" y="2494"/>
                  </a:lnTo>
                  <a:lnTo>
                    <a:pt x="9888" y="2487"/>
                  </a:lnTo>
                  <a:lnTo>
                    <a:pt x="9959" y="2494"/>
                  </a:lnTo>
                  <a:lnTo>
                    <a:pt x="10006" y="2521"/>
                  </a:lnTo>
                  <a:lnTo>
                    <a:pt x="10066" y="2576"/>
                  </a:lnTo>
                  <a:lnTo>
                    <a:pt x="10101" y="2611"/>
                  </a:lnTo>
                  <a:lnTo>
                    <a:pt x="10125" y="2646"/>
                  </a:lnTo>
                  <a:lnTo>
                    <a:pt x="10243" y="2715"/>
                  </a:lnTo>
                  <a:lnTo>
                    <a:pt x="10361" y="2770"/>
                  </a:lnTo>
                  <a:lnTo>
                    <a:pt x="11083" y="3205"/>
                  </a:lnTo>
                  <a:lnTo>
                    <a:pt x="11012" y="3226"/>
                  </a:lnTo>
                  <a:lnTo>
                    <a:pt x="10976" y="3274"/>
                  </a:lnTo>
                  <a:lnTo>
                    <a:pt x="10953" y="3364"/>
                  </a:lnTo>
                  <a:lnTo>
                    <a:pt x="10929" y="3405"/>
                  </a:lnTo>
                  <a:lnTo>
                    <a:pt x="10858" y="3426"/>
                  </a:lnTo>
                  <a:lnTo>
                    <a:pt x="10834" y="3426"/>
                  </a:lnTo>
                  <a:lnTo>
                    <a:pt x="10822" y="3405"/>
                  </a:lnTo>
                  <a:lnTo>
                    <a:pt x="10787" y="3391"/>
                  </a:lnTo>
                  <a:lnTo>
                    <a:pt x="10728" y="3419"/>
                  </a:lnTo>
                  <a:lnTo>
                    <a:pt x="10681" y="3447"/>
                  </a:lnTo>
                  <a:lnTo>
                    <a:pt x="10657" y="3481"/>
                  </a:lnTo>
                  <a:lnTo>
                    <a:pt x="10669" y="3523"/>
                  </a:lnTo>
                  <a:lnTo>
                    <a:pt x="10704" y="3550"/>
                  </a:lnTo>
                  <a:lnTo>
                    <a:pt x="10704" y="3605"/>
                  </a:lnTo>
                  <a:lnTo>
                    <a:pt x="10574" y="3661"/>
                  </a:lnTo>
                  <a:lnTo>
                    <a:pt x="10420" y="3716"/>
                  </a:lnTo>
                  <a:lnTo>
                    <a:pt x="10338" y="3757"/>
                  </a:lnTo>
                  <a:lnTo>
                    <a:pt x="10349" y="3792"/>
                  </a:lnTo>
                  <a:lnTo>
                    <a:pt x="10361" y="3826"/>
                  </a:lnTo>
                  <a:lnTo>
                    <a:pt x="10373" y="3868"/>
                  </a:lnTo>
                  <a:lnTo>
                    <a:pt x="10361" y="3896"/>
                  </a:lnTo>
                  <a:lnTo>
                    <a:pt x="10302" y="3896"/>
                  </a:lnTo>
                  <a:lnTo>
                    <a:pt x="10184" y="3847"/>
                  </a:lnTo>
                  <a:lnTo>
                    <a:pt x="10125" y="3854"/>
                  </a:lnTo>
                  <a:lnTo>
                    <a:pt x="10089" y="3896"/>
                  </a:lnTo>
                  <a:lnTo>
                    <a:pt x="10054" y="3937"/>
                  </a:lnTo>
                  <a:lnTo>
                    <a:pt x="10018" y="3965"/>
                  </a:lnTo>
                  <a:lnTo>
                    <a:pt x="9924" y="3985"/>
                  </a:lnTo>
                  <a:lnTo>
                    <a:pt x="9876" y="3999"/>
                  </a:lnTo>
                  <a:lnTo>
                    <a:pt x="9805" y="4082"/>
                  </a:lnTo>
                  <a:lnTo>
                    <a:pt x="9758" y="4110"/>
                  </a:lnTo>
                  <a:lnTo>
                    <a:pt x="9368" y="4220"/>
                  </a:lnTo>
                  <a:lnTo>
                    <a:pt x="9179" y="4289"/>
                  </a:lnTo>
                  <a:lnTo>
                    <a:pt x="9131" y="4289"/>
                  </a:lnTo>
                  <a:lnTo>
                    <a:pt x="9096" y="4275"/>
                  </a:lnTo>
                  <a:lnTo>
                    <a:pt x="9037" y="4268"/>
                  </a:lnTo>
                  <a:lnTo>
                    <a:pt x="8989" y="4268"/>
                  </a:lnTo>
                  <a:lnTo>
                    <a:pt x="8930" y="4282"/>
                  </a:lnTo>
                  <a:lnTo>
                    <a:pt x="8895" y="4282"/>
                  </a:lnTo>
                  <a:lnTo>
                    <a:pt x="8847" y="4282"/>
                  </a:lnTo>
                  <a:lnTo>
                    <a:pt x="8729" y="4262"/>
                  </a:lnTo>
                  <a:lnTo>
                    <a:pt x="8694" y="4268"/>
                  </a:lnTo>
                  <a:lnTo>
                    <a:pt x="8599" y="4296"/>
                  </a:lnTo>
                  <a:lnTo>
                    <a:pt x="8469" y="4324"/>
                  </a:lnTo>
                  <a:lnTo>
                    <a:pt x="8351" y="4393"/>
                  </a:lnTo>
                  <a:lnTo>
                    <a:pt x="8268" y="4441"/>
                  </a:lnTo>
                  <a:lnTo>
                    <a:pt x="8209" y="4455"/>
                  </a:lnTo>
                  <a:lnTo>
                    <a:pt x="8150" y="4469"/>
                  </a:lnTo>
                  <a:lnTo>
                    <a:pt x="8079" y="4476"/>
                  </a:lnTo>
                  <a:lnTo>
                    <a:pt x="8019" y="4469"/>
                  </a:lnTo>
                  <a:lnTo>
                    <a:pt x="7866" y="4427"/>
                  </a:lnTo>
                  <a:lnTo>
                    <a:pt x="7783" y="4427"/>
                  </a:lnTo>
                  <a:lnTo>
                    <a:pt x="7724" y="4476"/>
                  </a:lnTo>
                  <a:lnTo>
                    <a:pt x="7688" y="4565"/>
                  </a:lnTo>
                  <a:lnTo>
                    <a:pt x="7653" y="4607"/>
                  </a:lnTo>
                  <a:lnTo>
                    <a:pt x="7570" y="4628"/>
                  </a:lnTo>
                  <a:lnTo>
                    <a:pt x="7499" y="4641"/>
                  </a:lnTo>
                  <a:lnTo>
                    <a:pt x="7345" y="4683"/>
                  </a:lnTo>
                  <a:lnTo>
                    <a:pt x="7286" y="4697"/>
                  </a:lnTo>
                  <a:lnTo>
                    <a:pt x="7239" y="4690"/>
                  </a:lnTo>
                  <a:lnTo>
                    <a:pt x="7156" y="4669"/>
                  </a:lnTo>
                  <a:lnTo>
                    <a:pt x="7109" y="4669"/>
                  </a:lnTo>
                  <a:lnTo>
                    <a:pt x="7061" y="4683"/>
                  </a:lnTo>
                  <a:lnTo>
                    <a:pt x="7014" y="4717"/>
                  </a:lnTo>
                  <a:lnTo>
                    <a:pt x="6896" y="4814"/>
                  </a:lnTo>
                  <a:lnTo>
                    <a:pt x="6872" y="4849"/>
                  </a:lnTo>
                  <a:lnTo>
                    <a:pt x="6849" y="4883"/>
                  </a:lnTo>
                  <a:lnTo>
                    <a:pt x="6849" y="4918"/>
                  </a:lnTo>
                  <a:lnTo>
                    <a:pt x="6872" y="4959"/>
                  </a:lnTo>
                  <a:lnTo>
                    <a:pt x="6896" y="4987"/>
                  </a:lnTo>
                  <a:lnTo>
                    <a:pt x="6884" y="5014"/>
                  </a:lnTo>
                  <a:lnTo>
                    <a:pt x="6742" y="5118"/>
                  </a:lnTo>
                  <a:lnTo>
                    <a:pt x="6648" y="5270"/>
                  </a:lnTo>
                  <a:lnTo>
                    <a:pt x="6565" y="5387"/>
                  </a:lnTo>
                  <a:lnTo>
                    <a:pt x="6541" y="5408"/>
                  </a:lnTo>
                  <a:lnTo>
                    <a:pt x="6506" y="5415"/>
                  </a:lnTo>
                  <a:lnTo>
                    <a:pt x="6364" y="5415"/>
                  </a:lnTo>
                  <a:lnTo>
                    <a:pt x="6305" y="5408"/>
                  </a:lnTo>
                  <a:lnTo>
                    <a:pt x="6257" y="5387"/>
                  </a:lnTo>
                  <a:lnTo>
                    <a:pt x="6245" y="5353"/>
                  </a:lnTo>
                  <a:lnTo>
                    <a:pt x="6210" y="5311"/>
                  </a:lnTo>
                  <a:lnTo>
                    <a:pt x="6127" y="5311"/>
                  </a:lnTo>
                  <a:lnTo>
                    <a:pt x="6044" y="5325"/>
                  </a:lnTo>
                  <a:lnTo>
                    <a:pt x="5973" y="5346"/>
                  </a:lnTo>
                  <a:lnTo>
                    <a:pt x="5867" y="5401"/>
                  </a:lnTo>
                  <a:lnTo>
                    <a:pt x="5831" y="5415"/>
                  </a:lnTo>
                  <a:lnTo>
                    <a:pt x="5784" y="5415"/>
                  </a:lnTo>
                  <a:lnTo>
                    <a:pt x="5701" y="5401"/>
                  </a:lnTo>
                  <a:lnTo>
                    <a:pt x="5654" y="5408"/>
                  </a:lnTo>
                  <a:lnTo>
                    <a:pt x="5595" y="5422"/>
                  </a:lnTo>
                  <a:lnTo>
                    <a:pt x="5524" y="5477"/>
                  </a:lnTo>
                  <a:lnTo>
                    <a:pt x="5465" y="5491"/>
                  </a:lnTo>
                  <a:lnTo>
                    <a:pt x="5276" y="5484"/>
                  </a:lnTo>
                  <a:lnTo>
                    <a:pt x="5216" y="5491"/>
                  </a:lnTo>
                  <a:lnTo>
                    <a:pt x="5157" y="5519"/>
                  </a:lnTo>
                  <a:lnTo>
                    <a:pt x="5098" y="5553"/>
                  </a:lnTo>
                  <a:lnTo>
                    <a:pt x="5051" y="5595"/>
                  </a:lnTo>
                  <a:lnTo>
                    <a:pt x="5015" y="5636"/>
                  </a:lnTo>
                  <a:lnTo>
                    <a:pt x="5027" y="5670"/>
                  </a:lnTo>
                  <a:lnTo>
                    <a:pt x="5027" y="5705"/>
                  </a:lnTo>
                  <a:lnTo>
                    <a:pt x="5015" y="5726"/>
                  </a:lnTo>
                  <a:lnTo>
                    <a:pt x="4850" y="5726"/>
                  </a:lnTo>
                  <a:lnTo>
                    <a:pt x="4649" y="5746"/>
                  </a:lnTo>
                  <a:lnTo>
                    <a:pt x="4578" y="5740"/>
                  </a:lnTo>
                  <a:lnTo>
                    <a:pt x="4554" y="5712"/>
                  </a:lnTo>
                  <a:lnTo>
                    <a:pt x="4554" y="5657"/>
                  </a:lnTo>
                  <a:lnTo>
                    <a:pt x="4519" y="5629"/>
                  </a:lnTo>
                  <a:lnTo>
                    <a:pt x="4436" y="5601"/>
                  </a:lnTo>
                  <a:lnTo>
                    <a:pt x="4377" y="5595"/>
                  </a:lnTo>
                  <a:lnTo>
                    <a:pt x="4294" y="5595"/>
                  </a:lnTo>
                  <a:lnTo>
                    <a:pt x="4211" y="5608"/>
                  </a:lnTo>
                  <a:lnTo>
                    <a:pt x="4128" y="5636"/>
                  </a:lnTo>
                  <a:lnTo>
                    <a:pt x="4117" y="5657"/>
                  </a:lnTo>
                  <a:lnTo>
                    <a:pt x="4140" y="5684"/>
                  </a:lnTo>
                  <a:lnTo>
                    <a:pt x="4389" y="5816"/>
                  </a:lnTo>
                  <a:lnTo>
                    <a:pt x="4471" y="5878"/>
                  </a:lnTo>
                  <a:lnTo>
                    <a:pt x="4460" y="5933"/>
                  </a:lnTo>
                  <a:lnTo>
                    <a:pt x="4424" y="5933"/>
                  </a:lnTo>
                  <a:lnTo>
                    <a:pt x="4365" y="5919"/>
                  </a:lnTo>
                  <a:lnTo>
                    <a:pt x="4294" y="5919"/>
                  </a:lnTo>
                  <a:lnTo>
                    <a:pt x="4235" y="5947"/>
                  </a:lnTo>
                  <a:lnTo>
                    <a:pt x="4223" y="5981"/>
                  </a:lnTo>
                  <a:lnTo>
                    <a:pt x="4223" y="6030"/>
                  </a:lnTo>
                  <a:lnTo>
                    <a:pt x="4247" y="6112"/>
                  </a:lnTo>
                  <a:lnTo>
                    <a:pt x="4247" y="6154"/>
                  </a:lnTo>
                  <a:lnTo>
                    <a:pt x="4235" y="6188"/>
                  </a:lnTo>
                  <a:lnTo>
                    <a:pt x="4188" y="6264"/>
                  </a:lnTo>
                  <a:lnTo>
                    <a:pt x="4199" y="6292"/>
                  </a:lnTo>
                  <a:lnTo>
                    <a:pt x="4247" y="6320"/>
                  </a:lnTo>
                  <a:lnTo>
                    <a:pt x="4306" y="6340"/>
                  </a:lnTo>
                  <a:lnTo>
                    <a:pt x="4341" y="6368"/>
                  </a:lnTo>
                  <a:lnTo>
                    <a:pt x="4306" y="6444"/>
                  </a:lnTo>
                  <a:lnTo>
                    <a:pt x="4188" y="6520"/>
                  </a:lnTo>
                  <a:lnTo>
                    <a:pt x="4117" y="6589"/>
                  </a:lnTo>
                  <a:lnTo>
                    <a:pt x="4199" y="6665"/>
                  </a:lnTo>
                  <a:lnTo>
                    <a:pt x="4306" y="6706"/>
                  </a:lnTo>
                  <a:lnTo>
                    <a:pt x="4353" y="6734"/>
                  </a:lnTo>
                  <a:lnTo>
                    <a:pt x="4365" y="6769"/>
                  </a:lnTo>
                  <a:lnTo>
                    <a:pt x="4341" y="6817"/>
                  </a:lnTo>
                  <a:lnTo>
                    <a:pt x="4294" y="6858"/>
                  </a:lnTo>
                  <a:lnTo>
                    <a:pt x="4223" y="6893"/>
                  </a:lnTo>
                  <a:lnTo>
                    <a:pt x="4152" y="6886"/>
                  </a:lnTo>
                  <a:lnTo>
                    <a:pt x="4057" y="6831"/>
                  </a:lnTo>
                  <a:lnTo>
                    <a:pt x="4010" y="6824"/>
                  </a:lnTo>
                  <a:lnTo>
                    <a:pt x="3986" y="6851"/>
                  </a:lnTo>
                  <a:lnTo>
                    <a:pt x="3998" y="6879"/>
                  </a:lnTo>
                  <a:lnTo>
                    <a:pt x="4046" y="6941"/>
                  </a:lnTo>
                  <a:lnTo>
                    <a:pt x="4046" y="6969"/>
                  </a:lnTo>
                  <a:lnTo>
                    <a:pt x="4022" y="6990"/>
                  </a:lnTo>
                  <a:lnTo>
                    <a:pt x="3833" y="7079"/>
                  </a:lnTo>
                  <a:lnTo>
                    <a:pt x="3750" y="7093"/>
                  </a:lnTo>
                  <a:lnTo>
                    <a:pt x="3679" y="7086"/>
                  </a:lnTo>
                  <a:lnTo>
                    <a:pt x="3608" y="7059"/>
                  </a:lnTo>
                  <a:lnTo>
                    <a:pt x="3573" y="7017"/>
                  </a:lnTo>
                  <a:lnTo>
                    <a:pt x="3620" y="6962"/>
                  </a:lnTo>
                  <a:lnTo>
                    <a:pt x="3714" y="6914"/>
                  </a:lnTo>
                  <a:lnTo>
                    <a:pt x="3774" y="6865"/>
                  </a:lnTo>
                  <a:lnTo>
                    <a:pt x="3679" y="6789"/>
                  </a:lnTo>
                  <a:lnTo>
                    <a:pt x="3620" y="6769"/>
                  </a:lnTo>
                  <a:lnTo>
                    <a:pt x="3573" y="6769"/>
                  </a:lnTo>
                  <a:lnTo>
                    <a:pt x="3490" y="6796"/>
                  </a:lnTo>
                  <a:lnTo>
                    <a:pt x="3478" y="6796"/>
                  </a:lnTo>
                  <a:lnTo>
                    <a:pt x="3466" y="6803"/>
                  </a:lnTo>
                  <a:lnTo>
                    <a:pt x="3454" y="6803"/>
                  </a:lnTo>
                  <a:lnTo>
                    <a:pt x="3431" y="6803"/>
                  </a:lnTo>
                  <a:lnTo>
                    <a:pt x="3383" y="6782"/>
                  </a:lnTo>
                  <a:lnTo>
                    <a:pt x="3348" y="6755"/>
                  </a:lnTo>
                  <a:lnTo>
                    <a:pt x="3301" y="6741"/>
                  </a:lnTo>
                  <a:lnTo>
                    <a:pt x="3194" y="6775"/>
                  </a:lnTo>
                  <a:lnTo>
                    <a:pt x="3135" y="6769"/>
                  </a:lnTo>
                  <a:lnTo>
                    <a:pt x="3076" y="6748"/>
                  </a:lnTo>
                  <a:lnTo>
                    <a:pt x="3017" y="6734"/>
                  </a:lnTo>
                  <a:lnTo>
                    <a:pt x="2934" y="6734"/>
                  </a:lnTo>
                  <a:lnTo>
                    <a:pt x="2910" y="6748"/>
                  </a:lnTo>
                  <a:lnTo>
                    <a:pt x="2922" y="6775"/>
                  </a:lnTo>
                  <a:lnTo>
                    <a:pt x="2958" y="6810"/>
                  </a:lnTo>
                  <a:lnTo>
                    <a:pt x="2969" y="6817"/>
                  </a:lnTo>
                  <a:lnTo>
                    <a:pt x="3017" y="6845"/>
                  </a:lnTo>
                  <a:lnTo>
                    <a:pt x="3040" y="6858"/>
                  </a:lnTo>
                  <a:lnTo>
                    <a:pt x="3040" y="6872"/>
                  </a:lnTo>
                  <a:lnTo>
                    <a:pt x="3040" y="6900"/>
                  </a:lnTo>
                  <a:lnTo>
                    <a:pt x="3040" y="6914"/>
                  </a:lnTo>
                  <a:lnTo>
                    <a:pt x="3099" y="6983"/>
                  </a:lnTo>
                  <a:lnTo>
                    <a:pt x="3099" y="7017"/>
                  </a:lnTo>
                  <a:lnTo>
                    <a:pt x="3040" y="7045"/>
                  </a:lnTo>
                  <a:lnTo>
                    <a:pt x="2958" y="7045"/>
                  </a:lnTo>
                  <a:lnTo>
                    <a:pt x="2898" y="7024"/>
                  </a:lnTo>
                  <a:lnTo>
                    <a:pt x="2839" y="6996"/>
                  </a:lnTo>
                  <a:lnTo>
                    <a:pt x="2780" y="6976"/>
                  </a:lnTo>
                  <a:lnTo>
                    <a:pt x="2686" y="6976"/>
                  </a:lnTo>
                  <a:lnTo>
                    <a:pt x="2520" y="7017"/>
                  </a:lnTo>
                  <a:lnTo>
                    <a:pt x="2437" y="7017"/>
                  </a:lnTo>
                  <a:lnTo>
                    <a:pt x="2390" y="6996"/>
                  </a:lnTo>
                  <a:lnTo>
                    <a:pt x="2366" y="6934"/>
                  </a:lnTo>
                  <a:lnTo>
                    <a:pt x="2331" y="6914"/>
                  </a:lnTo>
                  <a:lnTo>
                    <a:pt x="2272" y="6900"/>
                  </a:lnTo>
                  <a:lnTo>
                    <a:pt x="2212" y="6907"/>
                  </a:lnTo>
                  <a:lnTo>
                    <a:pt x="2165" y="6927"/>
                  </a:lnTo>
                  <a:lnTo>
                    <a:pt x="2011" y="7010"/>
                  </a:lnTo>
                  <a:lnTo>
                    <a:pt x="1964" y="7045"/>
                  </a:lnTo>
                  <a:lnTo>
                    <a:pt x="1940" y="7079"/>
                  </a:lnTo>
                  <a:lnTo>
                    <a:pt x="1952" y="7121"/>
                  </a:lnTo>
                  <a:lnTo>
                    <a:pt x="1988" y="7155"/>
                  </a:lnTo>
                  <a:lnTo>
                    <a:pt x="2000" y="7190"/>
                  </a:lnTo>
                  <a:lnTo>
                    <a:pt x="2000" y="7238"/>
                  </a:lnTo>
                  <a:lnTo>
                    <a:pt x="1964" y="7280"/>
                  </a:lnTo>
                  <a:lnTo>
                    <a:pt x="1929" y="7293"/>
                  </a:lnTo>
                  <a:lnTo>
                    <a:pt x="1893" y="7287"/>
                  </a:lnTo>
                  <a:lnTo>
                    <a:pt x="1692" y="7224"/>
                  </a:lnTo>
                  <a:lnTo>
                    <a:pt x="1633" y="7224"/>
                  </a:lnTo>
                  <a:lnTo>
                    <a:pt x="1373" y="7307"/>
                  </a:lnTo>
                  <a:lnTo>
                    <a:pt x="1314" y="7307"/>
                  </a:lnTo>
                  <a:lnTo>
                    <a:pt x="1302" y="7314"/>
                  </a:lnTo>
                  <a:lnTo>
                    <a:pt x="1254" y="7321"/>
                  </a:lnTo>
                  <a:lnTo>
                    <a:pt x="1231" y="7335"/>
                  </a:lnTo>
                  <a:lnTo>
                    <a:pt x="1219" y="7363"/>
                  </a:lnTo>
                  <a:lnTo>
                    <a:pt x="1089" y="7452"/>
                  </a:lnTo>
                  <a:lnTo>
                    <a:pt x="1089" y="7452"/>
                  </a:lnTo>
                  <a:lnTo>
                    <a:pt x="1089" y="7452"/>
                  </a:lnTo>
                  <a:lnTo>
                    <a:pt x="1006" y="7328"/>
                  </a:lnTo>
                  <a:lnTo>
                    <a:pt x="1053" y="7259"/>
                  </a:lnTo>
                  <a:lnTo>
                    <a:pt x="1195" y="7128"/>
                  </a:lnTo>
                  <a:lnTo>
                    <a:pt x="1195" y="7100"/>
                  </a:lnTo>
                  <a:lnTo>
                    <a:pt x="1172" y="7052"/>
                  </a:lnTo>
                  <a:lnTo>
                    <a:pt x="1160" y="7031"/>
                  </a:lnTo>
                  <a:lnTo>
                    <a:pt x="1184" y="6941"/>
                  </a:lnTo>
                  <a:lnTo>
                    <a:pt x="1172" y="6941"/>
                  </a:lnTo>
                  <a:lnTo>
                    <a:pt x="1184" y="6921"/>
                  </a:lnTo>
                  <a:lnTo>
                    <a:pt x="1195" y="6914"/>
                  </a:lnTo>
                  <a:lnTo>
                    <a:pt x="1219" y="6907"/>
                  </a:lnTo>
                  <a:lnTo>
                    <a:pt x="1254" y="6907"/>
                  </a:lnTo>
                  <a:lnTo>
                    <a:pt x="1278" y="6893"/>
                  </a:lnTo>
                  <a:lnTo>
                    <a:pt x="1361" y="6824"/>
                  </a:lnTo>
                  <a:lnTo>
                    <a:pt x="1396" y="6810"/>
                  </a:lnTo>
                  <a:lnTo>
                    <a:pt x="1479" y="6789"/>
                  </a:lnTo>
                  <a:lnTo>
                    <a:pt x="1515" y="6775"/>
                  </a:lnTo>
                  <a:lnTo>
                    <a:pt x="1538" y="6741"/>
                  </a:lnTo>
                  <a:lnTo>
                    <a:pt x="1538" y="6720"/>
                  </a:lnTo>
                  <a:lnTo>
                    <a:pt x="1526" y="6700"/>
                  </a:lnTo>
                  <a:lnTo>
                    <a:pt x="1538" y="6672"/>
                  </a:lnTo>
                  <a:lnTo>
                    <a:pt x="1550" y="6651"/>
                  </a:lnTo>
                  <a:lnTo>
                    <a:pt x="1586" y="6637"/>
                  </a:lnTo>
                  <a:lnTo>
                    <a:pt x="1609" y="6630"/>
                  </a:lnTo>
                  <a:lnTo>
                    <a:pt x="1633" y="6617"/>
                  </a:lnTo>
                  <a:lnTo>
                    <a:pt x="1668" y="6582"/>
                  </a:lnTo>
                  <a:lnTo>
                    <a:pt x="1680" y="6561"/>
                  </a:lnTo>
                  <a:lnTo>
                    <a:pt x="1668" y="6506"/>
                  </a:lnTo>
                  <a:lnTo>
                    <a:pt x="1704" y="6472"/>
                  </a:lnTo>
                  <a:lnTo>
                    <a:pt x="1846" y="6375"/>
                  </a:lnTo>
                  <a:lnTo>
                    <a:pt x="1881" y="6327"/>
                  </a:lnTo>
                  <a:lnTo>
                    <a:pt x="1858" y="6285"/>
                  </a:lnTo>
                  <a:lnTo>
                    <a:pt x="1739" y="6182"/>
                  </a:lnTo>
                  <a:lnTo>
                    <a:pt x="1716" y="6126"/>
                  </a:lnTo>
                  <a:lnTo>
                    <a:pt x="1728" y="6099"/>
                  </a:lnTo>
                  <a:lnTo>
                    <a:pt x="1739" y="6078"/>
                  </a:lnTo>
                  <a:lnTo>
                    <a:pt x="1775" y="6064"/>
                  </a:lnTo>
                  <a:lnTo>
                    <a:pt x="1787" y="6043"/>
                  </a:lnTo>
                  <a:lnTo>
                    <a:pt x="1799" y="6016"/>
                  </a:lnTo>
                  <a:lnTo>
                    <a:pt x="1799" y="5954"/>
                  </a:lnTo>
                  <a:lnTo>
                    <a:pt x="1822" y="5905"/>
                  </a:lnTo>
                  <a:lnTo>
                    <a:pt x="1846" y="5857"/>
                  </a:lnTo>
                  <a:lnTo>
                    <a:pt x="1893" y="5822"/>
                  </a:lnTo>
                  <a:lnTo>
                    <a:pt x="1964" y="5788"/>
                  </a:lnTo>
                  <a:lnTo>
                    <a:pt x="2023" y="5767"/>
                  </a:lnTo>
                  <a:lnTo>
                    <a:pt x="2331" y="5698"/>
                  </a:lnTo>
                  <a:lnTo>
                    <a:pt x="2390" y="5670"/>
                  </a:lnTo>
                  <a:lnTo>
                    <a:pt x="2508" y="5601"/>
                  </a:lnTo>
                  <a:lnTo>
                    <a:pt x="2544" y="5581"/>
                  </a:lnTo>
                  <a:lnTo>
                    <a:pt x="2626" y="5560"/>
                  </a:lnTo>
                  <a:lnTo>
                    <a:pt x="2674" y="5546"/>
                  </a:lnTo>
                  <a:lnTo>
                    <a:pt x="2697" y="5519"/>
                  </a:lnTo>
                  <a:lnTo>
                    <a:pt x="2733" y="5470"/>
                  </a:lnTo>
                  <a:lnTo>
                    <a:pt x="2756" y="5449"/>
                  </a:lnTo>
                  <a:lnTo>
                    <a:pt x="2827" y="5429"/>
                  </a:lnTo>
                  <a:lnTo>
                    <a:pt x="2981" y="5408"/>
                  </a:lnTo>
                  <a:lnTo>
                    <a:pt x="3052" y="5387"/>
                  </a:lnTo>
                  <a:lnTo>
                    <a:pt x="3088" y="5367"/>
                  </a:lnTo>
                  <a:lnTo>
                    <a:pt x="3170" y="5298"/>
                  </a:lnTo>
                  <a:lnTo>
                    <a:pt x="3371" y="5194"/>
                  </a:lnTo>
                  <a:lnTo>
                    <a:pt x="3513" y="5090"/>
                  </a:lnTo>
                  <a:lnTo>
                    <a:pt x="3561" y="5049"/>
                  </a:lnTo>
                  <a:lnTo>
                    <a:pt x="3584" y="4966"/>
                  </a:lnTo>
                  <a:lnTo>
                    <a:pt x="3573" y="4856"/>
                  </a:lnTo>
                  <a:lnTo>
                    <a:pt x="3573" y="4800"/>
                  </a:lnTo>
                  <a:lnTo>
                    <a:pt x="3573" y="4648"/>
                  </a:lnTo>
                  <a:lnTo>
                    <a:pt x="3561" y="4434"/>
                  </a:lnTo>
                  <a:lnTo>
                    <a:pt x="3549" y="4193"/>
                  </a:lnTo>
                  <a:lnTo>
                    <a:pt x="3537" y="3951"/>
                  </a:lnTo>
                  <a:lnTo>
                    <a:pt x="3525" y="3737"/>
                  </a:lnTo>
                  <a:lnTo>
                    <a:pt x="3513" y="3585"/>
                  </a:lnTo>
                  <a:lnTo>
                    <a:pt x="3513" y="3530"/>
                  </a:lnTo>
                  <a:lnTo>
                    <a:pt x="3513" y="3378"/>
                  </a:lnTo>
                  <a:lnTo>
                    <a:pt x="3454" y="3405"/>
                  </a:lnTo>
                  <a:lnTo>
                    <a:pt x="3383" y="3391"/>
                  </a:lnTo>
                  <a:lnTo>
                    <a:pt x="3301" y="3371"/>
                  </a:lnTo>
                  <a:lnTo>
                    <a:pt x="3206" y="3371"/>
                  </a:lnTo>
                  <a:lnTo>
                    <a:pt x="3123" y="3384"/>
                  </a:lnTo>
                  <a:lnTo>
                    <a:pt x="3052" y="3378"/>
                  </a:lnTo>
                  <a:lnTo>
                    <a:pt x="2969" y="3364"/>
                  </a:lnTo>
                  <a:lnTo>
                    <a:pt x="2709" y="3350"/>
                  </a:lnTo>
                  <a:lnTo>
                    <a:pt x="2555" y="3336"/>
                  </a:lnTo>
                  <a:lnTo>
                    <a:pt x="2414" y="3302"/>
                  </a:lnTo>
                  <a:lnTo>
                    <a:pt x="2283" y="3260"/>
                  </a:lnTo>
                  <a:lnTo>
                    <a:pt x="2130" y="3198"/>
                  </a:lnTo>
                  <a:lnTo>
                    <a:pt x="2071" y="3191"/>
                  </a:lnTo>
                  <a:lnTo>
                    <a:pt x="1964" y="3219"/>
                  </a:lnTo>
                  <a:lnTo>
                    <a:pt x="1846" y="3239"/>
                  </a:lnTo>
                  <a:lnTo>
                    <a:pt x="1787" y="3198"/>
                  </a:lnTo>
                  <a:lnTo>
                    <a:pt x="1751" y="3150"/>
                  </a:lnTo>
                  <a:lnTo>
                    <a:pt x="1668" y="3129"/>
                  </a:lnTo>
                  <a:lnTo>
                    <a:pt x="1597" y="3129"/>
                  </a:lnTo>
                  <a:lnTo>
                    <a:pt x="1479" y="3081"/>
                  </a:lnTo>
                  <a:lnTo>
                    <a:pt x="1408" y="3060"/>
                  </a:lnTo>
                  <a:lnTo>
                    <a:pt x="1302" y="3053"/>
                  </a:lnTo>
                  <a:lnTo>
                    <a:pt x="1231" y="3067"/>
                  </a:lnTo>
                  <a:lnTo>
                    <a:pt x="1160" y="3094"/>
                  </a:lnTo>
                  <a:lnTo>
                    <a:pt x="888" y="3253"/>
                  </a:lnTo>
                  <a:lnTo>
                    <a:pt x="864" y="3260"/>
                  </a:lnTo>
                  <a:lnTo>
                    <a:pt x="793" y="3239"/>
                  </a:lnTo>
                  <a:lnTo>
                    <a:pt x="699" y="3226"/>
                  </a:lnTo>
                  <a:lnTo>
                    <a:pt x="639" y="3226"/>
                  </a:lnTo>
                  <a:lnTo>
                    <a:pt x="604" y="3246"/>
                  </a:lnTo>
                  <a:lnTo>
                    <a:pt x="616" y="3309"/>
                  </a:lnTo>
                  <a:lnTo>
                    <a:pt x="545" y="3309"/>
                  </a:lnTo>
                  <a:lnTo>
                    <a:pt x="403" y="3315"/>
                  </a:lnTo>
                  <a:lnTo>
                    <a:pt x="344" y="3315"/>
                  </a:lnTo>
                  <a:lnTo>
                    <a:pt x="320" y="3309"/>
                  </a:lnTo>
                  <a:lnTo>
                    <a:pt x="273" y="3274"/>
                  </a:lnTo>
                  <a:lnTo>
                    <a:pt x="249" y="3260"/>
                  </a:lnTo>
                  <a:lnTo>
                    <a:pt x="202" y="3260"/>
                  </a:lnTo>
                  <a:lnTo>
                    <a:pt x="131" y="3274"/>
                  </a:lnTo>
                  <a:lnTo>
                    <a:pt x="95" y="3281"/>
                  </a:lnTo>
                  <a:lnTo>
                    <a:pt x="24" y="3267"/>
                  </a:lnTo>
                  <a:lnTo>
                    <a:pt x="1" y="3239"/>
                  </a:lnTo>
                  <a:lnTo>
                    <a:pt x="24" y="3198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3" name="Google Shape;601;p22">
              <a:extLst>
                <a:ext uri="{FF2B5EF4-FFF2-40B4-BE49-F238E27FC236}">
                  <a16:creationId xmlns:a16="http://schemas.microsoft.com/office/drawing/2014/main" id="{359E8CF6-0850-2932-0E9E-4DAEABF597E0}"/>
                </a:ext>
              </a:extLst>
            </p:cNvPr>
            <p:cNvSpPr/>
            <p:nvPr/>
          </p:nvSpPr>
          <p:spPr>
            <a:xfrm flipH="1">
              <a:off x="3517868" y="2757642"/>
              <a:ext cx="411897" cy="414155"/>
            </a:xfrm>
            <a:custGeom>
              <a:avLst/>
              <a:gdLst/>
              <a:ahLst/>
              <a:cxnLst/>
              <a:rect l="l" t="t" r="r" b="b"/>
              <a:pathLst>
                <a:path w="6766" h="4345" extrusionOk="0">
                  <a:moveTo>
                    <a:pt x="0" y="788"/>
                  </a:moveTo>
                  <a:lnTo>
                    <a:pt x="24" y="726"/>
                  </a:lnTo>
                  <a:lnTo>
                    <a:pt x="284" y="698"/>
                  </a:lnTo>
                  <a:lnTo>
                    <a:pt x="438" y="677"/>
                  </a:lnTo>
                  <a:lnTo>
                    <a:pt x="473" y="670"/>
                  </a:lnTo>
                  <a:lnTo>
                    <a:pt x="556" y="677"/>
                  </a:lnTo>
                  <a:lnTo>
                    <a:pt x="521" y="636"/>
                  </a:lnTo>
                  <a:lnTo>
                    <a:pt x="521" y="615"/>
                  </a:lnTo>
                  <a:lnTo>
                    <a:pt x="533" y="587"/>
                  </a:lnTo>
                  <a:lnTo>
                    <a:pt x="544" y="580"/>
                  </a:lnTo>
                  <a:lnTo>
                    <a:pt x="568" y="574"/>
                  </a:lnTo>
                  <a:lnTo>
                    <a:pt x="604" y="580"/>
                  </a:lnTo>
                  <a:lnTo>
                    <a:pt x="615" y="580"/>
                  </a:lnTo>
                  <a:lnTo>
                    <a:pt x="639" y="594"/>
                  </a:lnTo>
                  <a:lnTo>
                    <a:pt x="651" y="601"/>
                  </a:lnTo>
                  <a:lnTo>
                    <a:pt x="674" y="615"/>
                  </a:lnTo>
                  <a:lnTo>
                    <a:pt x="710" y="615"/>
                  </a:lnTo>
                  <a:lnTo>
                    <a:pt x="769" y="608"/>
                  </a:lnTo>
                  <a:lnTo>
                    <a:pt x="805" y="594"/>
                  </a:lnTo>
                  <a:lnTo>
                    <a:pt x="828" y="580"/>
                  </a:lnTo>
                  <a:lnTo>
                    <a:pt x="828" y="574"/>
                  </a:lnTo>
                  <a:lnTo>
                    <a:pt x="828" y="567"/>
                  </a:lnTo>
                  <a:lnTo>
                    <a:pt x="828" y="560"/>
                  </a:lnTo>
                  <a:lnTo>
                    <a:pt x="828" y="546"/>
                  </a:lnTo>
                  <a:lnTo>
                    <a:pt x="852" y="511"/>
                  </a:lnTo>
                  <a:lnTo>
                    <a:pt x="887" y="477"/>
                  </a:lnTo>
                  <a:lnTo>
                    <a:pt x="852" y="463"/>
                  </a:lnTo>
                  <a:lnTo>
                    <a:pt x="828" y="429"/>
                  </a:lnTo>
                  <a:lnTo>
                    <a:pt x="816" y="380"/>
                  </a:lnTo>
                  <a:lnTo>
                    <a:pt x="816" y="366"/>
                  </a:lnTo>
                  <a:lnTo>
                    <a:pt x="828" y="366"/>
                  </a:lnTo>
                  <a:lnTo>
                    <a:pt x="876" y="380"/>
                  </a:lnTo>
                  <a:lnTo>
                    <a:pt x="982" y="380"/>
                  </a:lnTo>
                  <a:lnTo>
                    <a:pt x="1017" y="373"/>
                  </a:lnTo>
                  <a:lnTo>
                    <a:pt x="1041" y="366"/>
                  </a:lnTo>
                  <a:lnTo>
                    <a:pt x="1065" y="346"/>
                  </a:lnTo>
                  <a:lnTo>
                    <a:pt x="1065" y="277"/>
                  </a:lnTo>
                  <a:lnTo>
                    <a:pt x="1088" y="263"/>
                  </a:lnTo>
                  <a:lnTo>
                    <a:pt x="1207" y="208"/>
                  </a:lnTo>
                  <a:lnTo>
                    <a:pt x="1242" y="166"/>
                  </a:lnTo>
                  <a:lnTo>
                    <a:pt x="1266" y="138"/>
                  </a:lnTo>
                  <a:lnTo>
                    <a:pt x="1372" y="14"/>
                  </a:lnTo>
                  <a:lnTo>
                    <a:pt x="1408" y="0"/>
                  </a:lnTo>
                  <a:lnTo>
                    <a:pt x="1514" y="63"/>
                  </a:lnTo>
                  <a:lnTo>
                    <a:pt x="1562" y="76"/>
                  </a:lnTo>
                  <a:lnTo>
                    <a:pt x="1621" y="118"/>
                  </a:lnTo>
                  <a:lnTo>
                    <a:pt x="1656" y="145"/>
                  </a:lnTo>
                  <a:lnTo>
                    <a:pt x="1751" y="311"/>
                  </a:lnTo>
                  <a:lnTo>
                    <a:pt x="1763" y="325"/>
                  </a:lnTo>
                  <a:lnTo>
                    <a:pt x="1916" y="429"/>
                  </a:lnTo>
                  <a:lnTo>
                    <a:pt x="2224" y="587"/>
                  </a:lnTo>
                  <a:lnTo>
                    <a:pt x="2259" y="608"/>
                  </a:lnTo>
                  <a:lnTo>
                    <a:pt x="2283" y="636"/>
                  </a:lnTo>
                  <a:lnTo>
                    <a:pt x="2307" y="670"/>
                  </a:lnTo>
                  <a:lnTo>
                    <a:pt x="2307" y="691"/>
                  </a:lnTo>
                  <a:lnTo>
                    <a:pt x="2283" y="719"/>
                  </a:lnTo>
                  <a:lnTo>
                    <a:pt x="2271" y="753"/>
                  </a:lnTo>
                  <a:lnTo>
                    <a:pt x="2330" y="801"/>
                  </a:lnTo>
                  <a:lnTo>
                    <a:pt x="2449" y="871"/>
                  </a:lnTo>
                  <a:lnTo>
                    <a:pt x="2543" y="912"/>
                  </a:lnTo>
                  <a:lnTo>
                    <a:pt x="2744" y="1016"/>
                  </a:lnTo>
                  <a:lnTo>
                    <a:pt x="2780" y="1050"/>
                  </a:lnTo>
                  <a:lnTo>
                    <a:pt x="2839" y="1168"/>
                  </a:lnTo>
                  <a:lnTo>
                    <a:pt x="2839" y="1195"/>
                  </a:lnTo>
                  <a:lnTo>
                    <a:pt x="2815" y="1230"/>
                  </a:lnTo>
                  <a:lnTo>
                    <a:pt x="2803" y="1271"/>
                  </a:lnTo>
                  <a:lnTo>
                    <a:pt x="2862" y="1375"/>
                  </a:lnTo>
                  <a:lnTo>
                    <a:pt x="2910" y="1402"/>
                  </a:lnTo>
                  <a:lnTo>
                    <a:pt x="2933" y="1409"/>
                  </a:lnTo>
                  <a:lnTo>
                    <a:pt x="2969" y="1416"/>
                  </a:lnTo>
                  <a:lnTo>
                    <a:pt x="3004" y="1423"/>
                  </a:lnTo>
                  <a:lnTo>
                    <a:pt x="3040" y="1430"/>
                  </a:lnTo>
                  <a:lnTo>
                    <a:pt x="3111" y="1437"/>
                  </a:lnTo>
                  <a:lnTo>
                    <a:pt x="3146" y="1444"/>
                  </a:lnTo>
                  <a:lnTo>
                    <a:pt x="3182" y="1437"/>
                  </a:lnTo>
                  <a:lnTo>
                    <a:pt x="3205" y="1437"/>
                  </a:lnTo>
                  <a:lnTo>
                    <a:pt x="3205" y="1444"/>
                  </a:lnTo>
                  <a:lnTo>
                    <a:pt x="3205" y="1458"/>
                  </a:lnTo>
                  <a:lnTo>
                    <a:pt x="3134" y="1527"/>
                  </a:lnTo>
                  <a:lnTo>
                    <a:pt x="3099" y="1554"/>
                  </a:lnTo>
                  <a:lnTo>
                    <a:pt x="3064" y="1575"/>
                  </a:lnTo>
                  <a:lnTo>
                    <a:pt x="3028" y="1589"/>
                  </a:lnTo>
                  <a:lnTo>
                    <a:pt x="3016" y="1603"/>
                  </a:lnTo>
                  <a:lnTo>
                    <a:pt x="3004" y="1623"/>
                  </a:lnTo>
                  <a:lnTo>
                    <a:pt x="3028" y="1727"/>
                  </a:lnTo>
                  <a:lnTo>
                    <a:pt x="3016" y="1789"/>
                  </a:lnTo>
                  <a:lnTo>
                    <a:pt x="2851" y="1831"/>
                  </a:lnTo>
                  <a:lnTo>
                    <a:pt x="2792" y="1872"/>
                  </a:lnTo>
                  <a:lnTo>
                    <a:pt x="2815" y="1900"/>
                  </a:lnTo>
                  <a:lnTo>
                    <a:pt x="2815" y="1913"/>
                  </a:lnTo>
                  <a:lnTo>
                    <a:pt x="2922" y="1969"/>
                  </a:lnTo>
                  <a:lnTo>
                    <a:pt x="3016" y="1982"/>
                  </a:lnTo>
                  <a:lnTo>
                    <a:pt x="3111" y="2010"/>
                  </a:lnTo>
                  <a:lnTo>
                    <a:pt x="3205" y="2072"/>
                  </a:lnTo>
                  <a:lnTo>
                    <a:pt x="3288" y="2141"/>
                  </a:lnTo>
                  <a:lnTo>
                    <a:pt x="3300" y="2162"/>
                  </a:lnTo>
                  <a:lnTo>
                    <a:pt x="3312" y="2183"/>
                  </a:lnTo>
                  <a:lnTo>
                    <a:pt x="3312" y="2190"/>
                  </a:lnTo>
                  <a:lnTo>
                    <a:pt x="3336" y="2203"/>
                  </a:lnTo>
                  <a:lnTo>
                    <a:pt x="3383" y="2203"/>
                  </a:lnTo>
                  <a:lnTo>
                    <a:pt x="3572" y="2176"/>
                  </a:lnTo>
                  <a:lnTo>
                    <a:pt x="3619" y="2176"/>
                  </a:lnTo>
                  <a:lnTo>
                    <a:pt x="3655" y="2190"/>
                  </a:lnTo>
                  <a:lnTo>
                    <a:pt x="3714" y="2217"/>
                  </a:lnTo>
                  <a:lnTo>
                    <a:pt x="3785" y="2252"/>
                  </a:lnTo>
                  <a:lnTo>
                    <a:pt x="3903" y="2321"/>
                  </a:lnTo>
                  <a:lnTo>
                    <a:pt x="3951" y="2328"/>
                  </a:lnTo>
                  <a:lnTo>
                    <a:pt x="4021" y="2328"/>
                  </a:lnTo>
                  <a:lnTo>
                    <a:pt x="4152" y="2293"/>
                  </a:lnTo>
                  <a:lnTo>
                    <a:pt x="4199" y="2286"/>
                  </a:lnTo>
                  <a:lnTo>
                    <a:pt x="4234" y="2273"/>
                  </a:lnTo>
                  <a:lnTo>
                    <a:pt x="4246" y="2266"/>
                  </a:lnTo>
                  <a:lnTo>
                    <a:pt x="4258" y="2259"/>
                  </a:lnTo>
                  <a:lnTo>
                    <a:pt x="4258" y="2252"/>
                  </a:lnTo>
                  <a:lnTo>
                    <a:pt x="4305" y="2245"/>
                  </a:lnTo>
                  <a:lnTo>
                    <a:pt x="4435" y="2252"/>
                  </a:lnTo>
                  <a:lnTo>
                    <a:pt x="4530" y="2224"/>
                  </a:lnTo>
                  <a:lnTo>
                    <a:pt x="4684" y="2079"/>
                  </a:lnTo>
                  <a:lnTo>
                    <a:pt x="4731" y="2058"/>
                  </a:lnTo>
                  <a:lnTo>
                    <a:pt x="4767" y="2045"/>
                  </a:lnTo>
                  <a:lnTo>
                    <a:pt x="4814" y="2045"/>
                  </a:lnTo>
                  <a:lnTo>
                    <a:pt x="4861" y="2038"/>
                  </a:lnTo>
                  <a:lnTo>
                    <a:pt x="4885" y="2038"/>
                  </a:lnTo>
                  <a:lnTo>
                    <a:pt x="4909" y="2045"/>
                  </a:lnTo>
                  <a:lnTo>
                    <a:pt x="4944" y="2072"/>
                  </a:lnTo>
                  <a:lnTo>
                    <a:pt x="4968" y="2086"/>
                  </a:lnTo>
                  <a:lnTo>
                    <a:pt x="5003" y="2093"/>
                  </a:lnTo>
                  <a:lnTo>
                    <a:pt x="5039" y="2093"/>
                  </a:lnTo>
                  <a:lnTo>
                    <a:pt x="5121" y="2086"/>
                  </a:lnTo>
                  <a:lnTo>
                    <a:pt x="5192" y="2086"/>
                  </a:lnTo>
                  <a:lnTo>
                    <a:pt x="5204" y="2079"/>
                  </a:lnTo>
                  <a:lnTo>
                    <a:pt x="5251" y="2045"/>
                  </a:lnTo>
                  <a:lnTo>
                    <a:pt x="5417" y="1948"/>
                  </a:lnTo>
                  <a:lnTo>
                    <a:pt x="5464" y="1941"/>
                  </a:lnTo>
                  <a:lnTo>
                    <a:pt x="5535" y="1907"/>
                  </a:lnTo>
                  <a:lnTo>
                    <a:pt x="5571" y="1907"/>
                  </a:lnTo>
                  <a:lnTo>
                    <a:pt x="5606" y="1907"/>
                  </a:lnTo>
                  <a:lnTo>
                    <a:pt x="5689" y="1920"/>
                  </a:lnTo>
                  <a:lnTo>
                    <a:pt x="5713" y="1927"/>
                  </a:lnTo>
                  <a:lnTo>
                    <a:pt x="5725" y="1934"/>
                  </a:lnTo>
                  <a:lnTo>
                    <a:pt x="5760" y="1948"/>
                  </a:lnTo>
                  <a:lnTo>
                    <a:pt x="5784" y="1941"/>
                  </a:lnTo>
                  <a:lnTo>
                    <a:pt x="5819" y="1927"/>
                  </a:lnTo>
                  <a:lnTo>
                    <a:pt x="5855" y="1907"/>
                  </a:lnTo>
                  <a:lnTo>
                    <a:pt x="5866" y="1893"/>
                  </a:lnTo>
                  <a:lnTo>
                    <a:pt x="5878" y="1872"/>
                  </a:lnTo>
                  <a:lnTo>
                    <a:pt x="5878" y="1810"/>
                  </a:lnTo>
                  <a:lnTo>
                    <a:pt x="5902" y="1775"/>
                  </a:lnTo>
                  <a:lnTo>
                    <a:pt x="5914" y="1775"/>
                  </a:lnTo>
                  <a:lnTo>
                    <a:pt x="5914" y="1775"/>
                  </a:lnTo>
                  <a:lnTo>
                    <a:pt x="5949" y="1803"/>
                  </a:lnTo>
                  <a:lnTo>
                    <a:pt x="6008" y="1837"/>
                  </a:lnTo>
                  <a:lnTo>
                    <a:pt x="6032" y="1844"/>
                  </a:lnTo>
                  <a:lnTo>
                    <a:pt x="6032" y="1844"/>
                  </a:lnTo>
                  <a:lnTo>
                    <a:pt x="6020" y="1858"/>
                  </a:lnTo>
                  <a:lnTo>
                    <a:pt x="6020" y="1879"/>
                  </a:lnTo>
                  <a:lnTo>
                    <a:pt x="6020" y="1886"/>
                  </a:lnTo>
                  <a:lnTo>
                    <a:pt x="6032" y="1900"/>
                  </a:lnTo>
                  <a:lnTo>
                    <a:pt x="6056" y="1907"/>
                  </a:lnTo>
                  <a:lnTo>
                    <a:pt x="6079" y="1920"/>
                  </a:lnTo>
                  <a:lnTo>
                    <a:pt x="6103" y="1920"/>
                  </a:lnTo>
                  <a:lnTo>
                    <a:pt x="6127" y="1920"/>
                  </a:lnTo>
                  <a:lnTo>
                    <a:pt x="6150" y="1913"/>
                  </a:lnTo>
                  <a:lnTo>
                    <a:pt x="6186" y="1886"/>
                  </a:lnTo>
                  <a:lnTo>
                    <a:pt x="6233" y="1879"/>
                  </a:lnTo>
                  <a:lnTo>
                    <a:pt x="6280" y="1879"/>
                  </a:lnTo>
                  <a:lnTo>
                    <a:pt x="6446" y="1962"/>
                  </a:lnTo>
                  <a:lnTo>
                    <a:pt x="6600" y="1976"/>
                  </a:lnTo>
                  <a:lnTo>
                    <a:pt x="6600" y="1976"/>
                  </a:lnTo>
                  <a:lnTo>
                    <a:pt x="6600" y="2038"/>
                  </a:lnTo>
                  <a:lnTo>
                    <a:pt x="6588" y="2107"/>
                  </a:lnTo>
                  <a:lnTo>
                    <a:pt x="6552" y="2169"/>
                  </a:lnTo>
                  <a:lnTo>
                    <a:pt x="6541" y="2183"/>
                  </a:lnTo>
                  <a:lnTo>
                    <a:pt x="6493" y="2217"/>
                  </a:lnTo>
                  <a:lnTo>
                    <a:pt x="6576" y="2217"/>
                  </a:lnTo>
                  <a:lnTo>
                    <a:pt x="6600" y="2252"/>
                  </a:lnTo>
                  <a:lnTo>
                    <a:pt x="6588" y="2286"/>
                  </a:lnTo>
                  <a:lnTo>
                    <a:pt x="6564" y="2307"/>
                  </a:lnTo>
                  <a:lnTo>
                    <a:pt x="6363" y="2397"/>
                  </a:lnTo>
                  <a:lnTo>
                    <a:pt x="6387" y="2431"/>
                  </a:lnTo>
                  <a:lnTo>
                    <a:pt x="6363" y="2459"/>
                  </a:lnTo>
                  <a:lnTo>
                    <a:pt x="6316" y="2480"/>
                  </a:lnTo>
                  <a:lnTo>
                    <a:pt x="6257" y="2473"/>
                  </a:lnTo>
                  <a:lnTo>
                    <a:pt x="6245" y="2459"/>
                  </a:lnTo>
                  <a:lnTo>
                    <a:pt x="6233" y="2397"/>
                  </a:lnTo>
                  <a:lnTo>
                    <a:pt x="6221" y="2383"/>
                  </a:lnTo>
                  <a:lnTo>
                    <a:pt x="6186" y="2362"/>
                  </a:lnTo>
                  <a:lnTo>
                    <a:pt x="6150" y="2300"/>
                  </a:lnTo>
                  <a:lnTo>
                    <a:pt x="6139" y="2238"/>
                  </a:lnTo>
                  <a:lnTo>
                    <a:pt x="6150" y="2197"/>
                  </a:lnTo>
                  <a:lnTo>
                    <a:pt x="6127" y="2203"/>
                  </a:lnTo>
                  <a:lnTo>
                    <a:pt x="6103" y="2203"/>
                  </a:lnTo>
                  <a:lnTo>
                    <a:pt x="6091" y="2203"/>
                  </a:lnTo>
                  <a:lnTo>
                    <a:pt x="6079" y="2217"/>
                  </a:lnTo>
                  <a:lnTo>
                    <a:pt x="6068" y="2197"/>
                  </a:lnTo>
                  <a:lnTo>
                    <a:pt x="6056" y="2197"/>
                  </a:lnTo>
                  <a:lnTo>
                    <a:pt x="6056" y="2197"/>
                  </a:lnTo>
                  <a:lnTo>
                    <a:pt x="6079" y="2183"/>
                  </a:lnTo>
                  <a:lnTo>
                    <a:pt x="6079" y="2169"/>
                  </a:lnTo>
                  <a:lnTo>
                    <a:pt x="6044" y="2155"/>
                  </a:lnTo>
                  <a:lnTo>
                    <a:pt x="6008" y="2155"/>
                  </a:lnTo>
                  <a:lnTo>
                    <a:pt x="5985" y="2155"/>
                  </a:lnTo>
                  <a:lnTo>
                    <a:pt x="5949" y="2169"/>
                  </a:lnTo>
                  <a:lnTo>
                    <a:pt x="5926" y="2148"/>
                  </a:lnTo>
                  <a:lnTo>
                    <a:pt x="5926" y="2121"/>
                  </a:lnTo>
                  <a:lnTo>
                    <a:pt x="5926" y="2100"/>
                  </a:lnTo>
                  <a:lnTo>
                    <a:pt x="5949" y="2072"/>
                  </a:lnTo>
                  <a:lnTo>
                    <a:pt x="5890" y="2100"/>
                  </a:lnTo>
                  <a:lnTo>
                    <a:pt x="5843" y="2128"/>
                  </a:lnTo>
                  <a:lnTo>
                    <a:pt x="5796" y="2148"/>
                  </a:lnTo>
                  <a:lnTo>
                    <a:pt x="5736" y="2134"/>
                  </a:lnTo>
                  <a:lnTo>
                    <a:pt x="5725" y="2155"/>
                  </a:lnTo>
                  <a:lnTo>
                    <a:pt x="5725" y="2162"/>
                  </a:lnTo>
                  <a:lnTo>
                    <a:pt x="5701" y="2169"/>
                  </a:lnTo>
                  <a:lnTo>
                    <a:pt x="5654" y="2169"/>
                  </a:lnTo>
                  <a:lnTo>
                    <a:pt x="5725" y="2245"/>
                  </a:lnTo>
                  <a:lnTo>
                    <a:pt x="5819" y="2314"/>
                  </a:lnTo>
                  <a:lnTo>
                    <a:pt x="5855" y="2342"/>
                  </a:lnTo>
                  <a:lnTo>
                    <a:pt x="5866" y="2369"/>
                  </a:lnTo>
                  <a:lnTo>
                    <a:pt x="5736" y="2355"/>
                  </a:lnTo>
                  <a:lnTo>
                    <a:pt x="5736" y="2369"/>
                  </a:lnTo>
                  <a:lnTo>
                    <a:pt x="5796" y="2383"/>
                  </a:lnTo>
                  <a:lnTo>
                    <a:pt x="5973" y="2397"/>
                  </a:lnTo>
                  <a:lnTo>
                    <a:pt x="5926" y="2369"/>
                  </a:lnTo>
                  <a:lnTo>
                    <a:pt x="5937" y="2355"/>
                  </a:lnTo>
                  <a:lnTo>
                    <a:pt x="5973" y="2349"/>
                  </a:lnTo>
                  <a:lnTo>
                    <a:pt x="6020" y="2355"/>
                  </a:lnTo>
                  <a:lnTo>
                    <a:pt x="6068" y="2369"/>
                  </a:lnTo>
                  <a:lnTo>
                    <a:pt x="6079" y="2383"/>
                  </a:lnTo>
                  <a:lnTo>
                    <a:pt x="6103" y="2445"/>
                  </a:lnTo>
                  <a:lnTo>
                    <a:pt x="6115" y="2466"/>
                  </a:lnTo>
                  <a:lnTo>
                    <a:pt x="6127" y="2480"/>
                  </a:lnTo>
                  <a:lnTo>
                    <a:pt x="6127" y="2500"/>
                  </a:lnTo>
                  <a:lnTo>
                    <a:pt x="6127" y="2521"/>
                  </a:lnTo>
                  <a:lnTo>
                    <a:pt x="6115" y="2528"/>
                  </a:lnTo>
                  <a:lnTo>
                    <a:pt x="6103" y="2528"/>
                  </a:lnTo>
                  <a:lnTo>
                    <a:pt x="6056" y="2549"/>
                  </a:lnTo>
                  <a:lnTo>
                    <a:pt x="5985" y="2563"/>
                  </a:lnTo>
                  <a:lnTo>
                    <a:pt x="5973" y="2576"/>
                  </a:lnTo>
                  <a:lnTo>
                    <a:pt x="5985" y="2590"/>
                  </a:lnTo>
                  <a:lnTo>
                    <a:pt x="6044" y="2611"/>
                  </a:lnTo>
                  <a:lnTo>
                    <a:pt x="6056" y="2632"/>
                  </a:lnTo>
                  <a:lnTo>
                    <a:pt x="5902" y="2673"/>
                  </a:lnTo>
                  <a:lnTo>
                    <a:pt x="5630" y="2645"/>
                  </a:lnTo>
                  <a:lnTo>
                    <a:pt x="5405" y="2570"/>
                  </a:lnTo>
                  <a:lnTo>
                    <a:pt x="5417" y="2473"/>
                  </a:lnTo>
                  <a:lnTo>
                    <a:pt x="5382" y="2487"/>
                  </a:lnTo>
                  <a:lnTo>
                    <a:pt x="5334" y="2494"/>
                  </a:lnTo>
                  <a:lnTo>
                    <a:pt x="5240" y="2494"/>
                  </a:lnTo>
                  <a:lnTo>
                    <a:pt x="5263" y="2500"/>
                  </a:lnTo>
                  <a:lnTo>
                    <a:pt x="5287" y="2507"/>
                  </a:lnTo>
                  <a:lnTo>
                    <a:pt x="5287" y="2521"/>
                  </a:lnTo>
                  <a:lnTo>
                    <a:pt x="5062" y="2494"/>
                  </a:lnTo>
                  <a:lnTo>
                    <a:pt x="5062" y="2507"/>
                  </a:lnTo>
                  <a:lnTo>
                    <a:pt x="5110" y="2535"/>
                  </a:lnTo>
                  <a:lnTo>
                    <a:pt x="5157" y="2576"/>
                  </a:lnTo>
                  <a:lnTo>
                    <a:pt x="5204" y="2611"/>
                  </a:lnTo>
                  <a:lnTo>
                    <a:pt x="5370" y="2645"/>
                  </a:lnTo>
                  <a:lnTo>
                    <a:pt x="5370" y="2687"/>
                  </a:lnTo>
                  <a:lnTo>
                    <a:pt x="5334" y="2735"/>
                  </a:lnTo>
                  <a:lnTo>
                    <a:pt x="5393" y="2770"/>
                  </a:lnTo>
                  <a:lnTo>
                    <a:pt x="5393" y="2742"/>
                  </a:lnTo>
                  <a:lnTo>
                    <a:pt x="5405" y="2728"/>
                  </a:lnTo>
                  <a:lnTo>
                    <a:pt x="5417" y="2715"/>
                  </a:lnTo>
                  <a:lnTo>
                    <a:pt x="5453" y="2701"/>
                  </a:lnTo>
                  <a:lnTo>
                    <a:pt x="5512" y="2735"/>
                  </a:lnTo>
                  <a:lnTo>
                    <a:pt x="5512" y="2763"/>
                  </a:lnTo>
                  <a:lnTo>
                    <a:pt x="5476" y="2791"/>
                  </a:lnTo>
                  <a:lnTo>
                    <a:pt x="5417" y="2811"/>
                  </a:lnTo>
                  <a:lnTo>
                    <a:pt x="5453" y="2839"/>
                  </a:lnTo>
                  <a:lnTo>
                    <a:pt x="5488" y="2853"/>
                  </a:lnTo>
                  <a:lnTo>
                    <a:pt x="5547" y="2860"/>
                  </a:lnTo>
                  <a:lnTo>
                    <a:pt x="5606" y="2860"/>
                  </a:lnTo>
                  <a:lnTo>
                    <a:pt x="5583" y="2880"/>
                  </a:lnTo>
                  <a:lnTo>
                    <a:pt x="5559" y="2887"/>
                  </a:lnTo>
                  <a:lnTo>
                    <a:pt x="5535" y="2887"/>
                  </a:lnTo>
                  <a:lnTo>
                    <a:pt x="5488" y="2887"/>
                  </a:lnTo>
                  <a:lnTo>
                    <a:pt x="5453" y="2894"/>
                  </a:lnTo>
                  <a:lnTo>
                    <a:pt x="5429" y="2901"/>
                  </a:lnTo>
                  <a:lnTo>
                    <a:pt x="5417" y="2915"/>
                  </a:lnTo>
                  <a:lnTo>
                    <a:pt x="5429" y="2915"/>
                  </a:lnTo>
                  <a:lnTo>
                    <a:pt x="5524" y="2915"/>
                  </a:lnTo>
                  <a:lnTo>
                    <a:pt x="5571" y="2901"/>
                  </a:lnTo>
                  <a:lnTo>
                    <a:pt x="5689" y="2860"/>
                  </a:lnTo>
                  <a:lnTo>
                    <a:pt x="5701" y="2894"/>
                  </a:lnTo>
                  <a:lnTo>
                    <a:pt x="5713" y="2929"/>
                  </a:lnTo>
                  <a:lnTo>
                    <a:pt x="5701" y="2963"/>
                  </a:lnTo>
                  <a:lnTo>
                    <a:pt x="5642" y="2977"/>
                  </a:lnTo>
                  <a:lnTo>
                    <a:pt x="5488" y="2956"/>
                  </a:lnTo>
                  <a:lnTo>
                    <a:pt x="5417" y="2949"/>
                  </a:lnTo>
                  <a:lnTo>
                    <a:pt x="5453" y="2977"/>
                  </a:lnTo>
                  <a:lnTo>
                    <a:pt x="5524" y="2991"/>
                  </a:lnTo>
                  <a:lnTo>
                    <a:pt x="5583" y="2998"/>
                  </a:lnTo>
                  <a:lnTo>
                    <a:pt x="5606" y="3005"/>
                  </a:lnTo>
                  <a:lnTo>
                    <a:pt x="5594" y="3039"/>
                  </a:lnTo>
                  <a:lnTo>
                    <a:pt x="5547" y="3039"/>
                  </a:lnTo>
                  <a:lnTo>
                    <a:pt x="5500" y="3032"/>
                  </a:lnTo>
                  <a:lnTo>
                    <a:pt x="5453" y="3025"/>
                  </a:lnTo>
                  <a:lnTo>
                    <a:pt x="5393" y="3039"/>
                  </a:lnTo>
                  <a:lnTo>
                    <a:pt x="5417" y="3046"/>
                  </a:lnTo>
                  <a:lnTo>
                    <a:pt x="5476" y="3053"/>
                  </a:lnTo>
                  <a:lnTo>
                    <a:pt x="5512" y="3067"/>
                  </a:lnTo>
                  <a:lnTo>
                    <a:pt x="5559" y="3087"/>
                  </a:lnTo>
                  <a:lnTo>
                    <a:pt x="5583" y="3094"/>
                  </a:lnTo>
                  <a:lnTo>
                    <a:pt x="5618" y="3087"/>
                  </a:lnTo>
                  <a:lnTo>
                    <a:pt x="5654" y="3074"/>
                  </a:lnTo>
                  <a:lnTo>
                    <a:pt x="5701" y="3136"/>
                  </a:lnTo>
                  <a:lnTo>
                    <a:pt x="5725" y="3163"/>
                  </a:lnTo>
                  <a:lnTo>
                    <a:pt x="5784" y="3212"/>
                  </a:lnTo>
                  <a:lnTo>
                    <a:pt x="5807" y="3233"/>
                  </a:lnTo>
                  <a:lnTo>
                    <a:pt x="5796" y="3246"/>
                  </a:lnTo>
                  <a:lnTo>
                    <a:pt x="5736" y="3253"/>
                  </a:lnTo>
                  <a:lnTo>
                    <a:pt x="5855" y="3274"/>
                  </a:lnTo>
                  <a:lnTo>
                    <a:pt x="5890" y="3274"/>
                  </a:lnTo>
                  <a:lnTo>
                    <a:pt x="5866" y="3253"/>
                  </a:lnTo>
                  <a:lnTo>
                    <a:pt x="5866" y="3239"/>
                  </a:lnTo>
                  <a:lnTo>
                    <a:pt x="5949" y="3246"/>
                  </a:lnTo>
                  <a:lnTo>
                    <a:pt x="6020" y="3253"/>
                  </a:lnTo>
                  <a:lnTo>
                    <a:pt x="6008" y="3281"/>
                  </a:lnTo>
                  <a:lnTo>
                    <a:pt x="5997" y="3288"/>
                  </a:lnTo>
                  <a:lnTo>
                    <a:pt x="6032" y="3288"/>
                  </a:lnTo>
                  <a:lnTo>
                    <a:pt x="6044" y="3295"/>
                  </a:lnTo>
                  <a:lnTo>
                    <a:pt x="6056" y="3302"/>
                  </a:lnTo>
                  <a:lnTo>
                    <a:pt x="6079" y="3302"/>
                  </a:lnTo>
                  <a:lnTo>
                    <a:pt x="6056" y="3308"/>
                  </a:lnTo>
                  <a:lnTo>
                    <a:pt x="6020" y="3329"/>
                  </a:lnTo>
                  <a:lnTo>
                    <a:pt x="5997" y="3336"/>
                  </a:lnTo>
                  <a:lnTo>
                    <a:pt x="6068" y="3329"/>
                  </a:lnTo>
                  <a:lnTo>
                    <a:pt x="6127" y="3322"/>
                  </a:lnTo>
                  <a:lnTo>
                    <a:pt x="6162" y="3329"/>
                  </a:lnTo>
                  <a:lnTo>
                    <a:pt x="6186" y="3364"/>
                  </a:lnTo>
                  <a:lnTo>
                    <a:pt x="6115" y="3350"/>
                  </a:lnTo>
                  <a:lnTo>
                    <a:pt x="6044" y="3350"/>
                  </a:lnTo>
                  <a:lnTo>
                    <a:pt x="5985" y="3364"/>
                  </a:lnTo>
                  <a:lnTo>
                    <a:pt x="5997" y="3398"/>
                  </a:lnTo>
                  <a:lnTo>
                    <a:pt x="6032" y="3384"/>
                  </a:lnTo>
                  <a:lnTo>
                    <a:pt x="6044" y="3384"/>
                  </a:lnTo>
                  <a:lnTo>
                    <a:pt x="6068" y="3391"/>
                  </a:lnTo>
                  <a:lnTo>
                    <a:pt x="6079" y="3412"/>
                  </a:lnTo>
                  <a:lnTo>
                    <a:pt x="6044" y="3412"/>
                  </a:lnTo>
                  <a:lnTo>
                    <a:pt x="5973" y="3426"/>
                  </a:lnTo>
                  <a:lnTo>
                    <a:pt x="5985" y="3426"/>
                  </a:lnTo>
                  <a:lnTo>
                    <a:pt x="6008" y="3433"/>
                  </a:lnTo>
                  <a:lnTo>
                    <a:pt x="6020" y="3440"/>
                  </a:lnTo>
                  <a:lnTo>
                    <a:pt x="5985" y="3447"/>
                  </a:lnTo>
                  <a:lnTo>
                    <a:pt x="5961" y="3460"/>
                  </a:lnTo>
                  <a:lnTo>
                    <a:pt x="5949" y="3481"/>
                  </a:lnTo>
                  <a:lnTo>
                    <a:pt x="5949" y="3502"/>
                  </a:lnTo>
                  <a:lnTo>
                    <a:pt x="5961" y="3495"/>
                  </a:lnTo>
                  <a:lnTo>
                    <a:pt x="5997" y="3474"/>
                  </a:lnTo>
                  <a:lnTo>
                    <a:pt x="6020" y="3467"/>
                  </a:lnTo>
                  <a:lnTo>
                    <a:pt x="6079" y="3467"/>
                  </a:lnTo>
                  <a:lnTo>
                    <a:pt x="6115" y="3481"/>
                  </a:lnTo>
                  <a:lnTo>
                    <a:pt x="6150" y="3481"/>
                  </a:lnTo>
                  <a:lnTo>
                    <a:pt x="6150" y="3460"/>
                  </a:lnTo>
                  <a:lnTo>
                    <a:pt x="6150" y="3447"/>
                  </a:lnTo>
                  <a:lnTo>
                    <a:pt x="6150" y="3433"/>
                  </a:lnTo>
                  <a:lnTo>
                    <a:pt x="6139" y="3419"/>
                  </a:lnTo>
                  <a:lnTo>
                    <a:pt x="6127" y="3412"/>
                  </a:lnTo>
                  <a:lnTo>
                    <a:pt x="6174" y="3405"/>
                  </a:lnTo>
                  <a:lnTo>
                    <a:pt x="6209" y="3412"/>
                  </a:lnTo>
                  <a:lnTo>
                    <a:pt x="6186" y="3454"/>
                  </a:lnTo>
                  <a:lnTo>
                    <a:pt x="6209" y="3495"/>
                  </a:lnTo>
                  <a:lnTo>
                    <a:pt x="6245" y="3536"/>
                  </a:lnTo>
                  <a:lnTo>
                    <a:pt x="6257" y="3578"/>
                  </a:lnTo>
                  <a:lnTo>
                    <a:pt x="6257" y="3585"/>
                  </a:lnTo>
                  <a:lnTo>
                    <a:pt x="6221" y="3619"/>
                  </a:lnTo>
                  <a:lnTo>
                    <a:pt x="6209" y="3633"/>
                  </a:lnTo>
                  <a:lnTo>
                    <a:pt x="6221" y="3640"/>
                  </a:lnTo>
                  <a:lnTo>
                    <a:pt x="6245" y="3633"/>
                  </a:lnTo>
                  <a:lnTo>
                    <a:pt x="6269" y="3612"/>
                  </a:lnTo>
                  <a:lnTo>
                    <a:pt x="6280" y="3592"/>
                  </a:lnTo>
                  <a:lnTo>
                    <a:pt x="6316" y="3619"/>
                  </a:lnTo>
                  <a:lnTo>
                    <a:pt x="6340" y="3654"/>
                  </a:lnTo>
                  <a:lnTo>
                    <a:pt x="6328" y="3688"/>
                  </a:lnTo>
                  <a:lnTo>
                    <a:pt x="6304" y="3723"/>
                  </a:lnTo>
                  <a:lnTo>
                    <a:pt x="6174" y="3813"/>
                  </a:lnTo>
                  <a:lnTo>
                    <a:pt x="6150" y="3840"/>
                  </a:lnTo>
                  <a:lnTo>
                    <a:pt x="6245" y="3820"/>
                  </a:lnTo>
                  <a:lnTo>
                    <a:pt x="6304" y="3778"/>
                  </a:lnTo>
                  <a:lnTo>
                    <a:pt x="6387" y="3688"/>
                  </a:lnTo>
                  <a:lnTo>
                    <a:pt x="6470" y="3723"/>
                  </a:lnTo>
                  <a:lnTo>
                    <a:pt x="6481" y="3730"/>
                  </a:lnTo>
                  <a:lnTo>
                    <a:pt x="6541" y="3737"/>
                  </a:lnTo>
                  <a:lnTo>
                    <a:pt x="6600" y="3744"/>
                  </a:lnTo>
                  <a:lnTo>
                    <a:pt x="6635" y="3744"/>
                  </a:lnTo>
                  <a:lnTo>
                    <a:pt x="6683" y="3757"/>
                  </a:lnTo>
                  <a:lnTo>
                    <a:pt x="6730" y="3785"/>
                  </a:lnTo>
                  <a:lnTo>
                    <a:pt x="6754" y="3806"/>
                  </a:lnTo>
                  <a:lnTo>
                    <a:pt x="6765" y="3854"/>
                  </a:lnTo>
                  <a:lnTo>
                    <a:pt x="6718" y="3882"/>
                  </a:lnTo>
                  <a:lnTo>
                    <a:pt x="6552" y="3965"/>
                  </a:lnTo>
                  <a:lnTo>
                    <a:pt x="6541" y="3971"/>
                  </a:lnTo>
                  <a:lnTo>
                    <a:pt x="6481" y="4034"/>
                  </a:lnTo>
                  <a:lnTo>
                    <a:pt x="6446" y="4061"/>
                  </a:lnTo>
                  <a:lnTo>
                    <a:pt x="6422" y="4082"/>
                  </a:lnTo>
                  <a:lnTo>
                    <a:pt x="6422" y="4096"/>
                  </a:lnTo>
                  <a:lnTo>
                    <a:pt x="6422" y="4110"/>
                  </a:lnTo>
                  <a:lnTo>
                    <a:pt x="6411" y="4130"/>
                  </a:lnTo>
                  <a:lnTo>
                    <a:pt x="6363" y="4172"/>
                  </a:lnTo>
                  <a:lnTo>
                    <a:pt x="6328" y="4186"/>
                  </a:lnTo>
                  <a:lnTo>
                    <a:pt x="6269" y="4179"/>
                  </a:lnTo>
                  <a:lnTo>
                    <a:pt x="6245" y="4172"/>
                  </a:lnTo>
                  <a:lnTo>
                    <a:pt x="6221" y="4165"/>
                  </a:lnTo>
                  <a:lnTo>
                    <a:pt x="6198" y="4165"/>
                  </a:lnTo>
                  <a:lnTo>
                    <a:pt x="6186" y="4158"/>
                  </a:lnTo>
                  <a:lnTo>
                    <a:pt x="6162" y="4158"/>
                  </a:lnTo>
                  <a:lnTo>
                    <a:pt x="6068" y="4186"/>
                  </a:lnTo>
                  <a:lnTo>
                    <a:pt x="6056" y="4199"/>
                  </a:lnTo>
                  <a:lnTo>
                    <a:pt x="6068" y="4206"/>
                  </a:lnTo>
                  <a:lnTo>
                    <a:pt x="6068" y="4213"/>
                  </a:lnTo>
                  <a:lnTo>
                    <a:pt x="6068" y="4220"/>
                  </a:lnTo>
                  <a:lnTo>
                    <a:pt x="6044" y="4234"/>
                  </a:lnTo>
                  <a:lnTo>
                    <a:pt x="6020" y="4227"/>
                  </a:lnTo>
                  <a:lnTo>
                    <a:pt x="5997" y="4234"/>
                  </a:lnTo>
                  <a:lnTo>
                    <a:pt x="5937" y="4275"/>
                  </a:lnTo>
                  <a:lnTo>
                    <a:pt x="5926" y="4262"/>
                  </a:lnTo>
                  <a:lnTo>
                    <a:pt x="5914" y="4262"/>
                  </a:lnTo>
                  <a:lnTo>
                    <a:pt x="5902" y="4275"/>
                  </a:lnTo>
                  <a:lnTo>
                    <a:pt x="5866" y="4282"/>
                  </a:lnTo>
                  <a:lnTo>
                    <a:pt x="5831" y="4275"/>
                  </a:lnTo>
                  <a:lnTo>
                    <a:pt x="5807" y="4262"/>
                  </a:lnTo>
                  <a:lnTo>
                    <a:pt x="5784" y="4248"/>
                  </a:lnTo>
                  <a:lnTo>
                    <a:pt x="5760" y="4241"/>
                  </a:lnTo>
                  <a:lnTo>
                    <a:pt x="5725" y="4220"/>
                  </a:lnTo>
                  <a:lnTo>
                    <a:pt x="5689" y="4199"/>
                  </a:lnTo>
                  <a:lnTo>
                    <a:pt x="5677" y="4192"/>
                  </a:lnTo>
                  <a:lnTo>
                    <a:pt x="5642" y="4172"/>
                  </a:lnTo>
                  <a:lnTo>
                    <a:pt x="5618" y="4172"/>
                  </a:lnTo>
                  <a:lnTo>
                    <a:pt x="5594" y="4179"/>
                  </a:lnTo>
                  <a:lnTo>
                    <a:pt x="5571" y="4172"/>
                  </a:lnTo>
                  <a:lnTo>
                    <a:pt x="5500" y="4151"/>
                  </a:lnTo>
                  <a:lnTo>
                    <a:pt x="5429" y="4130"/>
                  </a:lnTo>
                  <a:lnTo>
                    <a:pt x="5358" y="4123"/>
                  </a:lnTo>
                  <a:lnTo>
                    <a:pt x="5181" y="4144"/>
                  </a:lnTo>
                  <a:lnTo>
                    <a:pt x="4991" y="4179"/>
                  </a:lnTo>
                  <a:lnTo>
                    <a:pt x="4968" y="4186"/>
                  </a:lnTo>
                  <a:lnTo>
                    <a:pt x="4909" y="4220"/>
                  </a:lnTo>
                  <a:lnTo>
                    <a:pt x="4897" y="4227"/>
                  </a:lnTo>
                  <a:lnTo>
                    <a:pt x="4885" y="4234"/>
                  </a:lnTo>
                  <a:lnTo>
                    <a:pt x="4885" y="4241"/>
                  </a:lnTo>
                  <a:lnTo>
                    <a:pt x="4838" y="4248"/>
                  </a:lnTo>
                  <a:lnTo>
                    <a:pt x="4613" y="4317"/>
                  </a:lnTo>
                  <a:lnTo>
                    <a:pt x="4506" y="4338"/>
                  </a:lnTo>
                  <a:lnTo>
                    <a:pt x="4435" y="4344"/>
                  </a:lnTo>
                  <a:lnTo>
                    <a:pt x="4376" y="4338"/>
                  </a:lnTo>
                  <a:lnTo>
                    <a:pt x="4341" y="4331"/>
                  </a:lnTo>
                  <a:lnTo>
                    <a:pt x="4317" y="4331"/>
                  </a:lnTo>
                  <a:lnTo>
                    <a:pt x="4282" y="4317"/>
                  </a:lnTo>
                  <a:lnTo>
                    <a:pt x="4211" y="4275"/>
                  </a:lnTo>
                  <a:lnTo>
                    <a:pt x="4092" y="4144"/>
                  </a:lnTo>
                  <a:lnTo>
                    <a:pt x="4045" y="4172"/>
                  </a:lnTo>
                  <a:lnTo>
                    <a:pt x="3844" y="4248"/>
                  </a:lnTo>
                  <a:lnTo>
                    <a:pt x="3761" y="4289"/>
                  </a:lnTo>
                  <a:lnTo>
                    <a:pt x="3690" y="4310"/>
                  </a:lnTo>
                  <a:lnTo>
                    <a:pt x="3631" y="4317"/>
                  </a:lnTo>
                  <a:lnTo>
                    <a:pt x="3608" y="4310"/>
                  </a:lnTo>
                  <a:lnTo>
                    <a:pt x="3584" y="4296"/>
                  </a:lnTo>
                  <a:lnTo>
                    <a:pt x="3572" y="4282"/>
                  </a:lnTo>
                  <a:lnTo>
                    <a:pt x="3560" y="4275"/>
                  </a:lnTo>
                  <a:lnTo>
                    <a:pt x="3537" y="4275"/>
                  </a:lnTo>
                  <a:lnTo>
                    <a:pt x="3501" y="4303"/>
                  </a:lnTo>
                  <a:lnTo>
                    <a:pt x="3477" y="4331"/>
                  </a:lnTo>
                  <a:lnTo>
                    <a:pt x="3442" y="4331"/>
                  </a:lnTo>
                  <a:lnTo>
                    <a:pt x="3418" y="4331"/>
                  </a:lnTo>
                  <a:lnTo>
                    <a:pt x="3407" y="4324"/>
                  </a:lnTo>
                  <a:lnTo>
                    <a:pt x="3407" y="4310"/>
                  </a:lnTo>
                  <a:lnTo>
                    <a:pt x="3395" y="4310"/>
                  </a:lnTo>
                  <a:lnTo>
                    <a:pt x="3395" y="4303"/>
                  </a:lnTo>
                  <a:lnTo>
                    <a:pt x="3383" y="4296"/>
                  </a:lnTo>
                  <a:lnTo>
                    <a:pt x="3371" y="4289"/>
                  </a:lnTo>
                  <a:lnTo>
                    <a:pt x="3347" y="4282"/>
                  </a:lnTo>
                  <a:lnTo>
                    <a:pt x="3324" y="4275"/>
                  </a:lnTo>
                  <a:lnTo>
                    <a:pt x="3300" y="4282"/>
                  </a:lnTo>
                  <a:lnTo>
                    <a:pt x="3276" y="4289"/>
                  </a:lnTo>
                  <a:lnTo>
                    <a:pt x="3229" y="4310"/>
                  </a:lnTo>
                  <a:lnTo>
                    <a:pt x="3170" y="4275"/>
                  </a:lnTo>
                  <a:lnTo>
                    <a:pt x="3146" y="4255"/>
                  </a:lnTo>
                  <a:lnTo>
                    <a:pt x="3111" y="4206"/>
                  </a:lnTo>
                  <a:lnTo>
                    <a:pt x="3087" y="4186"/>
                  </a:lnTo>
                  <a:lnTo>
                    <a:pt x="3040" y="4179"/>
                  </a:lnTo>
                  <a:lnTo>
                    <a:pt x="2945" y="4165"/>
                  </a:lnTo>
                  <a:lnTo>
                    <a:pt x="2898" y="4151"/>
                  </a:lnTo>
                  <a:lnTo>
                    <a:pt x="2862" y="4130"/>
                  </a:lnTo>
                  <a:lnTo>
                    <a:pt x="2827" y="4096"/>
                  </a:lnTo>
                  <a:lnTo>
                    <a:pt x="2815" y="4061"/>
                  </a:lnTo>
                  <a:lnTo>
                    <a:pt x="2803" y="3985"/>
                  </a:lnTo>
                  <a:lnTo>
                    <a:pt x="2815" y="3965"/>
                  </a:lnTo>
                  <a:lnTo>
                    <a:pt x="2874" y="3937"/>
                  </a:lnTo>
                  <a:lnTo>
                    <a:pt x="2886" y="3916"/>
                  </a:lnTo>
                  <a:lnTo>
                    <a:pt x="2874" y="3902"/>
                  </a:lnTo>
                  <a:lnTo>
                    <a:pt x="2780" y="3840"/>
                  </a:lnTo>
                  <a:lnTo>
                    <a:pt x="2709" y="3868"/>
                  </a:lnTo>
                  <a:lnTo>
                    <a:pt x="2638" y="3882"/>
                  </a:lnTo>
                  <a:lnTo>
                    <a:pt x="2472" y="3902"/>
                  </a:lnTo>
                  <a:lnTo>
                    <a:pt x="2094" y="3923"/>
                  </a:lnTo>
                  <a:lnTo>
                    <a:pt x="1987" y="3937"/>
                  </a:lnTo>
                  <a:lnTo>
                    <a:pt x="1845" y="3999"/>
                  </a:lnTo>
                  <a:lnTo>
                    <a:pt x="1786" y="4013"/>
                  </a:lnTo>
                  <a:lnTo>
                    <a:pt x="1550" y="4047"/>
                  </a:lnTo>
                  <a:lnTo>
                    <a:pt x="1408" y="4075"/>
                  </a:lnTo>
                  <a:lnTo>
                    <a:pt x="1372" y="4047"/>
                  </a:lnTo>
                  <a:lnTo>
                    <a:pt x="1360" y="3923"/>
                  </a:lnTo>
                  <a:lnTo>
                    <a:pt x="1349" y="3896"/>
                  </a:lnTo>
                  <a:lnTo>
                    <a:pt x="1325" y="3875"/>
                  </a:lnTo>
                  <a:lnTo>
                    <a:pt x="1301" y="3868"/>
                  </a:lnTo>
                  <a:lnTo>
                    <a:pt x="1278" y="3854"/>
                  </a:lnTo>
                  <a:lnTo>
                    <a:pt x="1289" y="3826"/>
                  </a:lnTo>
                  <a:lnTo>
                    <a:pt x="1325" y="3806"/>
                  </a:lnTo>
                  <a:lnTo>
                    <a:pt x="1360" y="3750"/>
                  </a:lnTo>
                  <a:lnTo>
                    <a:pt x="1313" y="3695"/>
                  </a:lnTo>
                  <a:lnTo>
                    <a:pt x="1301" y="3640"/>
                  </a:lnTo>
                  <a:lnTo>
                    <a:pt x="1301" y="3564"/>
                  </a:lnTo>
                  <a:lnTo>
                    <a:pt x="1278" y="3523"/>
                  </a:lnTo>
                  <a:lnTo>
                    <a:pt x="1242" y="3467"/>
                  </a:lnTo>
                  <a:lnTo>
                    <a:pt x="1230" y="3426"/>
                  </a:lnTo>
                  <a:lnTo>
                    <a:pt x="1195" y="3398"/>
                  </a:lnTo>
                  <a:lnTo>
                    <a:pt x="1159" y="3364"/>
                  </a:lnTo>
                  <a:lnTo>
                    <a:pt x="1136" y="3329"/>
                  </a:lnTo>
                  <a:lnTo>
                    <a:pt x="1100" y="3302"/>
                  </a:lnTo>
                  <a:lnTo>
                    <a:pt x="1100" y="3274"/>
                  </a:lnTo>
                  <a:lnTo>
                    <a:pt x="1100" y="3233"/>
                  </a:lnTo>
                  <a:lnTo>
                    <a:pt x="1077" y="3108"/>
                  </a:lnTo>
                  <a:lnTo>
                    <a:pt x="1041" y="3067"/>
                  </a:lnTo>
                  <a:lnTo>
                    <a:pt x="1006" y="3039"/>
                  </a:lnTo>
                  <a:lnTo>
                    <a:pt x="970" y="2963"/>
                  </a:lnTo>
                  <a:lnTo>
                    <a:pt x="947" y="2949"/>
                  </a:lnTo>
                  <a:lnTo>
                    <a:pt x="887" y="2901"/>
                  </a:lnTo>
                  <a:lnTo>
                    <a:pt x="864" y="2887"/>
                  </a:lnTo>
                  <a:lnTo>
                    <a:pt x="828" y="2832"/>
                  </a:lnTo>
                  <a:lnTo>
                    <a:pt x="568" y="2611"/>
                  </a:lnTo>
                  <a:lnTo>
                    <a:pt x="485" y="2487"/>
                  </a:lnTo>
                  <a:lnTo>
                    <a:pt x="426" y="2418"/>
                  </a:lnTo>
                  <a:lnTo>
                    <a:pt x="391" y="2390"/>
                  </a:lnTo>
                  <a:lnTo>
                    <a:pt x="332" y="2300"/>
                  </a:lnTo>
                  <a:lnTo>
                    <a:pt x="308" y="2273"/>
                  </a:lnTo>
                  <a:lnTo>
                    <a:pt x="261" y="2259"/>
                  </a:lnTo>
                  <a:lnTo>
                    <a:pt x="142" y="2224"/>
                  </a:lnTo>
                  <a:lnTo>
                    <a:pt x="142" y="2203"/>
                  </a:lnTo>
                  <a:lnTo>
                    <a:pt x="201" y="2141"/>
                  </a:lnTo>
                  <a:lnTo>
                    <a:pt x="272" y="2128"/>
                  </a:lnTo>
                  <a:lnTo>
                    <a:pt x="355" y="2100"/>
                  </a:lnTo>
                  <a:lnTo>
                    <a:pt x="462" y="2072"/>
                  </a:lnTo>
                  <a:lnTo>
                    <a:pt x="485" y="2065"/>
                  </a:lnTo>
                  <a:lnTo>
                    <a:pt x="497" y="2045"/>
                  </a:lnTo>
                  <a:lnTo>
                    <a:pt x="497" y="2010"/>
                  </a:lnTo>
                  <a:lnTo>
                    <a:pt x="497" y="1976"/>
                  </a:lnTo>
                  <a:lnTo>
                    <a:pt x="473" y="1941"/>
                  </a:lnTo>
                  <a:lnTo>
                    <a:pt x="462" y="1927"/>
                  </a:lnTo>
                  <a:lnTo>
                    <a:pt x="462" y="1907"/>
                  </a:lnTo>
                  <a:lnTo>
                    <a:pt x="462" y="1865"/>
                  </a:lnTo>
                  <a:lnTo>
                    <a:pt x="462" y="1844"/>
                  </a:lnTo>
                  <a:lnTo>
                    <a:pt x="450" y="1824"/>
                  </a:lnTo>
                  <a:lnTo>
                    <a:pt x="426" y="1803"/>
                  </a:lnTo>
                  <a:lnTo>
                    <a:pt x="379" y="1755"/>
                  </a:lnTo>
                  <a:lnTo>
                    <a:pt x="320" y="1672"/>
                  </a:lnTo>
                  <a:lnTo>
                    <a:pt x="308" y="1658"/>
                  </a:lnTo>
                  <a:lnTo>
                    <a:pt x="320" y="1630"/>
                  </a:lnTo>
                  <a:lnTo>
                    <a:pt x="308" y="1540"/>
                  </a:lnTo>
                  <a:lnTo>
                    <a:pt x="308" y="1534"/>
                  </a:lnTo>
                  <a:lnTo>
                    <a:pt x="391" y="1430"/>
                  </a:lnTo>
                  <a:lnTo>
                    <a:pt x="556" y="1389"/>
                  </a:lnTo>
                  <a:lnTo>
                    <a:pt x="627" y="1389"/>
                  </a:lnTo>
                  <a:lnTo>
                    <a:pt x="698" y="1368"/>
                  </a:lnTo>
                  <a:lnTo>
                    <a:pt x="674" y="1326"/>
                  </a:lnTo>
                  <a:lnTo>
                    <a:pt x="663" y="1313"/>
                  </a:lnTo>
                  <a:lnTo>
                    <a:pt x="651" y="1306"/>
                  </a:lnTo>
                  <a:lnTo>
                    <a:pt x="604" y="1292"/>
                  </a:lnTo>
                  <a:lnTo>
                    <a:pt x="639" y="1250"/>
                  </a:lnTo>
                  <a:lnTo>
                    <a:pt x="651" y="1078"/>
                  </a:lnTo>
                  <a:lnTo>
                    <a:pt x="615" y="1022"/>
                  </a:lnTo>
                  <a:lnTo>
                    <a:pt x="615" y="1009"/>
                  </a:lnTo>
                  <a:lnTo>
                    <a:pt x="592" y="988"/>
                  </a:lnTo>
                  <a:lnTo>
                    <a:pt x="580" y="974"/>
                  </a:lnTo>
                  <a:lnTo>
                    <a:pt x="592" y="947"/>
                  </a:lnTo>
                  <a:lnTo>
                    <a:pt x="450" y="829"/>
                  </a:lnTo>
                  <a:lnTo>
                    <a:pt x="178" y="857"/>
                  </a:lnTo>
                  <a:lnTo>
                    <a:pt x="142" y="843"/>
                  </a:lnTo>
                  <a:lnTo>
                    <a:pt x="36" y="843"/>
                  </a:lnTo>
                  <a:lnTo>
                    <a:pt x="12" y="836"/>
                  </a:lnTo>
                  <a:lnTo>
                    <a:pt x="0" y="822"/>
                  </a:lnTo>
                  <a:lnTo>
                    <a:pt x="0" y="788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4" name="Google Shape;602;p22">
              <a:extLst>
                <a:ext uri="{FF2B5EF4-FFF2-40B4-BE49-F238E27FC236}">
                  <a16:creationId xmlns:a16="http://schemas.microsoft.com/office/drawing/2014/main" id="{B3C4A8CC-9D59-E4CB-E912-75EBC6A58AB2}"/>
                </a:ext>
              </a:extLst>
            </p:cNvPr>
            <p:cNvSpPr/>
            <p:nvPr/>
          </p:nvSpPr>
          <p:spPr>
            <a:xfrm flipH="1">
              <a:off x="3835425" y="2697687"/>
              <a:ext cx="380180" cy="517574"/>
            </a:xfrm>
            <a:custGeom>
              <a:avLst/>
              <a:gdLst/>
              <a:ahLst/>
              <a:cxnLst/>
              <a:rect l="l" t="t" r="r" b="b"/>
              <a:pathLst>
                <a:path w="6245" h="5430" extrusionOk="0">
                  <a:moveTo>
                    <a:pt x="24" y="2591"/>
                  </a:moveTo>
                  <a:lnTo>
                    <a:pt x="36" y="2563"/>
                  </a:lnTo>
                  <a:lnTo>
                    <a:pt x="59" y="2536"/>
                  </a:lnTo>
                  <a:lnTo>
                    <a:pt x="83" y="2508"/>
                  </a:lnTo>
                  <a:lnTo>
                    <a:pt x="166" y="2404"/>
                  </a:lnTo>
                  <a:lnTo>
                    <a:pt x="237" y="2370"/>
                  </a:lnTo>
                  <a:lnTo>
                    <a:pt x="272" y="2356"/>
                  </a:lnTo>
                  <a:lnTo>
                    <a:pt x="296" y="2342"/>
                  </a:lnTo>
                  <a:lnTo>
                    <a:pt x="331" y="2335"/>
                  </a:lnTo>
                  <a:lnTo>
                    <a:pt x="355" y="2335"/>
                  </a:lnTo>
                  <a:lnTo>
                    <a:pt x="390" y="2335"/>
                  </a:lnTo>
                  <a:lnTo>
                    <a:pt x="497" y="2363"/>
                  </a:lnTo>
                  <a:lnTo>
                    <a:pt x="532" y="2370"/>
                  </a:lnTo>
                  <a:lnTo>
                    <a:pt x="544" y="2384"/>
                  </a:lnTo>
                  <a:lnTo>
                    <a:pt x="568" y="2418"/>
                  </a:lnTo>
                  <a:lnTo>
                    <a:pt x="580" y="2432"/>
                  </a:lnTo>
                  <a:lnTo>
                    <a:pt x="603" y="2439"/>
                  </a:lnTo>
                  <a:lnTo>
                    <a:pt x="627" y="2466"/>
                  </a:lnTo>
                  <a:lnTo>
                    <a:pt x="651" y="2473"/>
                  </a:lnTo>
                  <a:lnTo>
                    <a:pt x="674" y="2480"/>
                  </a:lnTo>
                  <a:lnTo>
                    <a:pt x="698" y="2473"/>
                  </a:lnTo>
                  <a:lnTo>
                    <a:pt x="722" y="2466"/>
                  </a:lnTo>
                  <a:lnTo>
                    <a:pt x="757" y="2473"/>
                  </a:lnTo>
                  <a:lnTo>
                    <a:pt x="804" y="2466"/>
                  </a:lnTo>
                  <a:lnTo>
                    <a:pt x="840" y="2460"/>
                  </a:lnTo>
                  <a:lnTo>
                    <a:pt x="970" y="2390"/>
                  </a:lnTo>
                  <a:lnTo>
                    <a:pt x="1029" y="2404"/>
                  </a:lnTo>
                  <a:lnTo>
                    <a:pt x="1053" y="2370"/>
                  </a:lnTo>
                  <a:lnTo>
                    <a:pt x="1076" y="2363"/>
                  </a:lnTo>
                  <a:lnTo>
                    <a:pt x="1159" y="2335"/>
                  </a:lnTo>
                  <a:lnTo>
                    <a:pt x="1159" y="2314"/>
                  </a:lnTo>
                  <a:lnTo>
                    <a:pt x="1254" y="2321"/>
                  </a:lnTo>
                  <a:lnTo>
                    <a:pt x="1348" y="2328"/>
                  </a:lnTo>
                  <a:lnTo>
                    <a:pt x="1455" y="2342"/>
                  </a:lnTo>
                  <a:lnTo>
                    <a:pt x="1538" y="2342"/>
                  </a:lnTo>
                  <a:lnTo>
                    <a:pt x="1573" y="2321"/>
                  </a:lnTo>
                  <a:lnTo>
                    <a:pt x="1561" y="2252"/>
                  </a:lnTo>
                  <a:lnTo>
                    <a:pt x="1289" y="1900"/>
                  </a:lnTo>
                  <a:lnTo>
                    <a:pt x="1254" y="1817"/>
                  </a:lnTo>
                  <a:lnTo>
                    <a:pt x="1242" y="1727"/>
                  </a:lnTo>
                  <a:lnTo>
                    <a:pt x="1289" y="1631"/>
                  </a:lnTo>
                  <a:lnTo>
                    <a:pt x="1242" y="1624"/>
                  </a:lnTo>
                  <a:lnTo>
                    <a:pt x="1254" y="1610"/>
                  </a:lnTo>
                  <a:lnTo>
                    <a:pt x="1289" y="1589"/>
                  </a:lnTo>
                  <a:lnTo>
                    <a:pt x="1266" y="1555"/>
                  </a:lnTo>
                  <a:lnTo>
                    <a:pt x="1206" y="1513"/>
                  </a:lnTo>
                  <a:lnTo>
                    <a:pt x="1195" y="1486"/>
                  </a:lnTo>
                  <a:lnTo>
                    <a:pt x="1195" y="1472"/>
                  </a:lnTo>
                  <a:lnTo>
                    <a:pt x="1218" y="1465"/>
                  </a:lnTo>
                  <a:lnTo>
                    <a:pt x="1254" y="1458"/>
                  </a:lnTo>
                  <a:lnTo>
                    <a:pt x="1266" y="1444"/>
                  </a:lnTo>
                  <a:lnTo>
                    <a:pt x="1277" y="1430"/>
                  </a:lnTo>
                  <a:lnTo>
                    <a:pt x="1277" y="1417"/>
                  </a:lnTo>
                  <a:lnTo>
                    <a:pt x="1266" y="1410"/>
                  </a:lnTo>
                  <a:lnTo>
                    <a:pt x="1266" y="1403"/>
                  </a:lnTo>
                  <a:lnTo>
                    <a:pt x="1325" y="1355"/>
                  </a:lnTo>
                  <a:lnTo>
                    <a:pt x="1337" y="1334"/>
                  </a:lnTo>
                  <a:lnTo>
                    <a:pt x="1313" y="1299"/>
                  </a:lnTo>
                  <a:lnTo>
                    <a:pt x="1266" y="1285"/>
                  </a:lnTo>
                  <a:lnTo>
                    <a:pt x="1218" y="1279"/>
                  </a:lnTo>
                  <a:lnTo>
                    <a:pt x="1183" y="1265"/>
                  </a:lnTo>
                  <a:lnTo>
                    <a:pt x="1159" y="1244"/>
                  </a:lnTo>
                  <a:lnTo>
                    <a:pt x="1147" y="1216"/>
                  </a:lnTo>
                  <a:lnTo>
                    <a:pt x="1100" y="1189"/>
                  </a:lnTo>
                  <a:lnTo>
                    <a:pt x="1088" y="1154"/>
                  </a:lnTo>
                  <a:lnTo>
                    <a:pt x="1112" y="1051"/>
                  </a:lnTo>
                  <a:lnTo>
                    <a:pt x="1112" y="1016"/>
                  </a:lnTo>
                  <a:lnTo>
                    <a:pt x="1100" y="988"/>
                  </a:lnTo>
                  <a:lnTo>
                    <a:pt x="1076" y="968"/>
                  </a:lnTo>
                  <a:lnTo>
                    <a:pt x="1029" y="954"/>
                  </a:lnTo>
                  <a:lnTo>
                    <a:pt x="1053" y="940"/>
                  </a:lnTo>
                  <a:lnTo>
                    <a:pt x="1041" y="919"/>
                  </a:lnTo>
                  <a:lnTo>
                    <a:pt x="1041" y="906"/>
                  </a:lnTo>
                  <a:lnTo>
                    <a:pt x="1029" y="878"/>
                  </a:lnTo>
                  <a:lnTo>
                    <a:pt x="1076" y="802"/>
                  </a:lnTo>
                  <a:lnTo>
                    <a:pt x="1088" y="788"/>
                  </a:lnTo>
                  <a:lnTo>
                    <a:pt x="1064" y="774"/>
                  </a:lnTo>
                  <a:lnTo>
                    <a:pt x="970" y="754"/>
                  </a:lnTo>
                  <a:lnTo>
                    <a:pt x="958" y="740"/>
                  </a:lnTo>
                  <a:lnTo>
                    <a:pt x="970" y="726"/>
                  </a:lnTo>
                  <a:lnTo>
                    <a:pt x="1017" y="678"/>
                  </a:lnTo>
                  <a:lnTo>
                    <a:pt x="1029" y="650"/>
                  </a:lnTo>
                  <a:lnTo>
                    <a:pt x="1029" y="602"/>
                  </a:lnTo>
                  <a:lnTo>
                    <a:pt x="982" y="464"/>
                  </a:lnTo>
                  <a:lnTo>
                    <a:pt x="1005" y="104"/>
                  </a:lnTo>
                  <a:lnTo>
                    <a:pt x="1029" y="56"/>
                  </a:lnTo>
                  <a:lnTo>
                    <a:pt x="1029" y="56"/>
                  </a:lnTo>
                  <a:lnTo>
                    <a:pt x="1064" y="63"/>
                  </a:lnTo>
                  <a:lnTo>
                    <a:pt x="1218" y="28"/>
                  </a:lnTo>
                  <a:lnTo>
                    <a:pt x="1348" y="1"/>
                  </a:lnTo>
                  <a:lnTo>
                    <a:pt x="1384" y="8"/>
                  </a:lnTo>
                  <a:lnTo>
                    <a:pt x="1467" y="15"/>
                  </a:lnTo>
                  <a:lnTo>
                    <a:pt x="1538" y="35"/>
                  </a:lnTo>
                  <a:lnTo>
                    <a:pt x="1679" y="15"/>
                  </a:lnTo>
                  <a:lnTo>
                    <a:pt x="1762" y="15"/>
                  </a:lnTo>
                  <a:lnTo>
                    <a:pt x="1904" y="42"/>
                  </a:lnTo>
                  <a:lnTo>
                    <a:pt x="1987" y="49"/>
                  </a:lnTo>
                  <a:lnTo>
                    <a:pt x="2034" y="49"/>
                  </a:lnTo>
                  <a:lnTo>
                    <a:pt x="2105" y="63"/>
                  </a:lnTo>
                  <a:lnTo>
                    <a:pt x="2141" y="84"/>
                  </a:lnTo>
                  <a:lnTo>
                    <a:pt x="2235" y="104"/>
                  </a:lnTo>
                  <a:lnTo>
                    <a:pt x="2247" y="146"/>
                  </a:lnTo>
                  <a:lnTo>
                    <a:pt x="2413" y="284"/>
                  </a:lnTo>
                  <a:lnTo>
                    <a:pt x="2436" y="312"/>
                  </a:lnTo>
                  <a:lnTo>
                    <a:pt x="2436" y="325"/>
                  </a:lnTo>
                  <a:lnTo>
                    <a:pt x="2448" y="332"/>
                  </a:lnTo>
                  <a:lnTo>
                    <a:pt x="2472" y="339"/>
                  </a:lnTo>
                  <a:lnTo>
                    <a:pt x="2507" y="346"/>
                  </a:lnTo>
                  <a:lnTo>
                    <a:pt x="2555" y="339"/>
                  </a:lnTo>
                  <a:lnTo>
                    <a:pt x="2637" y="319"/>
                  </a:lnTo>
                  <a:lnTo>
                    <a:pt x="2756" y="346"/>
                  </a:lnTo>
                  <a:lnTo>
                    <a:pt x="2791" y="367"/>
                  </a:lnTo>
                  <a:lnTo>
                    <a:pt x="2839" y="388"/>
                  </a:lnTo>
                  <a:lnTo>
                    <a:pt x="2909" y="401"/>
                  </a:lnTo>
                  <a:lnTo>
                    <a:pt x="2969" y="401"/>
                  </a:lnTo>
                  <a:lnTo>
                    <a:pt x="3016" y="395"/>
                  </a:lnTo>
                  <a:lnTo>
                    <a:pt x="3063" y="395"/>
                  </a:lnTo>
                  <a:lnTo>
                    <a:pt x="3111" y="415"/>
                  </a:lnTo>
                  <a:lnTo>
                    <a:pt x="3193" y="457"/>
                  </a:lnTo>
                  <a:lnTo>
                    <a:pt x="3288" y="519"/>
                  </a:lnTo>
                  <a:lnTo>
                    <a:pt x="3323" y="574"/>
                  </a:lnTo>
                  <a:lnTo>
                    <a:pt x="3252" y="595"/>
                  </a:lnTo>
                  <a:lnTo>
                    <a:pt x="3205" y="650"/>
                  </a:lnTo>
                  <a:lnTo>
                    <a:pt x="3323" y="781"/>
                  </a:lnTo>
                  <a:lnTo>
                    <a:pt x="3335" y="816"/>
                  </a:lnTo>
                  <a:lnTo>
                    <a:pt x="3347" y="843"/>
                  </a:lnTo>
                  <a:lnTo>
                    <a:pt x="3288" y="913"/>
                  </a:lnTo>
                  <a:lnTo>
                    <a:pt x="3252" y="947"/>
                  </a:lnTo>
                  <a:lnTo>
                    <a:pt x="3252" y="982"/>
                  </a:lnTo>
                  <a:lnTo>
                    <a:pt x="3276" y="1016"/>
                  </a:lnTo>
                  <a:lnTo>
                    <a:pt x="3347" y="1071"/>
                  </a:lnTo>
                  <a:lnTo>
                    <a:pt x="3430" y="1154"/>
                  </a:lnTo>
                  <a:lnTo>
                    <a:pt x="3477" y="1341"/>
                  </a:lnTo>
                  <a:lnTo>
                    <a:pt x="3477" y="1361"/>
                  </a:lnTo>
                  <a:lnTo>
                    <a:pt x="3584" y="1465"/>
                  </a:lnTo>
                  <a:lnTo>
                    <a:pt x="3607" y="1520"/>
                  </a:lnTo>
                  <a:lnTo>
                    <a:pt x="3631" y="1541"/>
                  </a:lnTo>
                  <a:lnTo>
                    <a:pt x="3655" y="1562"/>
                  </a:lnTo>
                  <a:lnTo>
                    <a:pt x="3832" y="1617"/>
                  </a:lnTo>
                  <a:lnTo>
                    <a:pt x="3915" y="1672"/>
                  </a:lnTo>
                  <a:lnTo>
                    <a:pt x="3950" y="1693"/>
                  </a:lnTo>
                  <a:lnTo>
                    <a:pt x="4009" y="1803"/>
                  </a:lnTo>
                  <a:lnTo>
                    <a:pt x="4128" y="1879"/>
                  </a:lnTo>
                  <a:lnTo>
                    <a:pt x="4210" y="1990"/>
                  </a:lnTo>
                  <a:lnTo>
                    <a:pt x="4246" y="2142"/>
                  </a:lnTo>
                  <a:lnTo>
                    <a:pt x="4293" y="2280"/>
                  </a:lnTo>
                  <a:lnTo>
                    <a:pt x="4329" y="2321"/>
                  </a:lnTo>
                  <a:lnTo>
                    <a:pt x="4423" y="2404"/>
                  </a:lnTo>
                  <a:lnTo>
                    <a:pt x="4506" y="2439"/>
                  </a:lnTo>
                  <a:lnTo>
                    <a:pt x="4530" y="2480"/>
                  </a:lnTo>
                  <a:lnTo>
                    <a:pt x="4613" y="2542"/>
                  </a:lnTo>
                  <a:lnTo>
                    <a:pt x="4636" y="2577"/>
                  </a:lnTo>
                  <a:lnTo>
                    <a:pt x="4707" y="2639"/>
                  </a:lnTo>
                  <a:lnTo>
                    <a:pt x="4896" y="2770"/>
                  </a:lnTo>
                  <a:lnTo>
                    <a:pt x="4837" y="2832"/>
                  </a:lnTo>
                  <a:lnTo>
                    <a:pt x="4837" y="2853"/>
                  </a:lnTo>
                  <a:lnTo>
                    <a:pt x="4956" y="2888"/>
                  </a:lnTo>
                  <a:lnTo>
                    <a:pt x="5003" y="2902"/>
                  </a:lnTo>
                  <a:lnTo>
                    <a:pt x="5027" y="2929"/>
                  </a:lnTo>
                  <a:lnTo>
                    <a:pt x="5086" y="3019"/>
                  </a:lnTo>
                  <a:lnTo>
                    <a:pt x="5121" y="3047"/>
                  </a:lnTo>
                  <a:lnTo>
                    <a:pt x="5180" y="3116"/>
                  </a:lnTo>
                  <a:lnTo>
                    <a:pt x="5263" y="3240"/>
                  </a:lnTo>
                  <a:lnTo>
                    <a:pt x="5523" y="3461"/>
                  </a:lnTo>
                  <a:lnTo>
                    <a:pt x="5559" y="3516"/>
                  </a:lnTo>
                  <a:lnTo>
                    <a:pt x="5582" y="3530"/>
                  </a:lnTo>
                  <a:lnTo>
                    <a:pt x="5642" y="3578"/>
                  </a:lnTo>
                  <a:lnTo>
                    <a:pt x="5665" y="3592"/>
                  </a:lnTo>
                  <a:lnTo>
                    <a:pt x="5701" y="3668"/>
                  </a:lnTo>
                  <a:lnTo>
                    <a:pt x="5736" y="3696"/>
                  </a:lnTo>
                  <a:lnTo>
                    <a:pt x="5772" y="3737"/>
                  </a:lnTo>
                  <a:lnTo>
                    <a:pt x="5795" y="3862"/>
                  </a:lnTo>
                  <a:lnTo>
                    <a:pt x="5795" y="3903"/>
                  </a:lnTo>
                  <a:lnTo>
                    <a:pt x="5795" y="3931"/>
                  </a:lnTo>
                  <a:lnTo>
                    <a:pt x="5831" y="3958"/>
                  </a:lnTo>
                  <a:lnTo>
                    <a:pt x="5854" y="3993"/>
                  </a:lnTo>
                  <a:lnTo>
                    <a:pt x="5890" y="4027"/>
                  </a:lnTo>
                  <a:lnTo>
                    <a:pt x="5925" y="4055"/>
                  </a:lnTo>
                  <a:lnTo>
                    <a:pt x="5937" y="4096"/>
                  </a:lnTo>
                  <a:lnTo>
                    <a:pt x="5973" y="4152"/>
                  </a:lnTo>
                  <a:lnTo>
                    <a:pt x="5996" y="4193"/>
                  </a:lnTo>
                  <a:lnTo>
                    <a:pt x="5996" y="4269"/>
                  </a:lnTo>
                  <a:lnTo>
                    <a:pt x="6008" y="4324"/>
                  </a:lnTo>
                  <a:lnTo>
                    <a:pt x="6055" y="4379"/>
                  </a:lnTo>
                  <a:lnTo>
                    <a:pt x="6020" y="4435"/>
                  </a:lnTo>
                  <a:lnTo>
                    <a:pt x="5984" y="4455"/>
                  </a:lnTo>
                  <a:lnTo>
                    <a:pt x="5973" y="4483"/>
                  </a:lnTo>
                  <a:lnTo>
                    <a:pt x="5996" y="4497"/>
                  </a:lnTo>
                  <a:lnTo>
                    <a:pt x="6020" y="4504"/>
                  </a:lnTo>
                  <a:lnTo>
                    <a:pt x="6044" y="4525"/>
                  </a:lnTo>
                  <a:lnTo>
                    <a:pt x="6055" y="4552"/>
                  </a:lnTo>
                  <a:lnTo>
                    <a:pt x="6067" y="4676"/>
                  </a:lnTo>
                  <a:lnTo>
                    <a:pt x="6103" y="4704"/>
                  </a:lnTo>
                  <a:lnTo>
                    <a:pt x="6162" y="4725"/>
                  </a:lnTo>
                  <a:lnTo>
                    <a:pt x="6174" y="4780"/>
                  </a:lnTo>
                  <a:lnTo>
                    <a:pt x="6162" y="4815"/>
                  </a:lnTo>
                  <a:lnTo>
                    <a:pt x="6186" y="4877"/>
                  </a:lnTo>
                  <a:lnTo>
                    <a:pt x="6221" y="4897"/>
                  </a:lnTo>
                  <a:lnTo>
                    <a:pt x="6233" y="4918"/>
                  </a:lnTo>
                  <a:lnTo>
                    <a:pt x="6245" y="4946"/>
                  </a:lnTo>
                  <a:lnTo>
                    <a:pt x="6245" y="4967"/>
                  </a:lnTo>
                  <a:lnTo>
                    <a:pt x="6174" y="5008"/>
                  </a:lnTo>
                  <a:lnTo>
                    <a:pt x="6115" y="5015"/>
                  </a:lnTo>
                  <a:lnTo>
                    <a:pt x="6067" y="5063"/>
                  </a:lnTo>
                  <a:lnTo>
                    <a:pt x="5984" y="5105"/>
                  </a:lnTo>
                  <a:lnTo>
                    <a:pt x="5925" y="5194"/>
                  </a:lnTo>
                  <a:lnTo>
                    <a:pt x="5925" y="5339"/>
                  </a:lnTo>
                  <a:lnTo>
                    <a:pt x="5819" y="5291"/>
                  </a:lnTo>
                  <a:lnTo>
                    <a:pt x="5772" y="5291"/>
                  </a:lnTo>
                  <a:lnTo>
                    <a:pt x="5712" y="5298"/>
                  </a:lnTo>
                  <a:lnTo>
                    <a:pt x="5677" y="5319"/>
                  </a:lnTo>
                  <a:lnTo>
                    <a:pt x="5630" y="5339"/>
                  </a:lnTo>
                  <a:lnTo>
                    <a:pt x="5559" y="5360"/>
                  </a:lnTo>
                  <a:lnTo>
                    <a:pt x="5251" y="5422"/>
                  </a:lnTo>
                  <a:lnTo>
                    <a:pt x="5145" y="5429"/>
                  </a:lnTo>
                  <a:lnTo>
                    <a:pt x="5097" y="5422"/>
                  </a:lnTo>
                  <a:lnTo>
                    <a:pt x="5062" y="5395"/>
                  </a:lnTo>
                  <a:lnTo>
                    <a:pt x="4979" y="5298"/>
                  </a:lnTo>
                  <a:lnTo>
                    <a:pt x="4837" y="5208"/>
                  </a:lnTo>
                  <a:lnTo>
                    <a:pt x="4459" y="5029"/>
                  </a:lnTo>
                  <a:lnTo>
                    <a:pt x="4388" y="4980"/>
                  </a:lnTo>
                  <a:lnTo>
                    <a:pt x="4364" y="4904"/>
                  </a:lnTo>
                  <a:lnTo>
                    <a:pt x="4270" y="4849"/>
                  </a:lnTo>
                  <a:lnTo>
                    <a:pt x="4246" y="4766"/>
                  </a:lnTo>
                  <a:lnTo>
                    <a:pt x="4163" y="4663"/>
                  </a:lnTo>
                  <a:lnTo>
                    <a:pt x="4057" y="4559"/>
                  </a:lnTo>
                  <a:lnTo>
                    <a:pt x="3950" y="4476"/>
                  </a:lnTo>
                  <a:lnTo>
                    <a:pt x="3867" y="4407"/>
                  </a:lnTo>
                  <a:lnTo>
                    <a:pt x="3820" y="4379"/>
                  </a:lnTo>
                  <a:lnTo>
                    <a:pt x="3773" y="4373"/>
                  </a:lnTo>
                  <a:lnTo>
                    <a:pt x="3726" y="4373"/>
                  </a:lnTo>
                  <a:lnTo>
                    <a:pt x="3690" y="4379"/>
                  </a:lnTo>
                  <a:lnTo>
                    <a:pt x="3655" y="4379"/>
                  </a:lnTo>
                  <a:lnTo>
                    <a:pt x="3619" y="4373"/>
                  </a:lnTo>
                  <a:lnTo>
                    <a:pt x="3584" y="4359"/>
                  </a:lnTo>
                  <a:lnTo>
                    <a:pt x="3548" y="4345"/>
                  </a:lnTo>
                  <a:lnTo>
                    <a:pt x="3465" y="4338"/>
                  </a:lnTo>
                  <a:lnTo>
                    <a:pt x="3442" y="4324"/>
                  </a:lnTo>
                  <a:lnTo>
                    <a:pt x="3418" y="4310"/>
                  </a:lnTo>
                  <a:lnTo>
                    <a:pt x="3394" y="4283"/>
                  </a:lnTo>
                  <a:lnTo>
                    <a:pt x="3371" y="4276"/>
                  </a:lnTo>
                  <a:lnTo>
                    <a:pt x="3347" y="4269"/>
                  </a:lnTo>
                  <a:lnTo>
                    <a:pt x="3241" y="4255"/>
                  </a:lnTo>
                  <a:lnTo>
                    <a:pt x="3193" y="4262"/>
                  </a:lnTo>
                  <a:lnTo>
                    <a:pt x="3158" y="4276"/>
                  </a:lnTo>
                  <a:lnTo>
                    <a:pt x="3087" y="4304"/>
                  </a:lnTo>
                  <a:lnTo>
                    <a:pt x="3028" y="4324"/>
                  </a:lnTo>
                  <a:lnTo>
                    <a:pt x="2980" y="4345"/>
                  </a:lnTo>
                  <a:lnTo>
                    <a:pt x="2957" y="4338"/>
                  </a:lnTo>
                  <a:lnTo>
                    <a:pt x="2933" y="4324"/>
                  </a:lnTo>
                  <a:lnTo>
                    <a:pt x="2898" y="4304"/>
                  </a:lnTo>
                  <a:lnTo>
                    <a:pt x="2850" y="4269"/>
                  </a:lnTo>
                  <a:lnTo>
                    <a:pt x="2803" y="4262"/>
                  </a:lnTo>
                  <a:lnTo>
                    <a:pt x="2768" y="4269"/>
                  </a:lnTo>
                  <a:lnTo>
                    <a:pt x="2756" y="4283"/>
                  </a:lnTo>
                  <a:lnTo>
                    <a:pt x="2744" y="4297"/>
                  </a:lnTo>
                  <a:lnTo>
                    <a:pt x="2673" y="4310"/>
                  </a:lnTo>
                  <a:lnTo>
                    <a:pt x="2673" y="4276"/>
                  </a:lnTo>
                  <a:lnTo>
                    <a:pt x="2626" y="4248"/>
                  </a:lnTo>
                  <a:lnTo>
                    <a:pt x="2590" y="4241"/>
                  </a:lnTo>
                  <a:lnTo>
                    <a:pt x="2567" y="4221"/>
                  </a:lnTo>
                  <a:lnTo>
                    <a:pt x="2531" y="4214"/>
                  </a:lnTo>
                  <a:lnTo>
                    <a:pt x="2507" y="4214"/>
                  </a:lnTo>
                  <a:lnTo>
                    <a:pt x="2129" y="4214"/>
                  </a:lnTo>
                  <a:lnTo>
                    <a:pt x="2153" y="4234"/>
                  </a:lnTo>
                  <a:lnTo>
                    <a:pt x="2164" y="4283"/>
                  </a:lnTo>
                  <a:lnTo>
                    <a:pt x="2176" y="4310"/>
                  </a:lnTo>
                  <a:lnTo>
                    <a:pt x="2188" y="4331"/>
                  </a:lnTo>
                  <a:lnTo>
                    <a:pt x="2212" y="4352"/>
                  </a:lnTo>
                  <a:lnTo>
                    <a:pt x="2224" y="4366"/>
                  </a:lnTo>
                  <a:lnTo>
                    <a:pt x="2235" y="4407"/>
                  </a:lnTo>
                  <a:lnTo>
                    <a:pt x="2235" y="4435"/>
                  </a:lnTo>
                  <a:lnTo>
                    <a:pt x="2259" y="4462"/>
                  </a:lnTo>
                  <a:lnTo>
                    <a:pt x="2271" y="4490"/>
                  </a:lnTo>
                  <a:lnTo>
                    <a:pt x="2247" y="4511"/>
                  </a:lnTo>
                  <a:lnTo>
                    <a:pt x="2224" y="4525"/>
                  </a:lnTo>
                  <a:lnTo>
                    <a:pt x="2046" y="4552"/>
                  </a:lnTo>
                  <a:lnTo>
                    <a:pt x="1857" y="4559"/>
                  </a:lnTo>
                  <a:lnTo>
                    <a:pt x="1644" y="4531"/>
                  </a:lnTo>
                  <a:lnTo>
                    <a:pt x="1443" y="4414"/>
                  </a:lnTo>
                  <a:lnTo>
                    <a:pt x="1289" y="4290"/>
                  </a:lnTo>
                  <a:lnTo>
                    <a:pt x="1218" y="4234"/>
                  </a:lnTo>
                  <a:lnTo>
                    <a:pt x="1135" y="4193"/>
                  </a:lnTo>
                  <a:lnTo>
                    <a:pt x="1112" y="4165"/>
                  </a:lnTo>
                  <a:lnTo>
                    <a:pt x="1124" y="4145"/>
                  </a:lnTo>
                  <a:lnTo>
                    <a:pt x="1135" y="4117"/>
                  </a:lnTo>
                  <a:lnTo>
                    <a:pt x="1147" y="4083"/>
                  </a:lnTo>
                  <a:lnTo>
                    <a:pt x="1124" y="4034"/>
                  </a:lnTo>
                  <a:lnTo>
                    <a:pt x="1100" y="4007"/>
                  </a:lnTo>
                  <a:lnTo>
                    <a:pt x="1076" y="3986"/>
                  </a:lnTo>
                  <a:lnTo>
                    <a:pt x="1029" y="3979"/>
                  </a:lnTo>
                  <a:lnTo>
                    <a:pt x="994" y="3944"/>
                  </a:lnTo>
                  <a:lnTo>
                    <a:pt x="970" y="3931"/>
                  </a:lnTo>
                  <a:lnTo>
                    <a:pt x="970" y="3910"/>
                  </a:lnTo>
                  <a:lnTo>
                    <a:pt x="982" y="3889"/>
                  </a:lnTo>
                  <a:lnTo>
                    <a:pt x="994" y="3862"/>
                  </a:lnTo>
                  <a:lnTo>
                    <a:pt x="970" y="3841"/>
                  </a:lnTo>
                  <a:lnTo>
                    <a:pt x="946" y="3820"/>
                  </a:lnTo>
                  <a:lnTo>
                    <a:pt x="934" y="3813"/>
                  </a:lnTo>
                  <a:lnTo>
                    <a:pt x="911" y="3806"/>
                  </a:lnTo>
                  <a:lnTo>
                    <a:pt x="887" y="3799"/>
                  </a:lnTo>
                  <a:lnTo>
                    <a:pt x="852" y="3779"/>
                  </a:lnTo>
                  <a:lnTo>
                    <a:pt x="816" y="3730"/>
                  </a:lnTo>
                  <a:lnTo>
                    <a:pt x="781" y="3703"/>
                  </a:lnTo>
                  <a:lnTo>
                    <a:pt x="733" y="3675"/>
                  </a:lnTo>
                  <a:lnTo>
                    <a:pt x="580" y="3613"/>
                  </a:lnTo>
                  <a:lnTo>
                    <a:pt x="343" y="3489"/>
                  </a:lnTo>
                  <a:lnTo>
                    <a:pt x="319" y="3454"/>
                  </a:lnTo>
                  <a:lnTo>
                    <a:pt x="272" y="3288"/>
                  </a:lnTo>
                  <a:lnTo>
                    <a:pt x="177" y="3185"/>
                  </a:lnTo>
                  <a:lnTo>
                    <a:pt x="142" y="3129"/>
                  </a:lnTo>
                  <a:lnTo>
                    <a:pt x="118" y="3088"/>
                  </a:lnTo>
                  <a:lnTo>
                    <a:pt x="130" y="3060"/>
                  </a:lnTo>
                  <a:lnTo>
                    <a:pt x="201" y="2984"/>
                  </a:lnTo>
                  <a:lnTo>
                    <a:pt x="154" y="2895"/>
                  </a:lnTo>
                  <a:lnTo>
                    <a:pt x="177" y="2860"/>
                  </a:lnTo>
                  <a:lnTo>
                    <a:pt x="177" y="2832"/>
                  </a:lnTo>
                  <a:lnTo>
                    <a:pt x="154" y="2805"/>
                  </a:lnTo>
                  <a:lnTo>
                    <a:pt x="130" y="2777"/>
                  </a:lnTo>
                  <a:lnTo>
                    <a:pt x="83" y="2743"/>
                  </a:lnTo>
                  <a:lnTo>
                    <a:pt x="59" y="2729"/>
                  </a:lnTo>
                  <a:lnTo>
                    <a:pt x="12" y="2701"/>
                  </a:lnTo>
                  <a:lnTo>
                    <a:pt x="0" y="2646"/>
                  </a:lnTo>
                  <a:lnTo>
                    <a:pt x="24" y="2591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5" name="Google Shape;603;p22">
              <a:extLst>
                <a:ext uri="{FF2B5EF4-FFF2-40B4-BE49-F238E27FC236}">
                  <a16:creationId xmlns:a16="http://schemas.microsoft.com/office/drawing/2014/main" id="{F218983B-A255-9FBD-6E1A-ABB9EB721ACB}"/>
                </a:ext>
              </a:extLst>
            </p:cNvPr>
            <p:cNvSpPr/>
            <p:nvPr/>
          </p:nvSpPr>
          <p:spPr>
            <a:xfrm flipH="1">
              <a:off x="3930455" y="1661583"/>
              <a:ext cx="270783" cy="401668"/>
            </a:xfrm>
            <a:custGeom>
              <a:avLst/>
              <a:gdLst/>
              <a:ahLst/>
              <a:cxnLst/>
              <a:rect l="l" t="t" r="r" b="b"/>
              <a:pathLst>
                <a:path w="4448" h="4214" extrusionOk="0">
                  <a:moveTo>
                    <a:pt x="107" y="3108"/>
                  </a:moveTo>
                  <a:lnTo>
                    <a:pt x="60" y="3053"/>
                  </a:lnTo>
                  <a:lnTo>
                    <a:pt x="24" y="3032"/>
                  </a:lnTo>
                  <a:lnTo>
                    <a:pt x="1" y="3018"/>
                  </a:lnTo>
                  <a:lnTo>
                    <a:pt x="1" y="3005"/>
                  </a:lnTo>
                  <a:lnTo>
                    <a:pt x="24" y="2984"/>
                  </a:lnTo>
                  <a:lnTo>
                    <a:pt x="83" y="2949"/>
                  </a:lnTo>
                  <a:lnTo>
                    <a:pt x="273" y="2777"/>
                  </a:lnTo>
                  <a:lnTo>
                    <a:pt x="450" y="2659"/>
                  </a:lnTo>
                  <a:lnTo>
                    <a:pt x="817" y="2500"/>
                  </a:lnTo>
                  <a:lnTo>
                    <a:pt x="923" y="2473"/>
                  </a:lnTo>
                  <a:lnTo>
                    <a:pt x="1089" y="2411"/>
                  </a:lnTo>
                  <a:lnTo>
                    <a:pt x="1160" y="2328"/>
                  </a:lnTo>
                  <a:lnTo>
                    <a:pt x="1231" y="2245"/>
                  </a:lnTo>
                  <a:lnTo>
                    <a:pt x="1302" y="2210"/>
                  </a:lnTo>
                  <a:lnTo>
                    <a:pt x="1337" y="2203"/>
                  </a:lnTo>
                  <a:lnTo>
                    <a:pt x="1373" y="2183"/>
                  </a:lnTo>
                  <a:lnTo>
                    <a:pt x="1396" y="2162"/>
                  </a:lnTo>
                  <a:lnTo>
                    <a:pt x="1396" y="2134"/>
                  </a:lnTo>
                  <a:lnTo>
                    <a:pt x="1408" y="2100"/>
                  </a:lnTo>
                  <a:lnTo>
                    <a:pt x="1443" y="2003"/>
                  </a:lnTo>
                  <a:lnTo>
                    <a:pt x="1491" y="1941"/>
                  </a:lnTo>
                  <a:lnTo>
                    <a:pt x="1503" y="1900"/>
                  </a:lnTo>
                  <a:lnTo>
                    <a:pt x="1514" y="1872"/>
                  </a:lnTo>
                  <a:lnTo>
                    <a:pt x="1491" y="1830"/>
                  </a:lnTo>
                  <a:lnTo>
                    <a:pt x="1526" y="1803"/>
                  </a:lnTo>
                  <a:lnTo>
                    <a:pt x="1514" y="1775"/>
                  </a:lnTo>
                  <a:lnTo>
                    <a:pt x="1432" y="1679"/>
                  </a:lnTo>
                  <a:lnTo>
                    <a:pt x="1384" y="1623"/>
                  </a:lnTo>
                  <a:lnTo>
                    <a:pt x="1373" y="1609"/>
                  </a:lnTo>
                  <a:lnTo>
                    <a:pt x="1384" y="1596"/>
                  </a:lnTo>
                  <a:lnTo>
                    <a:pt x="1420" y="1589"/>
                  </a:lnTo>
                  <a:lnTo>
                    <a:pt x="1503" y="1554"/>
                  </a:lnTo>
                  <a:lnTo>
                    <a:pt x="1526" y="1534"/>
                  </a:lnTo>
                  <a:lnTo>
                    <a:pt x="1538" y="1527"/>
                  </a:lnTo>
                  <a:lnTo>
                    <a:pt x="1562" y="1527"/>
                  </a:lnTo>
                  <a:lnTo>
                    <a:pt x="1609" y="1540"/>
                  </a:lnTo>
                  <a:lnTo>
                    <a:pt x="1692" y="1547"/>
                  </a:lnTo>
                  <a:lnTo>
                    <a:pt x="1775" y="1540"/>
                  </a:lnTo>
                  <a:lnTo>
                    <a:pt x="1834" y="1527"/>
                  </a:lnTo>
                  <a:lnTo>
                    <a:pt x="1857" y="1513"/>
                  </a:lnTo>
                  <a:lnTo>
                    <a:pt x="1869" y="1492"/>
                  </a:lnTo>
                  <a:lnTo>
                    <a:pt x="1786" y="1382"/>
                  </a:lnTo>
                  <a:lnTo>
                    <a:pt x="1905" y="1368"/>
                  </a:lnTo>
                  <a:lnTo>
                    <a:pt x="2011" y="1368"/>
                  </a:lnTo>
                  <a:lnTo>
                    <a:pt x="2058" y="1347"/>
                  </a:lnTo>
                  <a:lnTo>
                    <a:pt x="2224" y="1264"/>
                  </a:lnTo>
                  <a:lnTo>
                    <a:pt x="2295" y="1202"/>
                  </a:lnTo>
                  <a:lnTo>
                    <a:pt x="2449" y="1133"/>
                  </a:lnTo>
                  <a:lnTo>
                    <a:pt x="2508" y="1119"/>
                  </a:lnTo>
                  <a:lnTo>
                    <a:pt x="2555" y="1112"/>
                  </a:lnTo>
                  <a:lnTo>
                    <a:pt x="2603" y="1119"/>
                  </a:lnTo>
                  <a:lnTo>
                    <a:pt x="2650" y="1119"/>
                  </a:lnTo>
                  <a:lnTo>
                    <a:pt x="2768" y="1071"/>
                  </a:lnTo>
                  <a:lnTo>
                    <a:pt x="2839" y="1057"/>
                  </a:lnTo>
                  <a:lnTo>
                    <a:pt x="2898" y="1050"/>
                  </a:lnTo>
                  <a:lnTo>
                    <a:pt x="2946" y="1064"/>
                  </a:lnTo>
                  <a:lnTo>
                    <a:pt x="2969" y="1085"/>
                  </a:lnTo>
                  <a:lnTo>
                    <a:pt x="3040" y="1119"/>
                  </a:lnTo>
                  <a:lnTo>
                    <a:pt x="3111" y="1098"/>
                  </a:lnTo>
                  <a:lnTo>
                    <a:pt x="3182" y="1140"/>
                  </a:lnTo>
                  <a:lnTo>
                    <a:pt x="3147" y="1036"/>
                  </a:lnTo>
                  <a:lnTo>
                    <a:pt x="3123" y="1009"/>
                  </a:lnTo>
                  <a:lnTo>
                    <a:pt x="3111" y="974"/>
                  </a:lnTo>
                  <a:lnTo>
                    <a:pt x="3111" y="933"/>
                  </a:lnTo>
                  <a:lnTo>
                    <a:pt x="3087" y="898"/>
                  </a:lnTo>
                  <a:lnTo>
                    <a:pt x="3052" y="822"/>
                  </a:lnTo>
                  <a:lnTo>
                    <a:pt x="3040" y="788"/>
                  </a:lnTo>
                  <a:lnTo>
                    <a:pt x="3064" y="732"/>
                  </a:lnTo>
                  <a:lnTo>
                    <a:pt x="3028" y="663"/>
                  </a:lnTo>
                  <a:lnTo>
                    <a:pt x="3005" y="629"/>
                  </a:lnTo>
                  <a:lnTo>
                    <a:pt x="3005" y="594"/>
                  </a:lnTo>
                  <a:lnTo>
                    <a:pt x="3087" y="587"/>
                  </a:lnTo>
                  <a:lnTo>
                    <a:pt x="3135" y="608"/>
                  </a:lnTo>
                  <a:lnTo>
                    <a:pt x="3182" y="601"/>
                  </a:lnTo>
                  <a:lnTo>
                    <a:pt x="3490" y="539"/>
                  </a:lnTo>
                  <a:lnTo>
                    <a:pt x="3584" y="511"/>
                  </a:lnTo>
                  <a:lnTo>
                    <a:pt x="3608" y="491"/>
                  </a:lnTo>
                  <a:lnTo>
                    <a:pt x="3596" y="470"/>
                  </a:lnTo>
                  <a:lnTo>
                    <a:pt x="3537" y="422"/>
                  </a:lnTo>
                  <a:lnTo>
                    <a:pt x="3525" y="401"/>
                  </a:lnTo>
                  <a:lnTo>
                    <a:pt x="3525" y="380"/>
                  </a:lnTo>
                  <a:lnTo>
                    <a:pt x="3561" y="339"/>
                  </a:lnTo>
                  <a:lnTo>
                    <a:pt x="3572" y="311"/>
                  </a:lnTo>
                  <a:lnTo>
                    <a:pt x="3572" y="235"/>
                  </a:lnTo>
                  <a:lnTo>
                    <a:pt x="3643" y="235"/>
                  </a:lnTo>
                  <a:lnTo>
                    <a:pt x="3702" y="249"/>
                  </a:lnTo>
                  <a:lnTo>
                    <a:pt x="3762" y="249"/>
                  </a:lnTo>
                  <a:lnTo>
                    <a:pt x="3797" y="235"/>
                  </a:lnTo>
                  <a:lnTo>
                    <a:pt x="3809" y="214"/>
                  </a:lnTo>
                  <a:lnTo>
                    <a:pt x="3785" y="180"/>
                  </a:lnTo>
                  <a:lnTo>
                    <a:pt x="3608" y="0"/>
                  </a:lnTo>
                  <a:lnTo>
                    <a:pt x="3974" y="111"/>
                  </a:lnTo>
                  <a:lnTo>
                    <a:pt x="3951" y="152"/>
                  </a:lnTo>
                  <a:lnTo>
                    <a:pt x="3951" y="228"/>
                  </a:lnTo>
                  <a:lnTo>
                    <a:pt x="4010" y="359"/>
                  </a:lnTo>
                  <a:lnTo>
                    <a:pt x="4010" y="401"/>
                  </a:lnTo>
                  <a:lnTo>
                    <a:pt x="4022" y="449"/>
                  </a:lnTo>
                  <a:lnTo>
                    <a:pt x="4069" y="525"/>
                  </a:lnTo>
                  <a:lnTo>
                    <a:pt x="4116" y="587"/>
                  </a:lnTo>
                  <a:lnTo>
                    <a:pt x="4140" y="636"/>
                  </a:lnTo>
                  <a:lnTo>
                    <a:pt x="4128" y="691"/>
                  </a:lnTo>
                  <a:lnTo>
                    <a:pt x="4199" y="815"/>
                  </a:lnTo>
                  <a:lnTo>
                    <a:pt x="4235" y="877"/>
                  </a:lnTo>
                  <a:lnTo>
                    <a:pt x="4448" y="1002"/>
                  </a:lnTo>
                  <a:lnTo>
                    <a:pt x="4436" y="1022"/>
                  </a:lnTo>
                  <a:lnTo>
                    <a:pt x="4400" y="1002"/>
                  </a:lnTo>
                  <a:lnTo>
                    <a:pt x="4341" y="995"/>
                  </a:lnTo>
                  <a:lnTo>
                    <a:pt x="4270" y="988"/>
                  </a:lnTo>
                  <a:lnTo>
                    <a:pt x="4223" y="1002"/>
                  </a:lnTo>
                  <a:lnTo>
                    <a:pt x="4176" y="1029"/>
                  </a:lnTo>
                  <a:lnTo>
                    <a:pt x="4116" y="1029"/>
                  </a:lnTo>
                  <a:lnTo>
                    <a:pt x="4069" y="1071"/>
                  </a:lnTo>
                  <a:lnTo>
                    <a:pt x="4045" y="1085"/>
                  </a:lnTo>
                  <a:lnTo>
                    <a:pt x="3998" y="1119"/>
                  </a:lnTo>
                  <a:lnTo>
                    <a:pt x="3951" y="1181"/>
                  </a:lnTo>
                  <a:lnTo>
                    <a:pt x="3963" y="1312"/>
                  </a:lnTo>
                  <a:lnTo>
                    <a:pt x="4034" y="1458"/>
                  </a:lnTo>
                  <a:lnTo>
                    <a:pt x="4128" y="1561"/>
                  </a:lnTo>
                  <a:lnTo>
                    <a:pt x="4270" y="1637"/>
                  </a:lnTo>
                  <a:lnTo>
                    <a:pt x="4329" y="1658"/>
                  </a:lnTo>
                  <a:lnTo>
                    <a:pt x="4424" y="1644"/>
                  </a:lnTo>
                  <a:lnTo>
                    <a:pt x="4424" y="1644"/>
                  </a:lnTo>
                  <a:lnTo>
                    <a:pt x="4424" y="1651"/>
                  </a:lnTo>
                  <a:lnTo>
                    <a:pt x="4424" y="1782"/>
                  </a:lnTo>
                  <a:lnTo>
                    <a:pt x="4329" y="1803"/>
                  </a:lnTo>
                  <a:lnTo>
                    <a:pt x="4294" y="1817"/>
                  </a:lnTo>
                  <a:lnTo>
                    <a:pt x="4176" y="1837"/>
                  </a:lnTo>
                  <a:lnTo>
                    <a:pt x="3974" y="1893"/>
                  </a:lnTo>
                  <a:lnTo>
                    <a:pt x="3915" y="1934"/>
                  </a:lnTo>
                  <a:lnTo>
                    <a:pt x="3844" y="1982"/>
                  </a:lnTo>
                  <a:lnTo>
                    <a:pt x="3702" y="1996"/>
                  </a:lnTo>
                  <a:lnTo>
                    <a:pt x="3691" y="2017"/>
                  </a:lnTo>
                  <a:lnTo>
                    <a:pt x="3679" y="2024"/>
                  </a:lnTo>
                  <a:lnTo>
                    <a:pt x="3643" y="2024"/>
                  </a:lnTo>
                  <a:lnTo>
                    <a:pt x="3596" y="2024"/>
                  </a:lnTo>
                  <a:lnTo>
                    <a:pt x="3537" y="2045"/>
                  </a:lnTo>
                  <a:lnTo>
                    <a:pt x="3501" y="2141"/>
                  </a:lnTo>
                  <a:lnTo>
                    <a:pt x="3395" y="2238"/>
                  </a:lnTo>
                  <a:lnTo>
                    <a:pt x="2733" y="2424"/>
                  </a:lnTo>
                  <a:lnTo>
                    <a:pt x="2567" y="2493"/>
                  </a:lnTo>
                  <a:lnTo>
                    <a:pt x="2603" y="2535"/>
                  </a:lnTo>
                  <a:lnTo>
                    <a:pt x="2591" y="2549"/>
                  </a:lnTo>
                  <a:lnTo>
                    <a:pt x="2520" y="2611"/>
                  </a:lnTo>
                  <a:lnTo>
                    <a:pt x="2508" y="2625"/>
                  </a:lnTo>
                  <a:lnTo>
                    <a:pt x="2520" y="2639"/>
                  </a:lnTo>
                  <a:lnTo>
                    <a:pt x="2543" y="2645"/>
                  </a:lnTo>
                  <a:lnTo>
                    <a:pt x="2555" y="2756"/>
                  </a:lnTo>
                  <a:lnTo>
                    <a:pt x="2591" y="2777"/>
                  </a:lnTo>
                  <a:lnTo>
                    <a:pt x="2792" y="2804"/>
                  </a:lnTo>
                  <a:lnTo>
                    <a:pt x="2839" y="2811"/>
                  </a:lnTo>
                  <a:lnTo>
                    <a:pt x="2886" y="2818"/>
                  </a:lnTo>
                  <a:lnTo>
                    <a:pt x="2946" y="2839"/>
                  </a:lnTo>
                  <a:lnTo>
                    <a:pt x="3016" y="2887"/>
                  </a:lnTo>
                  <a:lnTo>
                    <a:pt x="3064" y="2901"/>
                  </a:lnTo>
                  <a:lnTo>
                    <a:pt x="3087" y="2922"/>
                  </a:lnTo>
                  <a:lnTo>
                    <a:pt x="3111" y="2942"/>
                  </a:lnTo>
                  <a:lnTo>
                    <a:pt x="3135" y="3032"/>
                  </a:lnTo>
                  <a:lnTo>
                    <a:pt x="3052" y="3170"/>
                  </a:lnTo>
                  <a:lnTo>
                    <a:pt x="3076" y="3226"/>
                  </a:lnTo>
                  <a:lnTo>
                    <a:pt x="3076" y="3260"/>
                  </a:lnTo>
                  <a:lnTo>
                    <a:pt x="3076" y="3308"/>
                  </a:lnTo>
                  <a:lnTo>
                    <a:pt x="2993" y="3453"/>
                  </a:lnTo>
                  <a:lnTo>
                    <a:pt x="2993" y="3550"/>
                  </a:lnTo>
                  <a:lnTo>
                    <a:pt x="2969" y="3668"/>
                  </a:lnTo>
                  <a:lnTo>
                    <a:pt x="2946" y="3702"/>
                  </a:lnTo>
                  <a:lnTo>
                    <a:pt x="2922" y="3737"/>
                  </a:lnTo>
                  <a:lnTo>
                    <a:pt x="2886" y="3757"/>
                  </a:lnTo>
                  <a:lnTo>
                    <a:pt x="2721" y="3799"/>
                  </a:lnTo>
                  <a:lnTo>
                    <a:pt x="2603" y="3847"/>
                  </a:lnTo>
                  <a:lnTo>
                    <a:pt x="2461" y="3937"/>
                  </a:lnTo>
                  <a:lnTo>
                    <a:pt x="2047" y="3820"/>
                  </a:lnTo>
                  <a:lnTo>
                    <a:pt x="1881" y="3792"/>
                  </a:lnTo>
                  <a:lnTo>
                    <a:pt x="1680" y="3744"/>
                  </a:lnTo>
                  <a:lnTo>
                    <a:pt x="1585" y="3744"/>
                  </a:lnTo>
                  <a:lnTo>
                    <a:pt x="1538" y="3744"/>
                  </a:lnTo>
                  <a:lnTo>
                    <a:pt x="1455" y="3785"/>
                  </a:lnTo>
                  <a:lnTo>
                    <a:pt x="1313" y="3847"/>
                  </a:lnTo>
                  <a:lnTo>
                    <a:pt x="1207" y="3951"/>
                  </a:lnTo>
                  <a:lnTo>
                    <a:pt x="1124" y="3999"/>
                  </a:lnTo>
                  <a:lnTo>
                    <a:pt x="1077" y="4020"/>
                  </a:lnTo>
                  <a:lnTo>
                    <a:pt x="1030" y="4047"/>
                  </a:lnTo>
                  <a:lnTo>
                    <a:pt x="1006" y="4082"/>
                  </a:lnTo>
                  <a:lnTo>
                    <a:pt x="1006" y="4213"/>
                  </a:lnTo>
                  <a:lnTo>
                    <a:pt x="911" y="4199"/>
                  </a:lnTo>
                  <a:lnTo>
                    <a:pt x="876" y="4186"/>
                  </a:lnTo>
                  <a:lnTo>
                    <a:pt x="805" y="4144"/>
                  </a:lnTo>
                  <a:lnTo>
                    <a:pt x="758" y="4137"/>
                  </a:lnTo>
                  <a:lnTo>
                    <a:pt x="627" y="4144"/>
                  </a:lnTo>
                  <a:lnTo>
                    <a:pt x="533" y="4144"/>
                  </a:lnTo>
                  <a:lnTo>
                    <a:pt x="438" y="4123"/>
                  </a:lnTo>
                  <a:lnTo>
                    <a:pt x="367" y="4096"/>
                  </a:lnTo>
                  <a:lnTo>
                    <a:pt x="308" y="4054"/>
                  </a:lnTo>
                  <a:lnTo>
                    <a:pt x="261" y="3999"/>
                  </a:lnTo>
                  <a:lnTo>
                    <a:pt x="249" y="3944"/>
                  </a:lnTo>
                  <a:lnTo>
                    <a:pt x="237" y="3930"/>
                  </a:lnTo>
                  <a:lnTo>
                    <a:pt x="225" y="3923"/>
                  </a:lnTo>
                  <a:lnTo>
                    <a:pt x="190" y="3930"/>
                  </a:lnTo>
                  <a:lnTo>
                    <a:pt x="131" y="3937"/>
                  </a:lnTo>
                  <a:lnTo>
                    <a:pt x="107" y="3909"/>
                  </a:lnTo>
                  <a:lnTo>
                    <a:pt x="48" y="3826"/>
                  </a:lnTo>
                  <a:lnTo>
                    <a:pt x="36" y="3799"/>
                  </a:lnTo>
                  <a:lnTo>
                    <a:pt x="48" y="3757"/>
                  </a:lnTo>
                  <a:lnTo>
                    <a:pt x="83" y="3681"/>
                  </a:lnTo>
                  <a:lnTo>
                    <a:pt x="95" y="3612"/>
                  </a:lnTo>
                  <a:lnTo>
                    <a:pt x="83" y="3564"/>
                  </a:lnTo>
                  <a:lnTo>
                    <a:pt x="83" y="3557"/>
                  </a:lnTo>
                  <a:lnTo>
                    <a:pt x="131" y="3529"/>
                  </a:lnTo>
                  <a:lnTo>
                    <a:pt x="166" y="3460"/>
                  </a:lnTo>
                  <a:lnTo>
                    <a:pt x="237" y="3198"/>
                  </a:lnTo>
                  <a:lnTo>
                    <a:pt x="202" y="3156"/>
                  </a:lnTo>
                  <a:lnTo>
                    <a:pt x="107" y="3108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" name="Google Shape;604;p22">
              <a:extLst>
                <a:ext uri="{FF2B5EF4-FFF2-40B4-BE49-F238E27FC236}">
                  <a16:creationId xmlns:a16="http://schemas.microsoft.com/office/drawing/2014/main" id="{F835DF26-7857-8B8E-FBE0-28DA5BAF076A}"/>
                </a:ext>
              </a:extLst>
            </p:cNvPr>
            <p:cNvSpPr/>
            <p:nvPr/>
          </p:nvSpPr>
          <p:spPr>
            <a:xfrm flipH="1">
              <a:off x="4206243" y="2088130"/>
              <a:ext cx="475210" cy="525390"/>
            </a:xfrm>
            <a:custGeom>
              <a:avLst/>
              <a:gdLst/>
              <a:ahLst/>
              <a:cxnLst/>
              <a:rect l="l" t="t" r="r" b="b"/>
              <a:pathLst>
                <a:path w="7806" h="5512" extrusionOk="0">
                  <a:moveTo>
                    <a:pt x="36" y="3081"/>
                  </a:moveTo>
                  <a:lnTo>
                    <a:pt x="47" y="3046"/>
                  </a:lnTo>
                  <a:lnTo>
                    <a:pt x="36" y="3019"/>
                  </a:lnTo>
                  <a:lnTo>
                    <a:pt x="12" y="2963"/>
                  </a:lnTo>
                  <a:lnTo>
                    <a:pt x="106" y="2805"/>
                  </a:lnTo>
                  <a:lnTo>
                    <a:pt x="142" y="2839"/>
                  </a:lnTo>
                  <a:lnTo>
                    <a:pt x="154" y="2846"/>
                  </a:lnTo>
                  <a:lnTo>
                    <a:pt x="177" y="2860"/>
                  </a:lnTo>
                  <a:lnTo>
                    <a:pt x="189" y="2874"/>
                  </a:lnTo>
                  <a:lnTo>
                    <a:pt x="272" y="2874"/>
                  </a:lnTo>
                  <a:lnTo>
                    <a:pt x="284" y="2818"/>
                  </a:lnTo>
                  <a:lnTo>
                    <a:pt x="272" y="2749"/>
                  </a:lnTo>
                  <a:lnTo>
                    <a:pt x="272" y="2715"/>
                  </a:lnTo>
                  <a:lnTo>
                    <a:pt x="284" y="2660"/>
                  </a:lnTo>
                  <a:lnTo>
                    <a:pt x="296" y="2632"/>
                  </a:lnTo>
                  <a:lnTo>
                    <a:pt x="319" y="2618"/>
                  </a:lnTo>
                  <a:lnTo>
                    <a:pt x="343" y="2611"/>
                  </a:lnTo>
                  <a:lnTo>
                    <a:pt x="379" y="2611"/>
                  </a:lnTo>
                  <a:lnTo>
                    <a:pt x="414" y="2611"/>
                  </a:lnTo>
                  <a:lnTo>
                    <a:pt x="438" y="2611"/>
                  </a:lnTo>
                  <a:lnTo>
                    <a:pt x="473" y="2625"/>
                  </a:lnTo>
                  <a:lnTo>
                    <a:pt x="580" y="2639"/>
                  </a:lnTo>
                  <a:lnTo>
                    <a:pt x="615" y="2632"/>
                  </a:lnTo>
                  <a:lnTo>
                    <a:pt x="651" y="2632"/>
                  </a:lnTo>
                  <a:lnTo>
                    <a:pt x="662" y="2625"/>
                  </a:lnTo>
                  <a:lnTo>
                    <a:pt x="686" y="2632"/>
                  </a:lnTo>
                  <a:lnTo>
                    <a:pt x="698" y="2639"/>
                  </a:lnTo>
                  <a:lnTo>
                    <a:pt x="710" y="2660"/>
                  </a:lnTo>
                  <a:lnTo>
                    <a:pt x="721" y="2666"/>
                  </a:lnTo>
                  <a:lnTo>
                    <a:pt x="745" y="2673"/>
                  </a:lnTo>
                  <a:lnTo>
                    <a:pt x="745" y="2666"/>
                  </a:lnTo>
                  <a:lnTo>
                    <a:pt x="769" y="2632"/>
                  </a:lnTo>
                  <a:lnTo>
                    <a:pt x="781" y="2611"/>
                  </a:lnTo>
                  <a:lnTo>
                    <a:pt x="816" y="2604"/>
                  </a:lnTo>
                  <a:lnTo>
                    <a:pt x="840" y="2604"/>
                  </a:lnTo>
                  <a:lnTo>
                    <a:pt x="863" y="2611"/>
                  </a:lnTo>
                  <a:lnTo>
                    <a:pt x="911" y="2611"/>
                  </a:lnTo>
                  <a:lnTo>
                    <a:pt x="934" y="2611"/>
                  </a:lnTo>
                  <a:lnTo>
                    <a:pt x="958" y="2618"/>
                  </a:lnTo>
                  <a:lnTo>
                    <a:pt x="1029" y="2639"/>
                  </a:lnTo>
                  <a:lnTo>
                    <a:pt x="1124" y="2590"/>
                  </a:lnTo>
                  <a:lnTo>
                    <a:pt x="1171" y="2570"/>
                  </a:lnTo>
                  <a:lnTo>
                    <a:pt x="1206" y="2549"/>
                  </a:lnTo>
                  <a:lnTo>
                    <a:pt x="1242" y="2535"/>
                  </a:lnTo>
                  <a:lnTo>
                    <a:pt x="1336" y="2521"/>
                  </a:lnTo>
                  <a:lnTo>
                    <a:pt x="1419" y="2515"/>
                  </a:lnTo>
                  <a:lnTo>
                    <a:pt x="1526" y="2487"/>
                  </a:lnTo>
                  <a:lnTo>
                    <a:pt x="1538" y="2480"/>
                  </a:lnTo>
                  <a:lnTo>
                    <a:pt x="1561" y="2452"/>
                  </a:lnTo>
                  <a:lnTo>
                    <a:pt x="1419" y="2321"/>
                  </a:lnTo>
                  <a:lnTo>
                    <a:pt x="1372" y="2280"/>
                  </a:lnTo>
                  <a:lnTo>
                    <a:pt x="1348" y="2252"/>
                  </a:lnTo>
                  <a:lnTo>
                    <a:pt x="1348" y="2238"/>
                  </a:lnTo>
                  <a:lnTo>
                    <a:pt x="1360" y="2224"/>
                  </a:lnTo>
                  <a:lnTo>
                    <a:pt x="1372" y="2211"/>
                  </a:lnTo>
                  <a:lnTo>
                    <a:pt x="1372" y="2176"/>
                  </a:lnTo>
                  <a:lnTo>
                    <a:pt x="1372" y="2162"/>
                  </a:lnTo>
                  <a:lnTo>
                    <a:pt x="1384" y="2148"/>
                  </a:lnTo>
                  <a:lnTo>
                    <a:pt x="1419" y="2142"/>
                  </a:lnTo>
                  <a:lnTo>
                    <a:pt x="1443" y="2128"/>
                  </a:lnTo>
                  <a:lnTo>
                    <a:pt x="1455" y="2121"/>
                  </a:lnTo>
                  <a:lnTo>
                    <a:pt x="1478" y="2093"/>
                  </a:lnTo>
                  <a:lnTo>
                    <a:pt x="1490" y="2079"/>
                  </a:lnTo>
                  <a:lnTo>
                    <a:pt x="1549" y="2038"/>
                  </a:lnTo>
                  <a:lnTo>
                    <a:pt x="1407" y="1941"/>
                  </a:lnTo>
                  <a:lnTo>
                    <a:pt x="1396" y="1810"/>
                  </a:lnTo>
                  <a:lnTo>
                    <a:pt x="1455" y="1803"/>
                  </a:lnTo>
                  <a:lnTo>
                    <a:pt x="1455" y="1796"/>
                  </a:lnTo>
                  <a:lnTo>
                    <a:pt x="1455" y="1782"/>
                  </a:lnTo>
                  <a:lnTo>
                    <a:pt x="1502" y="1755"/>
                  </a:lnTo>
                  <a:lnTo>
                    <a:pt x="1609" y="1651"/>
                  </a:lnTo>
                  <a:lnTo>
                    <a:pt x="1632" y="1603"/>
                  </a:lnTo>
                  <a:lnTo>
                    <a:pt x="1620" y="1575"/>
                  </a:lnTo>
                  <a:lnTo>
                    <a:pt x="1632" y="1548"/>
                  </a:lnTo>
                  <a:lnTo>
                    <a:pt x="1904" y="1416"/>
                  </a:lnTo>
                  <a:lnTo>
                    <a:pt x="1940" y="1389"/>
                  </a:lnTo>
                  <a:lnTo>
                    <a:pt x="1963" y="1354"/>
                  </a:lnTo>
                  <a:lnTo>
                    <a:pt x="1987" y="1285"/>
                  </a:lnTo>
                  <a:lnTo>
                    <a:pt x="1987" y="1271"/>
                  </a:lnTo>
                  <a:lnTo>
                    <a:pt x="1975" y="1258"/>
                  </a:lnTo>
                  <a:lnTo>
                    <a:pt x="1963" y="1237"/>
                  </a:lnTo>
                  <a:lnTo>
                    <a:pt x="2105" y="1216"/>
                  </a:lnTo>
                  <a:lnTo>
                    <a:pt x="2176" y="1230"/>
                  </a:lnTo>
                  <a:lnTo>
                    <a:pt x="2212" y="1251"/>
                  </a:lnTo>
                  <a:lnTo>
                    <a:pt x="2283" y="1237"/>
                  </a:lnTo>
                  <a:lnTo>
                    <a:pt x="2306" y="1237"/>
                  </a:lnTo>
                  <a:lnTo>
                    <a:pt x="2354" y="1237"/>
                  </a:lnTo>
                  <a:lnTo>
                    <a:pt x="2365" y="1237"/>
                  </a:lnTo>
                  <a:lnTo>
                    <a:pt x="2377" y="1230"/>
                  </a:lnTo>
                  <a:lnTo>
                    <a:pt x="2401" y="1223"/>
                  </a:lnTo>
                  <a:lnTo>
                    <a:pt x="2448" y="1223"/>
                  </a:lnTo>
                  <a:lnTo>
                    <a:pt x="2531" y="1223"/>
                  </a:lnTo>
                  <a:lnTo>
                    <a:pt x="2649" y="1216"/>
                  </a:lnTo>
                  <a:lnTo>
                    <a:pt x="2720" y="1216"/>
                  </a:lnTo>
                  <a:lnTo>
                    <a:pt x="2744" y="1209"/>
                  </a:lnTo>
                  <a:lnTo>
                    <a:pt x="2768" y="1209"/>
                  </a:lnTo>
                  <a:lnTo>
                    <a:pt x="2779" y="1202"/>
                  </a:lnTo>
                  <a:lnTo>
                    <a:pt x="2827" y="1202"/>
                  </a:lnTo>
                  <a:lnTo>
                    <a:pt x="2850" y="1202"/>
                  </a:lnTo>
                  <a:lnTo>
                    <a:pt x="2886" y="1223"/>
                  </a:lnTo>
                  <a:lnTo>
                    <a:pt x="2945" y="1271"/>
                  </a:lnTo>
                  <a:lnTo>
                    <a:pt x="2980" y="1375"/>
                  </a:lnTo>
                  <a:lnTo>
                    <a:pt x="2992" y="1389"/>
                  </a:lnTo>
                  <a:lnTo>
                    <a:pt x="3063" y="1389"/>
                  </a:lnTo>
                  <a:lnTo>
                    <a:pt x="3181" y="1382"/>
                  </a:lnTo>
                  <a:lnTo>
                    <a:pt x="3312" y="1389"/>
                  </a:lnTo>
                  <a:lnTo>
                    <a:pt x="3383" y="1382"/>
                  </a:lnTo>
                  <a:lnTo>
                    <a:pt x="3418" y="1375"/>
                  </a:lnTo>
                  <a:lnTo>
                    <a:pt x="3442" y="1347"/>
                  </a:lnTo>
                  <a:lnTo>
                    <a:pt x="3501" y="1327"/>
                  </a:lnTo>
                  <a:lnTo>
                    <a:pt x="3714" y="1313"/>
                  </a:lnTo>
                  <a:lnTo>
                    <a:pt x="3785" y="1299"/>
                  </a:lnTo>
                  <a:lnTo>
                    <a:pt x="3844" y="1285"/>
                  </a:lnTo>
                  <a:lnTo>
                    <a:pt x="3903" y="1264"/>
                  </a:lnTo>
                  <a:lnTo>
                    <a:pt x="3927" y="1251"/>
                  </a:lnTo>
                  <a:lnTo>
                    <a:pt x="3962" y="1216"/>
                  </a:lnTo>
                  <a:lnTo>
                    <a:pt x="3974" y="1202"/>
                  </a:lnTo>
                  <a:lnTo>
                    <a:pt x="3974" y="1195"/>
                  </a:lnTo>
                  <a:lnTo>
                    <a:pt x="3974" y="1188"/>
                  </a:lnTo>
                  <a:lnTo>
                    <a:pt x="3986" y="1175"/>
                  </a:lnTo>
                  <a:lnTo>
                    <a:pt x="4080" y="1113"/>
                  </a:lnTo>
                  <a:lnTo>
                    <a:pt x="4175" y="1064"/>
                  </a:lnTo>
                  <a:lnTo>
                    <a:pt x="4270" y="1037"/>
                  </a:lnTo>
                  <a:lnTo>
                    <a:pt x="4305" y="1016"/>
                  </a:lnTo>
                  <a:lnTo>
                    <a:pt x="4329" y="1002"/>
                  </a:lnTo>
                  <a:lnTo>
                    <a:pt x="4388" y="961"/>
                  </a:lnTo>
                  <a:lnTo>
                    <a:pt x="4873" y="947"/>
                  </a:lnTo>
                  <a:lnTo>
                    <a:pt x="4873" y="885"/>
                  </a:lnTo>
                  <a:lnTo>
                    <a:pt x="4849" y="871"/>
                  </a:lnTo>
                  <a:lnTo>
                    <a:pt x="4825" y="843"/>
                  </a:lnTo>
                  <a:lnTo>
                    <a:pt x="4825" y="822"/>
                  </a:lnTo>
                  <a:lnTo>
                    <a:pt x="4837" y="802"/>
                  </a:lnTo>
                  <a:lnTo>
                    <a:pt x="4849" y="767"/>
                  </a:lnTo>
                  <a:lnTo>
                    <a:pt x="4849" y="746"/>
                  </a:lnTo>
                  <a:lnTo>
                    <a:pt x="4825" y="726"/>
                  </a:lnTo>
                  <a:lnTo>
                    <a:pt x="4766" y="684"/>
                  </a:lnTo>
                  <a:lnTo>
                    <a:pt x="4743" y="677"/>
                  </a:lnTo>
                  <a:lnTo>
                    <a:pt x="4695" y="657"/>
                  </a:lnTo>
                  <a:lnTo>
                    <a:pt x="4589" y="608"/>
                  </a:lnTo>
                  <a:lnTo>
                    <a:pt x="4565" y="567"/>
                  </a:lnTo>
                  <a:lnTo>
                    <a:pt x="4565" y="525"/>
                  </a:lnTo>
                  <a:lnTo>
                    <a:pt x="4589" y="484"/>
                  </a:lnTo>
                  <a:lnTo>
                    <a:pt x="4601" y="477"/>
                  </a:lnTo>
                  <a:lnTo>
                    <a:pt x="4613" y="470"/>
                  </a:lnTo>
                  <a:lnTo>
                    <a:pt x="4636" y="456"/>
                  </a:lnTo>
                  <a:lnTo>
                    <a:pt x="4648" y="450"/>
                  </a:lnTo>
                  <a:lnTo>
                    <a:pt x="4684" y="429"/>
                  </a:lnTo>
                  <a:lnTo>
                    <a:pt x="4684" y="429"/>
                  </a:lnTo>
                  <a:lnTo>
                    <a:pt x="4707" y="422"/>
                  </a:lnTo>
                  <a:lnTo>
                    <a:pt x="4731" y="422"/>
                  </a:lnTo>
                  <a:lnTo>
                    <a:pt x="4754" y="415"/>
                  </a:lnTo>
                  <a:lnTo>
                    <a:pt x="4766" y="408"/>
                  </a:lnTo>
                  <a:lnTo>
                    <a:pt x="4790" y="394"/>
                  </a:lnTo>
                  <a:lnTo>
                    <a:pt x="4790" y="353"/>
                  </a:lnTo>
                  <a:lnTo>
                    <a:pt x="4944" y="194"/>
                  </a:lnTo>
                  <a:lnTo>
                    <a:pt x="4979" y="146"/>
                  </a:lnTo>
                  <a:lnTo>
                    <a:pt x="4979" y="111"/>
                  </a:lnTo>
                  <a:lnTo>
                    <a:pt x="5003" y="1"/>
                  </a:lnTo>
                  <a:lnTo>
                    <a:pt x="5038" y="28"/>
                  </a:lnTo>
                  <a:lnTo>
                    <a:pt x="5086" y="35"/>
                  </a:lnTo>
                  <a:lnTo>
                    <a:pt x="5121" y="56"/>
                  </a:lnTo>
                  <a:lnTo>
                    <a:pt x="5145" y="77"/>
                  </a:lnTo>
                  <a:lnTo>
                    <a:pt x="5180" y="104"/>
                  </a:lnTo>
                  <a:lnTo>
                    <a:pt x="5192" y="104"/>
                  </a:lnTo>
                  <a:lnTo>
                    <a:pt x="5263" y="125"/>
                  </a:lnTo>
                  <a:lnTo>
                    <a:pt x="5263" y="132"/>
                  </a:lnTo>
                  <a:lnTo>
                    <a:pt x="5310" y="194"/>
                  </a:lnTo>
                  <a:lnTo>
                    <a:pt x="5334" y="263"/>
                  </a:lnTo>
                  <a:lnTo>
                    <a:pt x="5334" y="304"/>
                  </a:lnTo>
                  <a:lnTo>
                    <a:pt x="5334" y="353"/>
                  </a:lnTo>
                  <a:lnTo>
                    <a:pt x="5263" y="477"/>
                  </a:lnTo>
                  <a:lnTo>
                    <a:pt x="5275" y="505"/>
                  </a:lnTo>
                  <a:lnTo>
                    <a:pt x="5228" y="636"/>
                  </a:lnTo>
                  <a:lnTo>
                    <a:pt x="5192" y="657"/>
                  </a:lnTo>
                  <a:lnTo>
                    <a:pt x="5168" y="677"/>
                  </a:lnTo>
                  <a:lnTo>
                    <a:pt x="5121" y="816"/>
                  </a:lnTo>
                  <a:lnTo>
                    <a:pt x="5121" y="864"/>
                  </a:lnTo>
                  <a:lnTo>
                    <a:pt x="5145" y="988"/>
                  </a:lnTo>
                  <a:lnTo>
                    <a:pt x="5168" y="1016"/>
                  </a:lnTo>
                  <a:lnTo>
                    <a:pt x="5192" y="1037"/>
                  </a:lnTo>
                  <a:lnTo>
                    <a:pt x="5192" y="1050"/>
                  </a:lnTo>
                  <a:lnTo>
                    <a:pt x="5168" y="1085"/>
                  </a:lnTo>
                  <a:lnTo>
                    <a:pt x="5145" y="1106"/>
                  </a:lnTo>
                  <a:lnTo>
                    <a:pt x="5157" y="1126"/>
                  </a:lnTo>
                  <a:lnTo>
                    <a:pt x="5168" y="1147"/>
                  </a:lnTo>
                  <a:lnTo>
                    <a:pt x="5180" y="1168"/>
                  </a:lnTo>
                  <a:lnTo>
                    <a:pt x="5168" y="1244"/>
                  </a:lnTo>
                  <a:lnTo>
                    <a:pt x="5192" y="1278"/>
                  </a:lnTo>
                  <a:lnTo>
                    <a:pt x="5239" y="1292"/>
                  </a:lnTo>
                  <a:lnTo>
                    <a:pt x="5251" y="1313"/>
                  </a:lnTo>
                  <a:lnTo>
                    <a:pt x="5464" y="1472"/>
                  </a:lnTo>
                  <a:lnTo>
                    <a:pt x="5488" y="1506"/>
                  </a:lnTo>
                  <a:lnTo>
                    <a:pt x="5488" y="1589"/>
                  </a:lnTo>
                  <a:lnTo>
                    <a:pt x="5476" y="1610"/>
                  </a:lnTo>
                  <a:lnTo>
                    <a:pt x="5440" y="1644"/>
                  </a:lnTo>
                  <a:lnTo>
                    <a:pt x="5440" y="1672"/>
                  </a:lnTo>
                  <a:lnTo>
                    <a:pt x="5440" y="1693"/>
                  </a:lnTo>
                  <a:lnTo>
                    <a:pt x="5488" y="1755"/>
                  </a:lnTo>
                  <a:lnTo>
                    <a:pt x="5535" y="1845"/>
                  </a:lnTo>
                  <a:lnTo>
                    <a:pt x="5559" y="1941"/>
                  </a:lnTo>
                  <a:lnTo>
                    <a:pt x="5559" y="1948"/>
                  </a:lnTo>
                  <a:lnTo>
                    <a:pt x="5582" y="2045"/>
                  </a:lnTo>
                  <a:lnTo>
                    <a:pt x="5547" y="2335"/>
                  </a:lnTo>
                  <a:lnTo>
                    <a:pt x="5523" y="2376"/>
                  </a:lnTo>
                  <a:lnTo>
                    <a:pt x="5488" y="2411"/>
                  </a:lnTo>
                  <a:lnTo>
                    <a:pt x="5440" y="2445"/>
                  </a:lnTo>
                  <a:lnTo>
                    <a:pt x="5405" y="2480"/>
                  </a:lnTo>
                  <a:lnTo>
                    <a:pt x="5393" y="2570"/>
                  </a:lnTo>
                  <a:lnTo>
                    <a:pt x="5440" y="2632"/>
                  </a:lnTo>
                  <a:lnTo>
                    <a:pt x="5535" y="2673"/>
                  </a:lnTo>
                  <a:lnTo>
                    <a:pt x="5843" y="2763"/>
                  </a:lnTo>
                  <a:lnTo>
                    <a:pt x="5878" y="2777"/>
                  </a:lnTo>
                  <a:lnTo>
                    <a:pt x="5902" y="2811"/>
                  </a:lnTo>
                  <a:lnTo>
                    <a:pt x="6067" y="2908"/>
                  </a:lnTo>
                  <a:lnTo>
                    <a:pt x="6186" y="3046"/>
                  </a:lnTo>
                  <a:lnTo>
                    <a:pt x="6233" y="3088"/>
                  </a:lnTo>
                  <a:lnTo>
                    <a:pt x="6942" y="3392"/>
                  </a:lnTo>
                  <a:lnTo>
                    <a:pt x="7084" y="3433"/>
                  </a:lnTo>
                  <a:lnTo>
                    <a:pt x="7238" y="3447"/>
                  </a:lnTo>
                  <a:lnTo>
                    <a:pt x="7297" y="3454"/>
                  </a:lnTo>
                  <a:lnTo>
                    <a:pt x="7321" y="3488"/>
                  </a:lnTo>
                  <a:lnTo>
                    <a:pt x="7333" y="3509"/>
                  </a:lnTo>
                  <a:lnTo>
                    <a:pt x="7380" y="3571"/>
                  </a:lnTo>
                  <a:lnTo>
                    <a:pt x="7380" y="3592"/>
                  </a:lnTo>
                  <a:lnTo>
                    <a:pt x="7368" y="3792"/>
                  </a:lnTo>
                  <a:lnTo>
                    <a:pt x="7368" y="3827"/>
                  </a:lnTo>
                  <a:lnTo>
                    <a:pt x="7297" y="3861"/>
                  </a:lnTo>
                  <a:lnTo>
                    <a:pt x="7274" y="3889"/>
                  </a:lnTo>
                  <a:lnTo>
                    <a:pt x="7274" y="3910"/>
                  </a:lnTo>
                  <a:lnTo>
                    <a:pt x="7285" y="3937"/>
                  </a:lnTo>
                  <a:lnTo>
                    <a:pt x="7321" y="3958"/>
                  </a:lnTo>
                  <a:lnTo>
                    <a:pt x="7356" y="3965"/>
                  </a:lnTo>
                  <a:lnTo>
                    <a:pt x="7404" y="3958"/>
                  </a:lnTo>
                  <a:lnTo>
                    <a:pt x="7581" y="4117"/>
                  </a:lnTo>
                  <a:lnTo>
                    <a:pt x="7676" y="4172"/>
                  </a:lnTo>
                  <a:lnTo>
                    <a:pt x="7806" y="4227"/>
                  </a:lnTo>
                  <a:lnTo>
                    <a:pt x="7782" y="4276"/>
                  </a:lnTo>
                  <a:lnTo>
                    <a:pt x="7782" y="4296"/>
                  </a:lnTo>
                  <a:lnTo>
                    <a:pt x="7747" y="4365"/>
                  </a:lnTo>
                  <a:lnTo>
                    <a:pt x="7711" y="4407"/>
                  </a:lnTo>
                  <a:lnTo>
                    <a:pt x="7652" y="4510"/>
                  </a:lnTo>
                  <a:lnTo>
                    <a:pt x="7510" y="4649"/>
                  </a:lnTo>
                  <a:lnTo>
                    <a:pt x="7427" y="4697"/>
                  </a:lnTo>
                  <a:lnTo>
                    <a:pt x="7368" y="4725"/>
                  </a:lnTo>
                  <a:lnTo>
                    <a:pt x="7321" y="4738"/>
                  </a:lnTo>
                  <a:lnTo>
                    <a:pt x="7285" y="4752"/>
                  </a:lnTo>
                  <a:lnTo>
                    <a:pt x="7262" y="4759"/>
                  </a:lnTo>
                  <a:lnTo>
                    <a:pt x="7226" y="4773"/>
                  </a:lnTo>
                  <a:lnTo>
                    <a:pt x="7179" y="4773"/>
                  </a:lnTo>
                  <a:lnTo>
                    <a:pt x="7132" y="4766"/>
                  </a:lnTo>
                  <a:lnTo>
                    <a:pt x="7037" y="4725"/>
                  </a:lnTo>
                  <a:lnTo>
                    <a:pt x="6978" y="4704"/>
                  </a:lnTo>
                  <a:lnTo>
                    <a:pt x="6931" y="4704"/>
                  </a:lnTo>
                  <a:lnTo>
                    <a:pt x="6883" y="4718"/>
                  </a:lnTo>
                  <a:lnTo>
                    <a:pt x="6848" y="4752"/>
                  </a:lnTo>
                  <a:lnTo>
                    <a:pt x="6812" y="4814"/>
                  </a:lnTo>
                  <a:lnTo>
                    <a:pt x="6765" y="4856"/>
                  </a:lnTo>
                  <a:lnTo>
                    <a:pt x="6730" y="4904"/>
                  </a:lnTo>
                  <a:lnTo>
                    <a:pt x="6741" y="4946"/>
                  </a:lnTo>
                  <a:lnTo>
                    <a:pt x="6824" y="5042"/>
                  </a:lnTo>
                  <a:lnTo>
                    <a:pt x="6848" y="5091"/>
                  </a:lnTo>
                  <a:lnTo>
                    <a:pt x="6860" y="5125"/>
                  </a:lnTo>
                  <a:lnTo>
                    <a:pt x="6801" y="5201"/>
                  </a:lnTo>
                  <a:lnTo>
                    <a:pt x="6741" y="5208"/>
                  </a:lnTo>
                  <a:lnTo>
                    <a:pt x="6718" y="5208"/>
                  </a:lnTo>
                  <a:lnTo>
                    <a:pt x="6670" y="5187"/>
                  </a:lnTo>
                  <a:lnTo>
                    <a:pt x="6611" y="5160"/>
                  </a:lnTo>
                  <a:lnTo>
                    <a:pt x="6564" y="5111"/>
                  </a:lnTo>
                  <a:lnTo>
                    <a:pt x="6493" y="5084"/>
                  </a:lnTo>
                  <a:lnTo>
                    <a:pt x="6410" y="5125"/>
                  </a:lnTo>
                  <a:lnTo>
                    <a:pt x="6245" y="5153"/>
                  </a:lnTo>
                  <a:lnTo>
                    <a:pt x="6197" y="5187"/>
                  </a:lnTo>
                  <a:lnTo>
                    <a:pt x="6162" y="5256"/>
                  </a:lnTo>
                  <a:lnTo>
                    <a:pt x="6091" y="5256"/>
                  </a:lnTo>
                  <a:lnTo>
                    <a:pt x="6044" y="5263"/>
                  </a:lnTo>
                  <a:lnTo>
                    <a:pt x="6008" y="5277"/>
                  </a:lnTo>
                  <a:lnTo>
                    <a:pt x="5937" y="5353"/>
                  </a:lnTo>
                  <a:lnTo>
                    <a:pt x="5854" y="5415"/>
                  </a:lnTo>
                  <a:lnTo>
                    <a:pt x="5724" y="5464"/>
                  </a:lnTo>
                  <a:lnTo>
                    <a:pt x="5677" y="5457"/>
                  </a:lnTo>
                  <a:lnTo>
                    <a:pt x="5630" y="5450"/>
                  </a:lnTo>
                  <a:lnTo>
                    <a:pt x="5594" y="5443"/>
                  </a:lnTo>
                  <a:lnTo>
                    <a:pt x="5523" y="5429"/>
                  </a:lnTo>
                  <a:lnTo>
                    <a:pt x="5452" y="5422"/>
                  </a:lnTo>
                  <a:lnTo>
                    <a:pt x="5417" y="5429"/>
                  </a:lnTo>
                  <a:lnTo>
                    <a:pt x="5381" y="5436"/>
                  </a:lnTo>
                  <a:lnTo>
                    <a:pt x="5358" y="5450"/>
                  </a:lnTo>
                  <a:lnTo>
                    <a:pt x="5358" y="5512"/>
                  </a:lnTo>
                  <a:lnTo>
                    <a:pt x="5192" y="5450"/>
                  </a:lnTo>
                  <a:lnTo>
                    <a:pt x="4932" y="5408"/>
                  </a:lnTo>
                  <a:lnTo>
                    <a:pt x="4814" y="5394"/>
                  </a:lnTo>
                  <a:lnTo>
                    <a:pt x="4731" y="5401"/>
                  </a:lnTo>
                  <a:lnTo>
                    <a:pt x="4648" y="5415"/>
                  </a:lnTo>
                  <a:lnTo>
                    <a:pt x="4589" y="5443"/>
                  </a:lnTo>
                  <a:lnTo>
                    <a:pt x="4506" y="5477"/>
                  </a:lnTo>
                  <a:lnTo>
                    <a:pt x="4482" y="5498"/>
                  </a:lnTo>
                  <a:lnTo>
                    <a:pt x="4435" y="5484"/>
                  </a:lnTo>
                  <a:lnTo>
                    <a:pt x="4423" y="5464"/>
                  </a:lnTo>
                  <a:lnTo>
                    <a:pt x="4423" y="5436"/>
                  </a:lnTo>
                  <a:lnTo>
                    <a:pt x="4423" y="5388"/>
                  </a:lnTo>
                  <a:lnTo>
                    <a:pt x="4388" y="5277"/>
                  </a:lnTo>
                  <a:lnTo>
                    <a:pt x="4341" y="5208"/>
                  </a:lnTo>
                  <a:lnTo>
                    <a:pt x="4341" y="5160"/>
                  </a:lnTo>
                  <a:lnTo>
                    <a:pt x="4352" y="5111"/>
                  </a:lnTo>
                  <a:lnTo>
                    <a:pt x="4364" y="5077"/>
                  </a:lnTo>
                  <a:lnTo>
                    <a:pt x="4341" y="5035"/>
                  </a:lnTo>
                  <a:lnTo>
                    <a:pt x="4270" y="4966"/>
                  </a:lnTo>
                  <a:lnTo>
                    <a:pt x="4258" y="4890"/>
                  </a:lnTo>
                  <a:lnTo>
                    <a:pt x="4210" y="4849"/>
                  </a:lnTo>
                  <a:lnTo>
                    <a:pt x="4045" y="4766"/>
                  </a:lnTo>
                  <a:lnTo>
                    <a:pt x="4033" y="4745"/>
                  </a:lnTo>
                  <a:lnTo>
                    <a:pt x="3903" y="4621"/>
                  </a:lnTo>
                  <a:lnTo>
                    <a:pt x="3844" y="4655"/>
                  </a:lnTo>
                  <a:lnTo>
                    <a:pt x="3678" y="4704"/>
                  </a:lnTo>
                  <a:lnTo>
                    <a:pt x="3524" y="4794"/>
                  </a:lnTo>
                  <a:lnTo>
                    <a:pt x="3477" y="4835"/>
                  </a:lnTo>
                  <a:lnTo>
                    <a:pt x="3465" y="4863"/>
                  </a:lnTo>
                  <a:lnTo>
                    <a:pt x="3454" y="4897"/>
                  </a:lnTo>
                  <a:lnTo>
                    <a:pt x="3477" y="4946"/>
                  </a:lnTo>
                  <a:lnTo>
                    <a:pt x="3536" y="5035"/>
                  </a:lnTo>
                  <a:lnTo>
                    <a:pt x="3584" y="5091"/>
                  </a:lnTo>
                  <a:lnTo>
                    <a:pt x="3678" y="5111"/>
                  </a:lnTo>
                  <a:lnTo>
                    <a:pt x="3690" y="5153"/>
                  </a:lnTo>
                  <a:lnTo>
                    <a:pt x="3690" y="5160"/>
                  </a:lnTo>
                  <a:lnTo>
                    <a:pt x="3773" y="5194"/>
                  </a:lnTo>
                  <a:lnTo>
                    <a:pt x="3796" y="5201"/>
                  </a:lnTo>
                  <a:lnTo>
                    <a:pt x="3785" y="5277"/>
                  </a:lnTo>
                  <a:lnTo>
                    <a:pt x="3643" y="5394"/>
                  </a:lnTo>
                  <a:lnTo>
                    <a:pt x="3584" y="5408"/>
                  </a:lnTo>
                  <a:lnTo>
                    <a:pt x="3536" y="5408"/>
                  </a:lnTo>
                  <a:lnTo>
                    <a:pt x="3489" y="5332"/>
                  </a:lnTo>
                  <a:lnTo>
                    <a:pt x="3406" y="5284"/>
                  </a:lnTo>
                  <a:lnTo>
                    <a:pt x="3371" y="5229"/>
                  </a:lnTo>
                  <a:lnTo>
                    <a:pt x="3359" y="5180"/>
                  </a:lnTo>
                  <a:lnTo>
                    <a:pt x="3347" y="5173"/>
                  </a:lnTo>
                  <a:lnTo>
                    <a:pt x="3323" y="5167"/>
                  </a:lnTo>
                  <a:lnTo>
                    <a:pt x="3193" y="5194"/>
                  </a:lnTo>
                  <a:lnTo>
                    <a:pt x="3099" y="5187"/>
                  </a:lnTo>
                  <a:lnTo>
                    <a:pt x="2909" y="5015"/>
                  </a:lnTo>
                  <a:lnTo>
                    <a:pt x="2839" y="4904"/>
                  </a:lnTo>
                  <a:lnTo>
                    <a:pt x="2768" y="4883"/>
                  </a:lnTo>
                  <a:lnTo>
                    <a:pt x="2744" y="4883"/>
                  </a:lnTo>
                  <a:lnTo>
                    <a:pt x="2708" y="4890"/>
                  </a:lnTo>
                  <a:lnTo>
                    <a:pt x="2614" y="4925"/>
                  </a:lnTo>
                  <a:lnTo>
                    <a:pt x="2484" y="4959"/>
                  </a:lnTo>
                  <a:lnTo>
                    <a:pt x="2129" y="4994"/>
                  </a:lnTo>
                  <a:lnTo>
                    <a:pt x="2070" y="4994"/>
                  </a:lnTo>
                  <a:lnTo>
                    <a:pt x="2022" y="4973"/>
                  </a:lnTo>
                  <a:lnTo>
                    <a:pt x="1975" y="4863"/>
                  </a:lnTo>
                  <a:lnTo>
                    <a:pt x="1679" y="4662"/>
                  </a:lnTo>
                  <a:lnTo>
                    <a:pt x="1644" y="4621"/>
                  </a:lnTo>
                  <a:lnTo>
                    <a:pt x="1597" y="4586"/>
                  </a:lnTo>
                  <a:lnTo>
                    <a:pt x="1490" y="4559"/>
                  </a:lnTo>
                  <a:lnTo>
                    <a:pt x="1372" y="4545"/>
                  </a:lnTo>
                  <a:lnTo>
                    <a:pt x="1301" y="4517"/>
                  </a:lnTo>
                  <a:lnTo>
                    <a:pt x="1230" y="4407"/>
                  </a:lnTo>
                  <a:lnTo>
                    <a:pt x="1171" y="4386"/>
                  </a:lnTo>
                  <a:lnTo>
                    <a:pt x="1124" y="4372"/>
                  </a:lnTo>
                  <a:lnTo>
                    <a:pt x="1064" y="4345"/>
                  </a:lnTo>
                  <a:lnTo>
                    <a:pt x="1041" y="4317"/>
                  </a:lnTo>
                  <a:lnTo>
                    <a:pt x="1029" y="4296"/>
                  </a:lnTo>
                  <a:lnTo>
                    <a:pt x="1029" y="4255"/>
                  </a:lnTo>
                  <a:lnTo>
                    <a:pt x="1017" y="4213"/>
                  </a:lnTo>
                  <a:lnTo>
                    <a:pt x="1064" y="4144"/>
                  </a:lnTo>
                  <a:lnTo>
                    <a:pt x="994" y="4020"/>
                  </a:lnTo>
                  <a:lnTo>
                    <a:pt x="1005" y="3923"/>
                  </a:lnTo>
                  <a:lnTo>
                    <a:pt x="982" y="3834"/>
                  </a:lnTo>
                  <a:lnTo>
                    <a:pt x="994" y="3806"/>
                  </a:lnTo>
                  <a:lnTo>
                    <a:pt x="1029" y="3771"/>
                  </a:lnTo>
                  <a:lnTo>
                    <a:pt x="1053" y="3751"/>
                  </a:lnTo>
                  <a:lnTo>
                    <a:pt x="1100" y="3730"/>
                  </a:lnTo>
                  <a:lnTo>
                    <a:pt x="1218" y="3668"/>
                  </a:lnTo>
                  <a:lnTo>
                    <a:pt x="1242" y="3626"/>
                  </a:lnTo>
                  <a:lnTo>
                    <a:pt x="1206" y="3592"/>
                  </a:lnTo>
                  <a:lnTo>
                    <a:pt x="1135" y="3571"/>
                  </a:lnTo>
                  <a:lnTo>
                    <a:pt x="1088" y="3571"/>
                  </a:lnTo>
                  <a:lnTo>
                    <a:pt x="1017" y="3613"/>
                  </a:lnTo>
                  <a:lnTo>
                    <a:pt x="887" y="3675"/>
                  </a:lnTo>
                  <a:lnTo>
                    <a:pt x="828" y="3723"/>
                  </a:lnTo>
                  <a:lnTo>
                    <a:pt x="781" y="3771"/>
                  </a:lnTo>
                  <a:lnTo>
                    <a:pt x="710" y="3889"/>
                  </a:lnTo>
                  <a:lnTo>
                    <a:pt x="639" y="3896"/>
                  </a:lnTo>
                  <a:lnTo>
                    <a:pt x="532" y="3882"/>
                  </a:lnTo>
                  <a:lnTo>
                    <a:pt x="402" y="3799"/>
                  </a:lnTo>
                  <a:lnTo>
                    <a:pt x="319" y="3778"/>
                  </a:lnTo>
                  <a:lnTo>
                    <a:pt x="284" y="3765"/>
                  </a:lnTo>
                  <a:lnTo>
                    <a:pt x="248" y="3737"/>
                  </a:lnTo>
                  <a:lnTo>
                    <a:pt x="248" y="3599"/>
                  </a:lnTo>
                  <a:lnTo>
                    <a:pt x="225" y="3564"/>
                  </a:lnTo>
                  <a:lnTo>
                    <a:pt x="83" y="3412"/>
                  </a:lnTo>
                  <a:lnTo>
                    <a:pt x="24" y="3240"/>
                  </a:lnTo>
                  <a:lnTo>
                    <a:pt x="0" y="3157"/>
                  </a:lnTo>
                  <a:lnTo>
                    <a:pt x="36" y="3081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" name="Google Shape;605;p22">
              <a:extLst>
                <a:ext uri="{FF2B5EF4-FFF2-40B4-BE49-F238E27FC236}">
                  <a16:creationId xmlns:a16="http://schemas.microsoft.com/office/drawing/2014/main" id="{C34D92B5-5D74-1C5D-2AA0-E61866C925C0}"/>
                </a:ext>
              </a:extLst>
            </p:cNvPr>
            <p:cNvSpPr/>
            <p:nvPr/>
          </p:nvSpPr>
          <p:spPr>
            <a:xfrm flipH="1">
              <a:off x="3819591" y="2641736"/>
              <a:ext cx="187259" cy="193685"/>
            </a:xfrm>
            <a:custGeom>
              <a:avLst/>
              <a:gdLst/>
              <a:ahLst/>
              <a:cxnLst/>
              <a:rect l="l" t="t" r="r" b="b"/>
              <a:pathLst>
                <a:path w="3076" h="2032" extrusionOk="0">
                  <a:moveTo>
                    <a:pt x="95" y="1686"/>
                  </a:moveTo>
                  <a:lnTo>
                    <a:pt x="214" y="1631"/>
                  </a:lnTo>
                  <a:lnTo>
                    <a:pt x="285" y="1596"/>
                  </a:lnTo>
                  <a:lnTo>
                    <a:pt x="332" y="1555"/>
                  </a:lnTo>
                  <a:lnTo>
                    <a:pt x="403" y="1493"/>
                  </a:lnTo>
                  <a:lnTo>
                    <a:pt x="438" y="1479"/>
                  </a:lnTo>
                  <a:lnTo>
                    <a:pt x="486" y="1472"/>
                  </a:lnTo>
                  <a:lnTo>
                    <a:pt x="569" y="1465"/>
                  </a:lnTo>
                  <a:lnTo>
                    <a:pt x="663" y="1451"/>
                  </a:lnTo>
                  <a:lnTo>
                    <a:pt x="710" y="1444"/>
                  </a:lnTo>
                  <a:lnTo>
                    <a:pt x="793" y="1451"/>
                  </a:lnTo>
                  <a:lnTo>
                    <a:pt x="900" y="1444"/>
                  </a:lnTo>
                  <a:lnTo>
                    <a:pt x="912" y="1430"/>
                  </a:lnTo>
                  <a:lnTo>
                    <a:pt x="912" y="1417"/>
                  </a:lnTo>
                  <a:lnTo>
                    <a:pt x="912" y="1403"/>
                  </a:lnTo>
                  <a:lnTo>
                    <a:pt x="959" y="1368"/>
                  </a:lnTo>
                  <a:lnTo>
                    <a:pt x="983" y="1361"/>
                  </a:lnTo>
                  <a:lnTo>
                    <a:pt x="994" y="1354"/>
                  </a:lnTo>
                  <a:lnTo>
                    <a:pt x="1006" y="1354"/>
                  </a:lnTo>
                  <a:lnTo>
                    <a:pt x="1006" y="1361"/>
                  </a:lnTo>
                  <a:lnTo>
                    <a:pt x="1006" y="1368"/>
                  </a:lnTo>
                  <a:lnTo>
                    <a:pt x="1089" y="1410"/>
                  </a:lnTo>
                  <a:lnTo>
                    <a:pt x="1113" y="1417"/>
                  </a:lnTo>
                  <a:lnTo>
                    <a:pt x="1136" y="1417"/>
                  </a:lnTo>
                  <a:lnTo>
                    <a:pt x="1195" y="1424"/>
                  </a:lnTo>
                  <a:lnTo>
                    <a:pt x="1231" y="1417"/>
                  </a:lnTo>
                  <a:lnTo>
                    <a:pt x="1255" y="1410"/>
                  </a:lnTo>
                  <a:lnTo>
                    <a:pt x="1266" y="1403"/>
                  </a:lnTo>
                  <a:lnTo>
                    <a:pt x="1290" y="1382"/>
                  </a:lnTo>
                  <a:lnTo>
                    <a:pt x="1420" y="1196"/>
                  </a:lnTo>
                  <a:lnTo>
                    <a:pt x="1444" y="1196"/>
                  </a:lnTo>
                  <a:lnTo>
                    <a:pt x="1550" y="1292"/>
                  </a:lnTo>
                  <a:lnTo>
                    <a:pt x="1562" y="1313"/>
                  </a:lnTo>
                  <a:lnTo>
                    <a:pt x="1574" y="1389"/>
                  </a:lnTo>
                  <a:lnTo>
                    <a:pt x="1586" y="1410"/>
                  </a:lnTo>
                  <a:lnTo>
                    <a:pt x="1598" y="1430"/>
                  </a:lnTo>
                  <a:lnTo>
                    <a:pt x="1657" y="1465"/>
                  </a:lnTo>
                  <a:lnTo>
                    <a:pt x="1692" y="1472"/>
                  </a:lnTo>
                  <a:lnTo>
                    <a:pt x="1775" y="1465"/>
                  </a:lnTo>
                  <a:lnTo>
                    <a:pt x="1846" y="1444"/>
                  </a:lnTo>
                  <a:lnTo>
                    <a:pt x="1858" y="1430"/>
                  </a:lnTo>
                  <a:lnTo>
                    <a:pt x="1940" y="1389"/>
                  </a:lnTo>
                  <a:lnTo>
                    <a:pt x="1988" y="1354"/>
                  </a:lnTo>
                  <a:lnTo>
                    <a:pt x="2011" y="1320"/>
                  </a:lnTo>
                  <a:lnTo>
                    <a:pt x="2011" y="1306"/>
                  </a:lnTo>
                  <a:lnTo>
                    <a:pt x="2023" y="1292"/>
                  </a:lnTo>
                  <a:lnTo>
                    <a:pt x="2023" y="1258"/>
                  </a:lnTo>
                  <a:lnTo>
                    <a:pt x="2059" y="1223"/>
                  </a:lnTo>
                  <a:lnTo>
                    <a:pt x="2106" y="1196"/>
                  </a:lnTo>
                  <a:lnTo>
                    <a:pt x="2011" y="1071"/>
                  </a:lnTo>
                  <a:lnTo>
                    <a:pt x="1964" y="1023"/>
                  </a:lnTo>
                  <a:lnTo>
                    <a:pt x="1952" y="1016"/>
                  </a:lnTo>
                  <a:lnTo>
                    <a:pt x="1917" y="1016"/>
                  </a:lnTo>
                  <a:lnTo>
                    <a:pt x="1858" y="1016"/>
                  </a:lnTo>
                  <a:lnTo>
                    <a:pt x="1834" y="1023"/>
                  </a:lnTo>
                  <a:lnTo>
                    <a:pt x="1763" y="1044"/>
                  </a:lnTo>
                  <a:lnTo>
                    <a:pt x="1728" y="961"/>
                  </a:lnTo>
                  <a:lnTo>
                    <a:pt x="1645" y="864"/>
                  </a:lnTo>
                  <a:lnTo>
                    <a:pt x="1633" y="843"/>
                  </a:lnTo>
                  <a:lnTo>
                    <a:pt x="1633" y="830"/>
                  </a:lnTo>
                  <a:lnTo>
                    <a:pt x="1633" y="781"/>
                  </a:lnTo>
                  <a:lnTo>
                    <a:pt x="1645" y="774"/>
                  </a:lnTo>
                  <a:lnTo>
                    <a:pt x="1668" y="761"/>
                  </a:lnTo>
                  <a:lnTo>
                    <a:pt x="1692" y="754"/>
                  </a:lnTo>
                  <a:lnTo>
                    <a:pt x="1692" y="733"/>
                  </a:lnTo>
                  <a:lnTo>
                    <a:pt x="1704" y="712"/>
                  </a:lnTo>
                  <a:lnTo>
                    <a:pt x="1680" y="685"/>
                  </a:lnTo>
                  <a:lnTo>
                    <a:pt x="1609" y="650"/>
                  </a:lnTo>
                  <a:lnTo>
                    <a:pt x="1598" y="650"/>
                  </a:lnTo>
                  <a:lnTo>
                    <a:pt x="1562" y="650"/>
                  </a:lnTo>
                  <a:lnTo>
                    <a:pt x="1503" y="671"/>
                  </a:lnTo>
                  <a:lnTo>
                    <a:pt x="1432" y="657"/>
                  </a:lnTo>
                  <a:lnTo>
                    <a:pt x="1385" y="691"/>
                  </a:lnTo>
                  <a:lnTo>
                    <a:pt x="1361" y="698"/>
                  </a:lnTo>
                  <a:lnTo>
                    <a:pt x="1325" y="705"/>
                  </a:lnTo>
                  <a:lnTo>
                    <a:pt x="1207" y="719"/>
                  </a:lnTo>
                  <a:lnTo>
                    <a:pt x="1136" y="705"/>
                  </a:lnTo>
                  <a:lnTo>
                    <a:pt x="1113" y="698"/>
                  </a:lnTo>
                  <a:lnTo>
                    <a:pt x="1042" y="636"/>
                  </a:lnTo>
                  <a:lnTo>
                    <a:pt x="1018" y="615"/>
                  </a:lnTo>
                  <a:lnTo>
                    <a:pt x="1065" y="588"/>
                  </a:lnTo>
                  <a:lnTo>
                    <a:pt x="1089" y="567"/>
                  </a:lnTo>
                  <a:lnTo>
                    <a:pt x="1101" y="540"/>
                  </a:lnTo>
                  <a:lnTo>
                    <a:pt x="1101" y="526"/>
                  </a:lnTo>
                  <a:lnTo>
                    <a:pt x="1113" y="505"/>
                  </a:lnTo>
                  <a:lnTo>
                    <a:pt x="1231" y="436"/>
                  </a:lnTo>
                  <a:lnTo>
                    <a:pt x="1278" y="415"/>
                  </a:lnTo>
                  <a:lnTo>
                    <a:pt x="1302" y="408"/>
                  </a:lnTo>
                  <a:lnTo>
                    <a:pt x="1325" y="408"/>
                  </a:lnTo>
                  <a:lnTo>
                    <a:pt x="1349" y="408"/>
                  </a:lnTo>
                  <a:lnTo>
                    <a:pt x="1385" y="429"/>
                  </a:lnTo>
                  <a:lnTo>
                    <a:pt x="1408" y="436"/>
                  </a:lnTo>
                  <a:lnTo>
                    <a:pt x="1444" y="436"/>
                  </a:lnTo>
                  <a:lnTo>
                    <a:pt x="1598" y="477"/>
                  </a:lnTo>
                  <a:lnTo>
                    <a:pt x="1633" y="477"/>
                  </a:lnTo>
                  <a:lnTo>
                    <a:pt x="1763" y="484"/>
                  </a:lnTo>
                  <a:lnTo>
                    <a:pt x="1834" y="457"/>
                  </a:lnTo>
                  <a:lnTo>
                    <a:pt x="1834" y="450"/>
                  </a:lnTo>
                  <a:lnTo>
                    <a:pt x="1834" y="429"/>
                  </a:lnTo>
                  <a:lnTo>
                    <a:pt x="1834" y="401"/>
                  </a:lnTo>
                  <a:lnTo>
                    <a:pt x="1834" y="201"/>
                  </a:lnTo>
                  <a:lnTo>
                    <a:pt x="1917" y="201"/>
                  </a:lnTo>
                  <a:lnTo>
                    <a:pt x="2094" y="187"/>
                  </a:lnTo>
                  <a:lnTo>
                    <a:pt x="2236" y="160"/>
                  </a:lnTo>
                  <a:lnTo>
                    <a:pt x="2319" y="125"/>
                  </a:lnTo>
                  <a:lnTo>
                    <a:pt x="2390" y="84"/>
                  </a:lnTo>
                  <a:lnTo>
                    <a:pt x="2437" y="35"/>
                  </a:lnTo>
                  <a:lnTo>
                    <a:pt x="2544" y="1"/>
                  </a:lnTo>
                  <a:lnTo>
                    <a:pt x="2686" y="91"/>
                  </a:lnTo>
                  <a:lnTo>
                    <a:pt x="2697" y="153"/>
                  </a:lnTo>
                  <a:lnTo>
                    <a:pt x="2733" y="277"/>
                  </a:lnTo>
                  <a:lnTo>
                    <a:pt x="2934" y="346"/>
                  </a:lnTo>
                  <a:lnTo>
                    <a:pt x="3017" y="381"/>
                  </a:lnTo>
                  <a:lnTo>
                    <a:pt x="3076" y="505"/>
                  </a:lnTo>
                  <a:lnTo>
                    <a:pt x="3064" y="602"/>
                  </a:lnTo>
                  <a:lnTo>
                    <a:pt x="2757" y="906"/>
                  </a:lnTo>
                  <a:lnTo>
                    <a:pt x="2721" y="982"/>
                  </a:lnTo>
                  <a:lnTo>
                    <a:pt x="2721" y="1051"/>
                  </a:lnTo>
                  <a:lnTo>
                    <a:pt x="2674" y="1106"/>
                  </a:lnTo>
                  <a:lnTo>
                    <a:pt x="2674" y="1216"/>
                  </a:lnTo>
                  <a:lnTo>
                    <a:pt x="2638" y="1230"/>
                  </a:lnTo>
                  <a:lnTo>
                    <a:pt x="2532" y="1354"/>
                  </a:lnTo>
                  <a:lnTo>
                    <a:pt x="2508" y="1382"/>
                  </a:lnTo>
                  <a:lnTo>
                    <a:pt x="2473" y="1424"/>
                  </a:lnTo>
                  <a:lnTo>
                    <a:pt x="2354" y="1479"/>
                  </a:lnTo>
                  <a:lnTo>
                    <a:pt x="2331" y="1493"/>
                  </a:lnTo>
                  <a:lnTo>
                    <a:pt x="2331" y="1562"/>
                  </a:lnTo>
                  <a:lnTo>
                    <a:pt x="2307" y="1582"/>
                  </a:lnTo>
                  <a:lnTo>
                    <a:pt x="2283" y="1589"/>
                  </a:lnTo>
                  <a:lnTo>
                    <a:pt x="2248" y="1596"/>
                  </a:lnTo>
                  <a:lnTo>
                    <a:pt x="2142" y="1596"/>
                  </a:lnTo>
                  <a:lnTo>
                    <a:pt x="2094" y="1582"/>
                  </a:lnTo>
                  <a:lnTo>
                    <a:pt x="2082" y="1582"/>
                  </a:lnTo>
                  <a:lnTo>
                    <a:pt x="2082" y="1596"/>
                  </a:lnTo>
                  <a:lnTo>
                    <a:pt x="2094" y="1645"/>
                  </a:lnTo>
                  <a:lnTo>
                    <a:pt x="2118" y="1679"/>
                  </a:lnTo>
                  <a:lnTo>
                    <a:pt x="2153" y="1693"/>
                  </a:lnTo>
                  <a:lnTo>
                    <a:pt x="2118" y="1727"/>
                  </a:lnTo>
                  <a:lnTo>
                    <a:pt x="2094" y="1762"/>
                  </a:lnTo>
                  <a:lnTo>
                    <a:pt x="2094" y="1776"/>
                  </a:lnTo>
                  <a:lnTo>
                    <a:pt x="2094" y="1783"/>
                  </a:lnTo>
                  <a:lnTo>
                    <a:pt x="2094" y="1790"/>
                  </a:lnTo>
                  <a:lnTo>
                    <a:pt x="2094" y="1796"/>
                  </a:lnTo>
                  <a:lnTo>
                    <a:pt x="2071" y="1810"/>
                  </a:lnTo>
                  <a:lnTo>
                    <a:pt x="2035" y="1824"/>
                  </a:lnTo>
                  <a:lnTo>
                    <a:pt x="1976" y="1831"/>
                  </a:lnTo>
                  <a:lnTo>
                    <a:pt x="1940" y="1831"/>
                  </a:lnTo>
                  <a:lnTo>
                    <a:pt x="1917" y="1817"/>
                  </a:lnTo>
                  <a:lnTo>
                    <a:pt x="1905" y="1810"/>
                  </a:lnTo>
                  <a:lnTo>
                    <a:pt x="1881" y="1796"/>
                  </a:lnTo>
                  <a:lnTo>
                    <a:pt x="1870" y="1796"/>
                  </a:lnTo>
                  <a:lnTo>
                    <a:pt x="1834" y="1790"/>
                  </a:lnTo>
                  <a:lnTo>
                    <a:pt x="1810" y="1796"/>
                  </a:lnTo>
                  <a:lnTo>
                    <a:pt x="1799" y="1803"/>
                  </a:lnTo>
                  <a:lnTo>
                    <a:pt x="1787" y="1831"/>
                  </a:lnTo>
                  <a:lnTo>
                    <a:pt x="1787" y="1852"/>
                  </a:lnTo>
                  <a:lnTo>
                    <a:pt x="1822" y="1893"/>
                  </a:lnTo>
                  <a:lnTo>
                    <a:pt x="1739" y="1886"/>
                  </a:lnTo>
                  <a:lnTo>
                    <a:pt x="1704" y="1893"/>
                  </a:lnTo>
                  <a:lnTo>
                    <a:pt x="1550" y="1914"/>
                  </a:lnTo>
                  <a:lnTo>
                    <a:pt x="1290" y="1942"/>
                  </a:lnTo>
                  <a:lnTo>
                    <a:pt x="1243" y="1921"/>
                  </a:lnTo>
                  <a:lnTo>
                    <a:pt x="1219" y="1921"/>
                  </a:lnTo>
                  <a:lnTo>
                    <a:pt x="1195" y="1928"/>
                  </a:lnTo>
                  <a:lnTo>
                    <a:pt x="1113" y="1955"/>
                  </a:lnTo>
                  <a:lnTo>
                    <a:pt x="1077" y="1962"/>
                  </a:lnTo>
                  <a:lnTo>
                    <a:pt x="746" y="1955"/>
                  </a:lnTo>
                  <a:lnTo>
                    <a:pt x="592" y="1969"/>
                  </a:lnTo>
                  <a:lnTo>
                    <a:pt x="462" y="2031"/>
                  </a:lnTo>
                  <a:lnTo>
                    <a:pt x="438" y="2031"/>
                  </a:lnTo>
                  <a:lnTo>
                    <a:pt x="415" y="2031"/>
                  </a:lnTo>
                  <a:lnTo>
                    <a:pt x="391" y="2024"/>
                  </a:lnTo>
                  <a:lnTo>
                    <a:pt x="356" y="2017"/>
                  </a:lnTo>
                  <a:lnTo>
                    <a:pt x="297" y="2011"/>
                  </a:lnTo>
                  <a:lnTo>
                    <a:pt x="273" y="2004"/>
                  </a:lnTo>
                  <a:lnTo>
                    <a:pt x="249" y="2004"/>
                  </a:lnTo>
                  <a:lnTo>
                    <a:pt x="226" y="1990"/>
                  </a:lnTo>
                  <a:lnTo>
                    <a:pt x="214" y="1983"/>
                  </a:lnTo>
                  <a:lnTo>
                    <a:pt x="178" y="1976"/>
                  </a:lnTo>
                  <a:lnTo>
                    <a:pt x="155" y="1969"/>
                  </a:lnTo>
                  <a:lnTo>
                    <a:pt x="131" y="1962"/>
                  </a:lnTo>
                  <a:lnTo>
                    <a:pt x="48" y="1928"/>
                  </a:lnTo>
                  <a:lnTo>
                    <a:pt x="1" y="1741"/>
                  </a:lnTo>
                  <a:lnTo>
                    <a:pt x="95" y="1686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0" name="Google Shape;606;p22">
              <a:extLst>
                <a:ext uri="{FF2B5EF4-FFF2-40B4-BE49-F238E27FC236}">
                  <a16:creationId xmlns:a16="http://schemas.microsoft.com/office/drawing/2014/main" id="{07C520A3-2AE2-DE42-714F-36B5C7DF6DF2}"/>
                </a:ext>
              </a:extLst>
            </p:cNvPr>
            <p:cNvSpPr/>
            <p:nvPr/>
          </p:nvSpPr>
          <p:spPr>
            <a:xfrm flipH="1">
              <a:off x="3887226" y="2824746"/>
              <a:ext cx="116702" cy="137067"/>
            </a:xfrm>
            <a:custGeom>
              <a:avLst/>
              <a:gdLst/>
              <a:ahLst/>
              <a:cxnLst/>
              <a:rect l="l" t="t" r="r" b="b"/>
              <a:pathLst>
                <a:path w="1917" h="1438" extrusionOk="0">
                  <a:moveTo>
                    <a:pt x="0" y="8"/>
                  </a:moveTo>
                  <a:lnTo>
                    <a:pt x="83" y="42"/>
                  </a:lnTo>
                  <a:lnTo>
                    <a:pt x="107" y="49"/>
                  </a:lnTo>
                  <a:lnTo>
                    <a:pt x="130" y="56"/>
                  </a:lnTo>
                  <a:lnTo>
                    <a:pt x="166" y="63"/>
                  </a:lnTo>
                  <a:lnTo>
                    <a:pt x="178" y="70"/>
                  </a:lnTo>
                  <a:lnTo>
                    <a:pt x="201" y="84"/>
                  </a:lnTo>
                  <a:lnTo>
                    <a:pt x="225" y="84"/>
                  </a:lnTo>
                  <a:lnTo>
                    <a:pt x="249" y="91"/>
                  </a:lnTo>
                  <a:lnTo>
                    <a:pt x="308" y="97"/>
                  </a:lnTo>
                  <a:lnTo>
                    <a:pt x="343" y="104"/>
                  </a:lnTo>
                  <a:lnTo>
                    <a:pt x="367" y="111"/>
                  </a:lnTo>
                  <a:lnTo>
                    <a:pt x="390" y="111"/>
                  </a:lnTo>
                  <a:lnTo>
                    <a:pt x="414" y="111"/>
                  </a:lnTo>
                  <a:lnTo>
                    <a:pt x="544" y="49"/>
                  </a:lnTo>
                  <a:lnTo>
                    <a:pt x="698" y="35"/>
                  </a:lnTo>
                  <a:lnTo>
                    <a:pt x="1029" y="42"/>
                  </a:lnTo>
                  <a:lnTo>
                    <a:pt x="1065" y="35"/>
                  </a:lnTo>
                  <a:lnTo>
                    <a:pt x="1147" y="8"/>
                  </a:lnTo>
                  <a:lnTo>
                    <a:pt x="1171" y="1"/>
                  </a:lnTo>
                  <a:lnTo>
                    <a:pt x="1195" y="1"/>
                  </a:lnTo>
                  <a:lnTo>
                    <a:pt x="1242" y="22"/>
                  </a:lnTo>
                  <a:lnTo>
                    <a:pt x="1218" y="84"/>
                  </a:lnTo>
                  <a:lnTo>
                    <a:pt x="1218" y="118"/>
                  </a:lnTo>
                  <a:lnTo>
                    <a:pt x="1230" y="132"/>
                  </a:lnTo>
                  <a:lnTo>
                    <a:pt x="1254" y="139"/>
                  </a:lnTo>
                  <a:lnTo>
                    <a:pt x="1360" y="139"/>
                  </a:lnTo>
                  <a:lnTo>
                    <a:pt x="1396" y="153"/>
                  </a:lnTo>
                  <a:lnTo>
                    <a:pt x="1668" y="125"/>
                  </a:lnTo>
                  <a:lnTo>
                    <a:pt x="1810" y="243"/>
                  </a:lnTo>
                  <a:lnTo>
                    <a:pt x="1798" y="270"/>
                  </a:lnTo>
                  <a:lnTo>
                    <a:pt x="1810" y="284"/>
                  </a:lnTo>
                  <a:lnTo>
                    <a:pt x="1833" y="305"/>
                  </a:lnTo>
                  <a:lnTo>
                    <a:pt x="1833" y="318"/>
                  </a:lnTo>
                  <a:lnTo>
                    <a:pt x="1869" y="374"/>
                  </a:lnTo>
                  <a:lnTo>
                    <a:pt x="1857" y="546"/>
                  </a:lnTo>
                  <a:lnTo>
                    <a:pt x="1822" y="588"/>
                  </a:lnTo>
                  <a:lnTo>
                    <a:pt x="1869" y="602"/>
                  </a:lnTo>
                  <a:lnTo>
                    <a:pt x="1881" y="609"/>
                  </a:lnTo>
                  <a:lnTo>
                    <a:pt x="1892" y="622"/>
                  </a:lnTo>
                  <a:lnTo>
                    <a:pt x="1916" y="664"/>
                  </a:lnTo>
                  <a:lnTo>
                    <a:pt x="1845" y="685"/>
                  </a:lnTo>
                  <a:lnTo>
                    <a:pt x="1774" y="685"/>
                  </a:lnTo>
                  <a:lnTo>
                    <a:pt x="1609" y="726"/>
                  </a:lnTo>
                  <a:lnTo>
                    <a:pt x="1526" y="830"/>
                  </a:lnTo>
                  <a:lnTo>
                    <a:pt x="1526" y="836"/>
                  </a:lnTo>
                  <a:lnTo>
                    <a:pt x="1538" y="926"/>
                  </a:lnTo>
                  <a:lnTo>
                    <a:pt x="1526" y="954"/>
                  </a:lnTo>
                  <a:lnTo>
                    <a:pt x="1538" y="968"/>
                  </a:lnTo>
                  <a:lnTo>
                    <a:pt x="1597" y="1051"/>
                  </a:lnTo>
                  <a:lnTo>
                    <a:pt x="1644" y="1099"/>
                  </a:lnTo>
                  <a:lnTo>
                    <a:pt x="1668" y="1120"/>
                  </a:lnTo>
                  <a:lnTo>
                    <a:pt x="1680" y="1140"/>
                  </a:lnTo>
                  <a:lnTo>
                    <a:pt x="1680" y="1161"/>
                  </a:lnTo>
                  <a:lnTo>
                    <a:pt x="1680" y="1203"/>
                  </a:lnTo>
                  <a:lnTo>
                    <a:pt x="1680" y="1223"/>
                  </a:lnTo>
                  <a:lnTo>
                    <a:pt x="1691" y="1237"/>
                  </a:lnTo>
                  <a:lnTo>
                    <a:pt x="1715" y="1272"/>
                  </a:lnTo>
                  <a:lnTo>
                    <a:pt x="1715" y="1306"/>
                  </a:lnTo>
                  <a:lnTo>
                    <a:pt x="1715" y="1341"/>
                  </a:lnTo>
                  <a:lnTo>
                    <a:pt x="1703" y="1361"/>
                  </a:lnTo>
                  <a:lnTo>
                    <a:pt x="1680" y="1368"/>
                  </a:lnTo>
                  <a:lnTo>
                    <a:pt x="1573" y="1396"/>
                  </a:lnTo>
                  <a:lnTo>
                    <a:pt x="1490" y="1424"/>
                  </a:lnTo>
                  <a:lnTo>
                    <a:pt x="1431" y="1437"/>
                  </a:lnTo>
                  <a:lnTo>
                    <a:pt x="1230" y="1306"/>
                  </a:lnTo>
                  <a:lnTo>
                    <a:pt x="1159" y="1244"/>
                  </a:lnTo>
                  <a:lnTo>
                    <a:pt x="1136" y="1209"/>
                  </a:lnTo>
                  <a:lnTo>
                    <a:pt x="1053" y="1147"/>
                  </a:lnTo>
                  <a:lnTo>
                    <a:pt x="1029" y="1106"/>
                  </a:lnTo>
                  <a:lnTo>
                    <a:pt x="946" y="1071"/>
                  </a:lnTo>
                  <a:lnTo>
                    <a:pt x="852" y="988"/>
                  </a:lnTo>
                  <a:lnTo>
                    <a:pt x="816" y="947"/>
                  </a:lnTo>
                  <a:lnTo>
                    <a:pt x="769" y="809"/>
                  </a:lnTo>
                  <a:lnTo>
                    <a:pt x="733" y="657"/>
                  </a:lnTo>
                  <a:lnTo>
                    <a:pt x="651" y="546"/>
                  </a:lnTo>
                  <a:lnTo>
                    <a:pt x="532" y="470"/>
                  </a:lnTo>
                  <a:lnTo>
                    <a:pt x="473" y="360"/>
                  </a:lnTo>
                  <a:lnTo>
                    <a:pt x="438" y="339"/>
                  </a:lnTo>
                  <a:lnTo>
                    <a:pt x="355" y="284"/>
                  </a:lnTo>
                  <a:lnTo>
                    <a:pt x="178" y="229"/>
                  </a:lnTo>
                  <a:lnTo>
                    <a:pt x="154" y="208"/>
                  </a:lnTo>
                  <a:lnTo>
                    <a:pt x="130" y="187"/>
                  </a:lnTo>
                  <a:lnTo>
                    <a:pt x="107" y="132"/>
                  </a:lnTo>
                  <a:lnTo>
                    <a:pt x="0" y="2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2" name="Google Shape;607;p22">
              <a:extLst>
                <a:ext uri="{FF2B5EF4-FFF2-40B4-BE49-F238E27FC236}">
                  <a16:creationId xmlns:a16="http://schemas.microsoft.com/office/drawing/2014/main" id="{DDD9B5B9-82A6-2A97-A050-F2AFA261079B}"/>
                </a:ext>
              </a:extLst>
            </p:cNvPr>
            <p:cNvSpPr/>
            <p:nvPr/>
          </p:nvSpPr>
          <p:spPr>
            <a:xfrm flipH="1">
              <a:off x="3574082" y="3523902"/>
              <a:ext cx="784833" cy="425974"/>
            </a:xfrm>
            <a:custGeom>
              <a:avLst/>
              <a:gdLst/>
              <a:ahLst/>
              <a:cxnLst/>
              <a:rect l="l" t="t" r="r" b="b"/>
              <a:pathLst>
                <a:path w="12892" h="4469" extrusionOk="0">
                  <a:moveTo>
                    <a:pt x="12" y="4089"/>
                  </a:moveTo>
                  <a:lnTo>
                    <a:pt x="296" y="4034"/>
                  </a:lnTo>
                  <a:lnTo>
                    <a:pt x="485" y="3992"/>
                  </a:lnTo>
                  <a:lnTo>
                    <a:pt x="568" y="3958"/>
                  </a:lnTo>
                  <a:lnTo>
                    <a:pt x="686" y="3875"/>
                  </a:lnTo>
                  <a:lnTo>
                    <a:pt x="899" y="3778"/>
                  </a:lnTo>
                  <a:lnTo>
                    <a:pt x="970" y="3757"/>
                  </a:lnTo>
                  <a:lnTo>
                    <a:pt x="1029" y="3771"/>
                  </a:lnTo>
                  <a:lnTo>
                    <a:pt x="1100" y="3785"/>
                  </a:lnTo>
                  <a:lnTo>
                    <a:pt x="1171" y="3785"/>
                  </a:lnTo>
                  <a:lnTo>
                    <a:pt x="1195" y="3771"/>
                  </a:lnTo>
                  <a:lnTo>
                    <a:pt x="1207" y="3730"/>
                  </a:lnTo>
                  <a:lnTo>
                    <a:pt x="1231" y="3709"/>
                  </a:lnTo>
                  <a:lnTo>
                    <a:pt x="1266" y="3702"/>
                  </a:lnTo>
                  <a:lnTo>
                    <a:pt x="1290" y="3702"/>
                  </a:lnTo>
                  <a:lnTo>
                    <a:pt x="1313" y="3702"/>
                  </a:lnTo>
                  <a:lnTo>
                    <a:pt x="1349" y="3702"/>
                  </a:lnTo>
                  <a:lnTo>
                    <a:pt x="1384" y="3709"/>
                  </a:lnTo>
                  <a:lnTo>
                    <a:pt x="1408" y="3716"/>
                  </a:lnTo>
                  <a:lnTo>
                    <a:pt x="1443" y="3716"/>
                  </a:lnTo>
                  <a:lnTo>
                    <a:pt x="1479" y="3702"/>
                  </a:lnTo>
                  <a:lnTo>
                    <a:pt x="1514" y="3688"/>
                  </a:lnTo>
                  <a:lnTo>
                    <a:pt x="1526" y="3668"/>
                  </a:lnTo>
                  <a:lnTo>
                    <a:pt x="1562" y="3599"/>
                  </a:lnTo>
                  <a:lnTo>
                    <a:pt x="1573" y="3585"/>
                  </a:lnTo>
                  <a:lnTo>
                    <a:pt x="1573" y="3564"/>
                  </a:lnTo>
                  <a:lnTo>
                    <a:pt x="1597" y="3543"/>
                  </a:lnTo>
                  <a:lnTo>
                    <a:pt x="1633" y="3523"/>
                  </a:lnTo>
                  <a:lnTo>
                    <a:pt x="1775" y="3481"/>
                  </a:lnTo>
                  <a:lnTo>
                    <a:pt x="1857" y="3474"/>
                  </a:lnTo>
                  <a:lnTo>
                    <a:pt x="1987" y="3509"/>
                  </a:lnTo>
                  <a:lnTo>
                    <a:pt x="2047" y="3509"/>
                  </a:lnTo>
                  <a:lnTo>
                    <a:pt x="2082" y="3481"/>
                  </a:lnTo>
                  <a:lnTo>
                    <a:pt x="2082" y="3447"/>
                  </a:lnTo>
                  <a:lnTo>
                    <a:pt x="2106" y="3412"/>
                  </a:lnTo>
                  <a:lnTo>
                    <a:pt x="2165" y="3398"/>
                  </a:lnTo>
                  <a:lnTo>
                    <a:pt x="2224" y="3405"/>
                  </a:lnTo>
                  <a:lnTo>
                    <a:pt x="2259" y="3474"/>
                  </a:lnTo>
                  <a:lnTo>
                    <a:pt x="2319" y="3488"/>
                  </a:lnTo>
                  <a:lnTo>
                    <a:pt x="2378" y="3481"/>
                  </a:lnTo>
                  <a:lnTo>
                    <a:pt x="2413" y="3467"/>
                  </a:lnTo>
                  <a:lnTo>
                    <a:pt x="2449" y="3460"/>
                  </a:lnTo>
                  <a:lnTo>
                    <a:pt x="2520" y="3474"/>
                  </a:lnTo>
                  <a:lnTo>
                    <a:pt x="2579" y="3474"/>
                  </a:lnTo>
                  <a:lnTo>
                    <a:pt x="2662" y="3467"/>
                  </a:lnTo>
                  <a:lnTo>
                    <a:pt x="2733" y="3454"/>
                  </a:lnTo>
                  <a:lnTo>
                    <a:pt x="2792" y="3440"/>
                  </a:lnTo>
                  <a:lnTo>
                    <a:pt x="2803" y="3419"/>
                  </a:lnTo>
                  <a:lnTo>
                    <a:pt x="2839" y="3371"/>
                  </a:lnTo>
                  <a:lnTo>
                    <a:pt x="2851" y="3350"/>
                  </a:lnTo>
                  <a:lnTo>
                    <a:pt x="2886" y="3343"/>
                  </a:lnTo>
                  <a:lnTo>
                    <a:pt x="2910" y="3343"/>
                  </a:lnTo>
                  <a:lnTo>
                    <a:pt x="2945" y="3343"/>
                  </a:lnTo>
                  <a:lnTo>
                    <a:pt x="3005" y="3336"/>
                  </a:lnTo>
                  <a:lnTo>
                    <a:pt x="3040" y="3336"/>
                  </a:lnTo>
                  <a:lnTo>
                    <a:pt x="3064" y="3329"/>
                  </a:lnTo>
                  <a:lnTo>
                    <a:pt x="3076" y="3302"/>
                  </a:lnTo>
                  <a:lnTo>
                    <a:pt x="3087" y="3260"/>
                  </a:lnTo>
                  <a:lnTo>
                    <a:pt x="3099" y="3239"/>
                  </a:lnTo>
                  <a:lnTo>
                    <a:pt x="3135" y="3198"/>
                  </a:lnTo>
                  <a:lnTo>
                    <a:pt x="3135" y="3177"/>
                  </a:lnTo>
                  <a:lnTo>
                    <a:pt x="3111" y="3163"/>
                  </a:lnTo>
                  <a:lnTo>
                    <a:pt x="3064" y="3108"/>
                  </a:lnTo>
                  <a:lnTo>
                    <a:pt x="3040" y="3087"/>
                  </a:lnTo>
                  <a:lnTo>
                    <a:pt x="3052" y="3081"/>
                  </a:lnTo>
                  <a:lnTo>
                    <a:pt x="3123" y="3067"/>
                  </a:lnTo>
                  <a:lnTo>
                    <a:pt x="3182" y="3046"/>
                  </a:lnTo>
                  <a:lnTo>
                    <a:pt x="3170" y="3018"/>
                  </a:lnTo>
                  <a:lnTo>
                    <a:pt x="3135" y="2991"/>
                  </a:lnTo>
                  <a:lnTo>
                    <a:pt x="3111" y="2963"/>
                  </a:lnTo>
                  <a:lnTo>
                    <a:pt x="3135" y="2873"/>
                  </a:lnTo>
                  <a:lnTo>
                    <a:pt x="3229" y="2804"/>
                  </a:lnTo>
                  <a:lnTo>
                    <a:pt x="3359" y="2763"/>
                  </a:lnTo>
                  <a:lnTo>
                    <a:pt x="3797" y="2715"/>
                  </a:lnTo>
                  <a:lnTo>
                    <a:pt x="4033" y="2639"/>
                  </a:lnTo>
                  <a:lnTo>
                    <a:pt x="4199" y="2604"/>
                  </a:lnTo>
                  <a:lnTo>
                    <a:pt x="4235" y="2583"/>
                  </a:lnTo>
                  <a:lnTo>
                    <a:pt x="4246" y="2507"/>
                  </a:lnTo>
                  <a:lnTo>
                    <a:pt x="4306" y="2404"/>
                  </a:lnTo>
                  <a:lnTo>
                    <a:pt x="4306" y="2376"/>
                  </a:lnTo>
                  <a:lnTo>
                    <a:pt x="4282" y="2224"/>
                  </a:lnTo>
                  <a:lnTo>
                    <a:pt x="4329" y="2162"/>
                  </a:lnTo>
                  <a:lnTo>
                    <a:pt x="4471" y="2148"/>
                  </a:lnTo>
                  <a:lnTo>
                    <a:pt x="4554" y="2155"/>
                  </a:lnTo>
                  <a:lnTo>
                    <a:pt x="4589" y="2162"/>
                  </a:lnTo>
                  <a:lnTo>
                    <a:pt x="4625" y="2155"/>
                  </a:lnTo>
                  <a:lnTo>
                    <a:pt x="4637" y="2141"/>
                  </a:lnTo>
                  <a:lnTo>
                    <a:pt x="4648" y="2107"/>
                  </a:lnTo>
                  <a:lnTo>
                    <a:pt x="4660" y="2093"/>
                  </a:lnTo>
                  <a:lnTo>
                    <a:pt x="4708" y="2079"/>
                  </a:lnTo>
                  <a:lnTo>
                    <a:pt x="4755" y="2079"/>
                  </a:lnTo>
                  <a:lnTo>
                    <a:pt x="4850" y="2100"/>
                  </a:lnTo>
                  <a:lnTo>
                    <a:pt x="4980" y="2121"/>
                  </a:lnTo>
                  <a:lnTo>
                    <a:pt x="5062" y="2100"/>
                  </a:lnTo>
                  <a:lnTo>
                    <a:pt x="5122" y="2052"/>
                  </a:lnTo>
                  <a:lnTo>
                    <a:pt x="5169" y="1976"/>
                  </a:lnTo>
                  <a:lnTo>
                    <a:pt x="5181" y="1941"/>
                  </a:lnTo>
                  <a:lnTo>
                    <a:pt x="5157" y="1865"/>
                  </a:lnTo>
                  <a:lnTo>
                    <a:pt x="5157" y="1831"/>
                  </a:lnTo>
                  <a:lnTo>
                    <a:pt x="5181" y="1789"/>
                  </a:lnTo>
                  <a:lnTo>
                    <a:pt x="5275" y="1727"/>
                  </a:lnTo>
                  <a:lnTo>
                    <a:pt x="5299" y="1692"/>
                  </a:lnTo>
                  <a:lnTo>
                    <a:pt x="5311" y="1672"/>
                  </a:lnTo>
                  <a:lnTo>
                    <a:pt x="5299" y="1630"/>
                  </a:lnTo>
                  <a:lnTo>
                    <a:pt x="5311" y="1603"/>
                  </a:lnTo>
                  <a:lnTo>
                    <a:pt x="5346" y="1582"/>
                  </a:lnTo>
                  <a:lnTo>
                    <a:pt x="5394" y="1568"/>
                  </a:lnTo>
                  <a:lnTo>
                    <a:pt x="5488" y="1540"/>
                  </a:lnTo>
                  <a:lnTo>
                    <a:pt x="5559" y="1534"/>
                  </a:lnTo>
                  <a:lnTo>
                    <a:pt x="5772" y="1547"/>
                  </a:lnTo>
                  <a:lnTo>
                    <a:pt x="6103" y="1540"/>
                  </a:lnTo>
                  <a:lnTo>
                    <a:pt x="6245" y="1506"/>
                  </a:lnTo>
                  <a:lnTo>
                    <a:pt x="6482" y="1361"/>
                  </a:lnTo>
                  <a:lnTo>
                    <a:pt x="6635" y="1319"/>
                  </a:lnTo>
                  <a:lnTo>
                    <a:pt x="6813" y="1306"/>
                  </a:lnTo>
                  <a:lnTo>
                    <a:pt x="7073" y="1319"/>
                  </a:lnTo>
                  <a:lnTo>
                    <a:pt x="7144" y="1319"/>
                  </a:lnTo>
                  <a:lnTo>
                    <a:pt x="7203" y="1306"/>
                  </a:lnTo>
                  <a:lnTo>
                    <a:pt x="7274" y="1278"/>
                  </a:lnTo>
                  <a:lnTo>
                    <a:pt x="7357" y="1257"/>
                  </a:lnTo>
                  <a:lnTo>
                    <a:pt x="7511" y="1250"/>
                  </a:lnTo>
                  <a:lnTo>
                    <a:pt x="7570" y="1223"/>
                  </a:lnTo>
                  <a:lnTo>
                    <a:pt x="7783" y="1085"/>
                  </a:lnTo>
                  <a:lnTo>
                    <a:pt x="7830" y="1029"/>
                  </a:lnTo>
                  <a:lnTo>
                    <a:pt x="7842" y="995"/>
                  </a:lnTo>
                  <a:lnTo>
                    <a:pt x="7842" y="960"/>
                  </a:lnTo>
                  <a:lnTo>
                    <a:pt x="7854" y="940"/>
                  </a:lnTo>
                  <a:lnTo>
                    <a:pt x="7913" y="912"/>
                  </a:lnTo>
                  <a:lnTo>
                    <a:pt x="7972" y="898"/>
                  </a:lnTo>
                  <a:lnTo>
                    <a:pt x="8114" y="912"/>
                  </a:lnTo>
                  <a:lnTo>
                    <a:pt x="8185" y="905"/>
                  </a:lnTo>
                  <a:lnTo>
                    <a:pt x="8291" y="884"/>
                  </a:lnTo>
                  <a:lnTo>
                    <a:pt x="8338" y="877"/>
                  </a:lnTo>
                  <a:lnTo>
                    <a:pt x="8398" y="884"/>
                  </a:lnTo>
                  <a:lnTo>
                    <a:pt x="8398" y="884"/>
                  </a:lnTo>
                  <a:lnTo>
                    <a:pt x="8445" y="905"/>
                  </a:lnTo>
                  <a:lnTo>
                    <a:pt x="8469" y="933"/>
                  </a:lnTo>
                  <a:lnTo>
                    <a:pt x="8492" y="953"/>
                  </a:lnTo>
                  <a:lnTo>
                    <a:pt x="8563" y="960"/>
                  </a:lnTo>
                  <a:lnTo>
                    <a:pt x="8681" y="960"/>
                  </a:lnTo>
                  <a:lnTo>
                    <a:pt x="8729" y="960"/>
                  </a:lnTo>
                  <a:lnTo>
                    <a:pt x="8788" y="981"/>
                  </a:lnTo>
                  <a:lnTo>
                    <a:pt x="8835" y="1002"/>
                  </a:lnTo>
                  <a:lnTo>
                    <a:pt x="8871" y="1016"/>
                  </a:lnTo>
                  <a:lnTo>
                    <a:pt x="8906" y="1029"/>
                  </a:lnTo>
                  <a:lnTo>
                    <a:pt x="8965" y="1043"/>
                  </a:lnTo>
                  <a:lnTo>
                    <a:pt x="9509" y="1029"/>
                  </a:lnTo>
                  <a:lnTo>
                    <a:pt x="9628" y="1016"/>
                  </a:lnTo>
                  <a:lnTo>
                    <a:pt x="9770" y="974"/>
                  </a:lnTo>
                  <a:lnTo>
                    <a:pt x="10042" y="926"/>
                  </a:lnTo>
                  <a:lnTo>
                    <a:pt x="10124" y="891"/>
                  </a:lnTo>
                  <a:lnTo>
                    <a:pt x="10219" y="808"/>
                  </a:lnTo>
                  <a:lnTo>
                    <a:pt x="10254" y="719"/>
                  </a:lnTo>
                  <a:lnTo>
                    <a:pt x="10243" y="518"/>
                  </a:lnTo>
                  <a:lnTo>
                    <a:pt x="10219" y="477"/>
                  </a:lnTo>
                  <a:lnTo>
                    <a:pt x="10148" y="408"/>
                  </a:lnTo>
                  <a:lnTo>
                    <a:pt x="10136" y="366"/>
                  </a:lnTo>
                  <a:lnTo>
                    <a:pt x="10136" y="339"/>
                  </a:lnTo>
                  <a:lnTo>
                    <a:pt x="10148" y="304"/>
                  </a:lnTo>
                  <a:lnTo>
                    <a:pt x="10207" y="242"/>
                  </a:lnTo>
                  <a:lnTo>
                    <a:pt x="10266" y="208"/>
                  </a:lnTo>
                  <a:lnTo>
                    <a:pt x="10278" y="187"/>
                  </a:lnTo>
                  <a:lnTo>
                    <a:pt x="10349" y="118"/>
                  </a:lnTo>
                  <a:lnTo>
                    <a:pt x="10408" y="69"/>
                  </a:lnTo>
                  <a:lnTo>
                    <a:pt x="10538" y="42"/>
                  </a:lnTo>
                  <a:lnTo>
                    <a:pt x="10597" y="14"/>
                  </a:lnTo>
                  <a:lnTo>
                    <a:pt x="10668" y="0"/>
                  </a:lnTo>
                  <a:lnTo>
                    <a:pt x="10728" y="14"/>
                  </a:lnTo>
                  <a:lnTo>
                    <a:pt x="10929" y="187"/>
                  </a:lnTo>
                  <a:lnTo>
                    <a:pt x="11011" y="242"/>
                  </a:lnTo>
                  <a:lnTo>
                    <a:pt x="11118" y="277"/>
                  </a:lnTo>
                  <a:lnTo>
                    <a:pt x="11224" y="290"/>
                  </a:lnTo>
                  <a:lnTo>
                    <a:pt x="11520" y="277"/>
                  </a:lnTo>
                  <a:lnTo>
                    <a:pt x="11650" y="277"/>
                  </a:lnTo>
                  <a:lnTo>
                    <a:pt x="11768" y="339"/>
                  </a:lnTo>
                  <a:lnTo>
                    <a:pt x="11839" y="339"/>
                  </a:lnTo>
                  <a:lnTo>
                    <a:pt x="11851" y="325"/>
                  </a:lnTo>
                  <a:lnTo>
                    <a:pt x="11863" y="318"/>
                  </a:lnTo>
                  <a:lnTo>
                    <a:pt x="11875" y="318"/>
                  </a:lnTo>
                  <a:lnTo>
                    <a:pt x="11887" y="325"/>
                  </a:lnTo>
                  <a:lnTo>
                    <a:pt x="11887" y="353"/>
                  </a:lnTo>
                  <a:lnTo>
                    <a:pt x="11875" y="401"/>
                  </a:lnTo>
                  <a:lnTo>
                    <a:pt x="11887" y="429"/>
                  </a:lnTo>
                  <a:lnTo>
                    <a:pt x="11898" y="449"/>
                  </a:lnTo>
                  <a:lnTo>
                    <a:pt x="11946" y="477"/>
                  </a:lnTo>
                  <a:lnTo>
                    <a:pt x="11993" y="491"/>
                  </a:lnTo>
                  <a:lnTo>
                    <a:pt x="12265" y="553"/>
                  </a:lnTo>
                  <a:lnTo>
                    <a:pt x="12324" y="567"/>
                  </a:lnTo>
                  <a:lnTo>
                    <a:pt x="12336" y="594"/>
                  </a:lnTo>
                  <a:lnTo>
                    <a:pt x="12336" y="691"/>
                  </a:lnTo>
                  <a:lnTo>
                    <a:pt x="12312" y="815"/>
                  </a:lnTo>
                  <a:lnTo>
                    <a:pt x="12312" y="829"/>
                  </a:lnTo>
                  <a:lnTo>
                    <a:pt x="12289" y="829"/>
                  </a:lnTo>
                  <a:lnTo>
                    <a:pt x="12277" y="829"/>
                  </a:lnTo>
                  <a:lnTo>
                    <a:pt x="12253" y="836"/>
                  </a:lnTo>
                  <a:lnTo>
                    <a:pt x="12170" y="871"/>
                  </a:lnTo>
                  <a:lnTo>
                    <a:pt x="12123" y="877"/>
                  </a:lnTo>
                  <a:lnTo>
                    <a:pt x="12111" y="884"/>
                  </a:lnTo>
                  <a:lnTo>
                    <a:pt x="12099" y="905"/>
                  </a:lnTo>
                  <a:lnTo>
                    <a:pt x="12099" y="926"/>
                  </a:lnTo>
                  <a:lnTo>
                    <a:pt x="12135" y="988"/>
                  </a:lnTo>
                  <a:lnTo>
                    <a:pt x="12147" y="1009"/>
                  </a:lnTo>
                  <a:lnTo>
                    <a:pt x="12324" y="1237"/>
                  </a:lnTo>
                  <a:lnTo>
                    <a:pt x="12442" y="1347"/>
                  </a:lnTo>
                  <a:lnTo>
                    <a:pt x="12513" y="1375"/>
                  </a:lnTo>
                  <a:lnTo>
                    <a:pt x="12584" y="1430"/>
                  </a:lnTo>
                  <a:lnTo>
                    <a:pt x="12821" y="1603"/>
                  </a:lnTo>
                  <a:lnTo>
                    <a:pt x="12892" y="1658"/>
                  </a:lnTo>
                  <a:lnTo>
                    <a:pt x="12750" y="1741"/>
                  </a:lnTo>
                  <a:lnTo>
                    <a:pt x="12573" y="1831"/>
                  </a:lnTo>
                  <a:lnTo>
                    <a:pt x="12502" y="1851"/>
                  </a:lnTo>
                  <a:lnTo>
                    <a:pt x="12442" y="1872"/>
                  </a:lnTo>
                  <a:lnTo>
                    <a:pt x="12419" y="1886"/>
                  </a:lnTo>
                  <a:lnTo>
                    <a:pt x="12407" y="1906"/>
                  </a:lnTo>
                  <a:lnTo>
                    <a:pt x="12407" y="1941"/>
                  </a:lnTo>
                  <a:lnTo>
                    <a:pt x="12419" y="1955"/>
                  </a:lnTo>
                  <a:lnTo>
                    <a:pt x="12431" y="1962"/>
                  </a:lnTo>
                  <a:lnTo>
                    <a:pt x="12442" y="1969"/>
                  </a:lnTo>
                  <a:lnTo>
                    <a:pt x="12454" y="1982"/>
                  </a:lnTo>
                  <a:lnTo>
                    <a:pt x="12466" y="2003"/>
                  </a:lnTo>
                  <a:lnTo>
                    <a:pt x="12454" y="2031"/>
                  </a:lnTo>
                  <a:lnTo>
                    <a:pt x="12371" y="2134"/>
                  </a:lnTo>
                  <a:lnTo>
                    <a:pt x="12360" y="2169"/>
                  </a:lnTo>
                  <a:lnTo>
                    <a:pt x="12360" y="2238"/>
                  </a:lnTo>
                  <a:lnTo>
                    <a:pt x="12324" y="2279"/>
                  </a:lnTo>
                  <a:lnTo>
                    <a:pt x="12312" y="2328"/>
                  </a:lnTo>
                  <a:lnTo>
                    <a:pt x="12312" y="2342"/>
                  </a:lnTo>
                  <a:lnTo>
                    <a:pt x="12324" y="2355"/>
                  </a:lnTo>
                  <a:lnTo>
                    <a:pt x="12348" y="2362"/>
                  </a:lnTo>
                  <a:lnTo>
                    <a:pt x="12360" y="2369"/>
                  </a:lnTo>
                  <a:lnTo>
                    <a:pt x="12371" y="2404"/>
                  </a:lnTo>
                  <a:lnTo>
                    <a:pt x="12383" y="2418"/>
                  </a:lnTo>
                  <a:lnTo>
                    <a:pt x="12383" y="2418"/>
                  </a:lnTo>
                  <a:lnTo>
                    <a:pt x="12300" y="2431"/>
                  </a:lnTo>
                  <a:lnTo>
                    <a:pt x="12159" y="2528"/>
                  </a:lnTo>
                  <a:lnTo>
                    <a:pt x="12040" y="2549"/>
                  </a:lnTo>
                  <a:lnTo>
                    <a:pt x="11887" y="2556"/>
                  </a:lnTo>
                  <a:lnTo>
                    <a:pt x="11839" y="2556"/>
                  </a:lnTo>
                  <a:lnTo>
                    <a:pt x="11780" y="2569"/>
                  </a:lnTo>
                  <a:lnTo>
                    <a:pt x="11745" y="2583"/>
                  </a:lnTo>
                  <a:lnTo>
                    <a:pt x="11662" y="2632"/>
                  </a:lnTo>
                  <a:lnTo>
                    <a:pt x="11591" y="2666"/>
                  </a:lnTo>
                  <a:lnTo>
                    <a:pt x="11532" y="2673"/>
                  </a:lnTo>
                  <a:lnTo>
                    <a:pt x="11484" y="2673"/>
                  </a:lnTo>
                  <a:lnTo>
                    <a:pt x="11212" y="2652"/>
                  </a:lnTo>
                  <a:lnTo>
                    <a:pt x="11165" y="2652"/>
                  </a:lnTo>
                  <a:lnTo>
                    <a:pt x="11023" y="2694"/>
                  </a:lnTo>
                  <a:lnTo>
                    <a:pt x="10976" y="2687"/>
                  </a:lnTo>
                  <a:lnTo>
                    <a:pt x="10976" y="2604"/>
                  </a:lnTo>
                  <a:lnTo>
                    <a:pt x="10929" y="2590"/>
                  </a:lnTo>
                  <a:lnTo>
                    <a:pt x="10798" y="2611"/>
                  </a:lnTo>
                  <a:lnTo>
                    <a:pt x="10609" y="2625"/>
                  </a:lnTo>
                  <a:lnTo>
                    <a:pt x="10562" y="2632"/>
                  </a:lnTo>
                  <a:lnTo>
                    <a:pt x="10503" y="2659"/>
                  </a:lnTo>
                  <a:lnTo>
                    <a:pt x="10396" y="2715"/>
                  </a:lnTo>
                  <a:lnTo>
                    <a:pt x="10325" y="2728"/>
                  </a:lnTo>
                  <a:lnTo>
                    <a:pt x="10266" y="2721"/>
                  </a:lnTo>
                  <a:lnTo>
                    <a:pt x="10172" y="2694"/>
                  </a:lnTo>
                  <a:lnTo>
                    <a:pt x="9793" y="2666"/>
                  </a:lnTo>
                  <a:lnTo>
                    <a:pt x="9722" y="2645"/>
                  </a:lnTo>
                  <a:lnTo>
                    <a:pt x="9758" y="2494"/>
                  </a:lnTo>
                  <a:lnTo>
                    <a:pt x="9758" y="2328"/>
                  </a:lnTo>
                  <a:lnTo>
                    <a:pt x="9758" y="2314"/>
                  </a:lnTo>
                  <a:lnTo>
                    <a:pt x="9722" y="2321"/>
                  </a:lnTo>
                  <a:lnTo>
                    <a:pt x="9639" y="2314"/>
                  </a:lnTo>
                  <a:lnTo>
                    <a:pt x="9592" y="2307"/>
                  </a:lnTo>
                  <a:lnTo>
                    <a:pt x="9557" y="2300"/>
                  </a:lnTo>
                  <a:lnTo>
                    <a:pt x="9462" y="2238"/>
                  </a:lnTo>
                  <a:lnTo>
                    <a:pt x="9450" y="2224"/>
                  </a:lnTo>
                  <a:lnTo>
                    <a:pt x="9427" y="2217"/>
                  </a:lnTo>
                  <a:lnTo>
                    <a:pt x="9356" y="2190"/>
                  </a:lnTo>
                  <a:lnTo>
                    <a:pt x="9308" y="2183"/>
                  </a:lnTo>
                  <a:lnTo>
                    <a:pt x="9273" y="2190"/>
                  </a:lnTo>
                  <a:lnTo>
                    <a:pt x="9166" y="2252"/>
                  </a:lnTo>
                  <a:lnTo>
                    <a:pt x="9095" y="2286"/>
                  </a:lnTo>
                  <a:lnTo>
                    <a:pt x="9024" y="2300"/>
                  </a:lnTo>
                  <a:lnTo>
                    <a:pt x="8942" y="2314"/>
                  </a:lnTo>
                  <a:lnTo>
                    <a:pt x="8847" y="2321"/>
                  </a:lnTo>
                  <a:lnTo>
                    <a:pt x="8764" y="2314"/>
                  </a:lnTo>
                  <a:lnTo>
                    <a:pt x="8717" y="2314"/>
                  </a:lnTo>
                  <a:lnTo>
                    <a:pt x="8681" y="2328"/>
                  </a:lnTo>
                  <a:lnTo>
                    <a:pt x="8658" y="2348"/>
                  </a:lnTo>
                  <a:lnTo>
                    <a:pt x="8646" y="2411"/>
                  </a:lnTo>
                  <a:lnTo>
                    <a:pt x="8622" y="2424"/>
                  </a:lnTo>
                  <a:lnTo>
                    <a:pt x="8551" y="2424"/>
                  </a:lnTo>
                  <a:lnTo>
                    <a:pt x="8457" y="2404"/>
                  </a:lnTo>
                  <a:lnTo>
                    <a:pt x="8374" y="2397"/>
                  </a:lnTo>
                  <a:lnTo>
                    <a:pt x="8327" y="2431"/>
                  </a:lnTo>
                  <a:lnTo>
                    <a:pt x="8315" y="2459"/>
                  </a:lnTo>
                  <a:lnTo>
                    <a:pt x="8055" y="2645"/>
                  </a:lnTo>
                  <a:lnTo>
                    <a:pt x="8043" y="2673"/>
                  </a:lnTo>
                  <a:lnTo>
                    <a:pt x="8019" y="2721"/>
                  </a:lnTo>
                  <a:lnTo>
                    <a:pt x="7984" y="2756"/>
                  </a:lnTo>
                  <a:lnTo>
                    <a:pt x="7889" y="2804"/>
                  </a:lnTo>
                  <a:lnTo>
                    <a:pt x="7653" y="2887"/>
                  </a:lnTo>
                  <a:lnTo>
                    <a:pt x="7617" y="2922"/>
                  </a:lnTo>
                  <a:lnTo>
                    <a:pt x="7463" y="2984"/>
                  </a:lnTo>
                  <a:lnTo>
                    <a:pt x="7357" y="3025"/>
                  </a:lnTo>
                  <a:lnTo>
                    <a:pt x="7298" y="3039"/>
                  </a:lnTo>
                  <a:lnTo>
                    <a:pt x="7227" y="3046"/>
                  </a:lnTo>
                  <a:lnTo>
                    <a:pt x="7144" y="3053"/>
                  </a:lnTo>
                  <a:lnTo>
                    <a:pt x="7049" y="3046"/>
                  </a:lnTo>
                  <a:lnTo>
                    <a:pt x="6884" y="3025"/>
                  </a:lnTo>
                  <a:lnTo>
                    <a:pt x="6813" y="3018"/>
                  </a:lnTo>
                  <a:lnTo>
                    <a:pt x="6742" y="3032"/>
                  </a:lnTo>
                  <a:lnTo>
                    <a:pt x="6683" y="3067"/>
                  </a:lnTo>
                  <a:lnTo>
                    <a:pt x="6635" y="3094"/>
                  </a:lnTo>
                  <a:lnTo>
                    <a:pt x="6588" y="3115"/>
                  </a:lnTo>
                  <a:lnTo>
                    <a:pt x="6517" y="3129"/>
                  </a:lnTo>
                  <a:lnTo>
                    <a:pt x="6340" y="3219"/>
                  </a:lnTo>
                  <a:lnTo>
                    <a:pt x="6115" y="3302"/>
                  </a:lnTo>
                  <a:lnTo>
                    <a:pt x="6032" y="3315"/>
                  </a:lnTo>
                  <a:lnTo>
                    <a:pt x="5949" y="3350"/>
                  </a:lnTo>
                  <a:lnTo>
                    <a:pt x="5737" y="3371"/>
                  </a:lnTo>
                  <a:lnTo>
                    <a:pt x="5500" y="3426"/>
                  </a:lnTo>
                  <a:lnTo>
                    <a:pt x="5429" y="3447"/>
                  </a:lnTo>
                  <a:lnTo>
                    <a:pt x="5370" y="3440"/>
                  </a:lnTo>
                  <a:lnTo>
                    <a:pt x="5311" y="3412"/>
                  </a:lnTo>
                  <a:lnTo>
                    <a:pt x="5263" y="3378"/>
                  </a:lnTo>
                  <a:lnTo>
                    <a:pt x="5240" y="3350"/>
                  </a:lnTo>
                  <a:lnTo>
                    <a:pt x="5228" y="3308"/>
                  </a:lnTo>
                  <a:lnTo>
                    <a:pt x="5193" y="3281"/>
                  </a:lnTo>
                  <a:lnTo>
                    <a:pt x="5133" y="3274"/>
                  </a:lnTo>
                  <a:lnTo>
                    <a:pt x="5062" y="3281"/>
                  </a:lnTo>
                  <a:lnTo>
                    <a:pt x="4885" y="3308"/>
                  </a:lnTo>
                  <a:lnTo>
                    <a:pt x="4802" y="3329"/>
                  </a:lnTo>
                  <a:lnTo>
                    <a:pt x="4731" y="3364"/>
                  </a:lnTo>
                  <a:lnTo>
                    <a:pt x="4578" y="3488"/>
                  </a:lnTo>
                  <a:lnTo>
                    <a:pt x="4542" y="3509"/>
                  </a:lnTo>
                  <a:lnTo>
                    <a:pt x="4507" y="3516"/>
                  </a:lnTo>
                  <a:lnTo>
                    <a:pt x="4436" y="3516"/>
                  </a:lnTo>
                  <a:lnTo>
                    <a:pt x="4400" y="3523"/>
                  </a:lnTo>
                  <a:lnTo>
                    <a:pt x="4376" y="3536"/>
                  </a:lnTo>
                  <a:lnTo>
                    <a:pt x="4223" y="3633"/>
                  </a:lnTo>
                  <a:lnTo>
                    <a:pt x="4175" y="3654"/>
                  </a:lnTo>
                  <a:lnTo>
                    <a:pt x="4093" y="3675"/>
                  </a:lnTo>
                  <a:lnTo>
                    <a:pt x="3963" y="3695"/>
                  </a:lnTo>
                  <a:lnTo>
                    <a:pt x="3892" y="3709"/>
                  </a:lnTo>
                  <a:lnTo>
                    <a:pt x="3856" y="3702"/>
                  </a:lnTo>
                  <a:lnTo>
                    <a:pt x="3821" y="3688"/>
                  </a:lnTo>
                  <a:lnTo>
                    <a:pt x="3714" y="3599"/>
                  </a:lnTo>
                  <a:lnTo>
                    <a:pt x="3679" y="3592"/>
                  </a:lnTo>
                  <a:lnTo>
                    <a:pt x="3596" y="3633"/>
                  </a:lnTo>
                  <a:lnTo>
                    <a:pt x="3537" y="3675"/>
                  </a:lnTo>
                  <a:lnTo>
                    <a:pt x="3407" y="3833"/>
                  </a:lnTo>
                  <a:lnTo>
                    <a:pt x="3513" y="3875"/>
                  </a:lnTo>
                  <a:lnTo>
                    <a:pt x="3549" y="3909"/>
                  </a:lnTo>
                  <a:lnTo>
                    <a:pt x="3478" y="3923"/>
                  </a:lnTo>
                  <a:lnTo>
                    <a:pt x="3442" y="3923"/>
                  </a:lnTo>
                  <a:lnTo>
                    <a:pt x="3359" y="3937"/>
                  </a:lnTo>
                  <a:lnTo>
                    <a:pt x="3265" y="3944"/>
                  </a:lnTo>
                  <a:lnTo>
                    <a:pt x="3241" y="3944"/>
                  </a:lnTo>
                  <a:lnTo>
                    <a:pt x="3229" y="3958"/>
                  </a:lnTo>
                  <a:lnTo>
                    <a:pt x="3206" y="3971"/>
                  </a:lnTo>
                  <a:lnTo>
                    <a:pt x="3182" y="3978"/>
                  </a:lnTo>
                  <a:lnTo>
                    <a:pt x="3170" y="3992"/>
                  </a:lnTo>
                  <a:lnTo>
                    <a:pt x="3146" y="3999"/>
                  </a:lnTo>
                  <a:lnTo>
                    <a:pt x="3099" y="3999"/>
                  </a:lnTo>
                  <a:lnTo>
                    <a:pt x="3076" y="3992"/>
                  </a:lnTo>
                  <a:lnTo>
                    <a:pt x="3052" y="3985"/>
                  </a:lnTo>
                  <a:lnTo>
                    <a:pt x="3016" y="3971"/>
                  </a:lnTo>
                  <a:lnTo>
                    <a:pt x="2981" y="3971"/>
                  </a:lnTo>
                  <a:lnTo>
                    <a:pt x="2945" y="3985"/>
                  </a:lnTo>
                  <a:lnTo>
                    <a:pt x="2827" y="4089"/>
                  </a:lnTo>
                  <a:lnTo>
                    <a:pt x="2673" y="4192"/>
                  </a:lnTo>
                  <a:lnTo>
                    <a:pt x="2567" y="4234"/>
                  </a:lnTo>
                  <a:lnTo>
                    <a:pt x="2342" y="4317"/>
                  </a:lnTo>
                  <a:lnTo>
                    <a:pt x="2295" y="4344"/>
                  </a:lnTo>
                  <a:lnTo>
                    <a:pt x="2248" y="4372"/>
                  </a:lnTo>
                  <a:lnTo>
                    <a:pt x="2212" y="4407"/>
                  </a:lnTo>
                  <a:lnTo>
                    <a:pt x="2188" y="4413"/>
                  </a:lnTo>
                  <a:lnTo>
                    <a:pt x="2141" y="4413"/>
                  </a:lnTo>
                  <a:lnTo>
                    <a:pt x="2118" y="4420"/>
                  </a:lnTo>
                  <a:lnTo>
                    <a:pt x="2118" y="4441"/>
                  </a:lnTo>
                  <a:lnTo>
                    <a:pt x="2106" y="4469"/>
                  </a:lnTo>
                  <a:lnTo>
                    <a:pt x="1" y="4089"/>
                  </a:lnTo>
                  <a:lnTo>
                    <a:pt x="12" y="4089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9" name="Google Shape;608;p22">
              <a:extLst>
                <a:ext uri="{FF2B5EF4-FFF2-40B4-BE49-F238E27FC236}">
                  <a16:creationId xmlns:a16="http://schemas.microsoft.com/office/drawing/2014/main" id="{1B456041-D363-E42A-0900-E3288AE48F23}"/>
                </a:ext>
              </a:extLst>
            </p:cNvPr>
            <p:cNvSpPr/>
            <p:nvPr/>
          </p:nvSpPr>
          <p:spPr>
            <a:xfrm flipH="1">
              <a:off x="4410734" y="1844593"/>
              <a:ext cx="383041" cy="519480"/>
            </a:xfrm>
            <a:custGeom>
              <a:avLst/>
              <a:gdLst/>
              <a:ahLst/>
              <a:cxnLst/>
              <a:rect l="l" t="t" r="r" b="b"/>
              <a:pathLst>
                <a:path w="6292" h="5450" extrusionOk="0">
                  <a:moveTo>
                    <a:pt x="0" y="5145"/>
                  </a:moveTo>
                  <a:lnTo>
                    <a:pt x="47" y="5132"/>
                  </a:lnTo>
                  <a:lnTo>
                    <a:pt x="130" y="5083"/>
                  </a:lnTo>
                  <a:lnTo>
                    <a:pt x="189" y="5063"/>
                  </a:lnTo>
                  <a:lnTo>
                    <a:pt x="296" y="5035"/>
                  </a:lnTo>
                  <a:lnTo>
                    <a:pt x="331" y="5021"/>
                  </a:lnTo>
                  <a:lnTo>
                    <a:pt x="402" y="4973"/>
                  </a:lnTo>
                  <a:lnTo>
                    <a:pt x="615" y="4738"/>
                  </a:lnTo>
                  <a:lnTo>
                    <a:pt x="651" y="4676"/>
                  </a:lnTo>
                  <a:lnTo>
                    <a:pt x="674" y="4607"/>
                  </a:lnTo>
                  <a:lnTo>
                    <a:pt x="686" y="4545"/>
                  </a:lnTo>
                  <a:lnTo>
                    <a:pt x="686" y="4524"/>
                  </a:lnTo>
                  <a:lnTo>
                    <a:pt x="651" y="4434"/>
                  </a:lnTo>
                  <a:lnTo>
                    <a:pt x="662" y="4420"/>
                  </a:lnTo>
                  <a:lnTo>
                    <a:pt x="686" y="4413"/>
                  </a:lnTo>
                  <a:lnTo>
                    <a:pt x="816" y="4310"/>
                  </a:lnTo>
                  <a:lnTo>
                    <a:pt x="946" y="4289"/>
                  </a:lnTo>
                  <a:lnTo>
                    <a:pt x="1254" y="4296"/>
                  </a:lnTo>
                  <a:lnTo>
                    <a:pt x="1443" y="4275"/>
                  </a:lnTo>
                  <a:lnTo>
                    <a:pt x="1538" y="4255"/>
                  </a:lnTo>
                  <a:lnTo>
                    <a:pt x="1609" y="4241"/>
                  </a:lnTo>
                  <a:lnTo>
                    <a:pt x="1750" y="4179"/>
                  </a:lnTo>
                  <a:lnTo>
                    <a:pt x="1857" y="4082"/>
                  </a:lnTo>
                  <a:lnTo>
                    <a:pt x="1869" y="4027"/>
                  </a:lnTo>
                  <a:lnTo>
                    <a:pt x="1845" y="3985"/>
                  </a:lnTo>
                  <a:lnTo>
                    <a:pt x="1810" y="3937"/>
                  </a:lnTo>
                  <a:lnTo>
                    <a:pt x="1798" y="3889"/>
                  </a:lnTo>
                  <a:lnTo>
                    <a:pt x="1810" y="3847"/>
                  </a:lnTo>
                  <a:lnTo>
                    <a:pt x="1857" y="3757"/>
                  </a:lnTo>
                  <a:lnTo>
                    <a:pt x="1869" y="3709"/>
                  </a:lnTo>
                  <a:lnTo>
                    <a:pt x="1833" y="3474"/>
                  </a:lnTo>
                  <a:lnTo>
                    <a:pt x="1762" y="3336"/>
                  </a:lnTo>
                  <a:lnTo>
                    <a:pt x="1750" y="3295"/>
                  </a:lnTo>
                  <a:lnTo>
                    <a:pt x="1762" y="3198"/>
                  </a:lnTo>
                  <a:lnTo>
                    <a:pt x="1774" y="3163"/>
                  </a:lnTo>
                  <a:lnTo>
                    <a:pt x="1810" y="3136"/>
                  </a:lnTo>
                  <a:lnTo>
                    <a:pt x="1881" y="3080"/>
                  </a:lnTo>
                  <a:lnTo>
                    <a:pt x="1904" y="3060"/>
                  </a:lnTo>
                  <a:lnTo>
                    <a:pt x="1892" y="3032"/>
                  </a:lnTo>
                  <a:lnTo>
                    <a:pt x="1857" y="3018"/>
                  </a:lnTo>
                  <a:lnTo>
                    <a:pt x="1810" y="3011"/>
                  </a:lnTo>
                  <a:lnTo>
                    <a:pt x="1774" y="2998"/>
                  </a:lnTo>
                  <a:lnTo>
                    <a:pt x="1715" y="2970"/>
                  </a:lnTo>
                  <a:lnTo>
                    <a:pt x="1668" y="2942"/>
                  </a:lnTo>
                  <a:lnTo>
                    <a:pt x="1632" y="2908"/>
                  </a:lnTo>
                  <a:lnTo>
                    <a:pt x="1620" y="2859"/>
                  </a:lnTo>
                  <a:lnTo>
                    <a:pt x="1585" y="2825"/>
                  </a:lnTo>
                  <a:lnTo>
                    <a:pt x="1514" y="2818"/>
                  </a:lnTo>
                  <a:lnTo>
                    <a:pt x="1431" y="2825"/>
                  </a:lnTo>
                  <a:lnTo>
                    <a:pt x="1360" y="2825"/>
                  </a:lnTo>
                  <a:lnTo>
                    <a:pt x="1301" y="2777"/>
                  </a:lnTo>
                  <a:lnTo>
                    <a:pt x="1313" y="2687"/>
                  </a:lnTo>
                  <a:lnTo>
                    <a:pt x="1396" y="2535"/>
                  </a:lnTo>
                  <a:lnTo>
                    <a:pt x="1514" y="2390"/>
                  </a:lnTo>
                  <a:lnTo>
                    <a:pt x="1538" y="2342"/>
                  </a:lnTo>
                  <a:lnTo>
                    <a:pt x="1538" y="2307"/>
                  </a:lnTo>
                  <a:lnTo>
                    <a:pt x="1502" y="2231"/>
                  </a:lnTo>
                  <a:lnTo>
                    <a:pt x="1490" y="2196"/>
                  </a:lnTo>
                  <a:lnTo>
                    <a:pt x="1502" y="2155"/>
                  </a:lnTo>
                  <a:lnTo>
                    <a:pt x="1526" y="2121"/>
                  </a:lnTo>
                  <a:lnTo>
                    <a:pt x="1561" y="2086"/>
                  </a:lnTo>
                  <a:lnTo>
                    <a:pt x="1609" y="2058"/>
                  </a:lnTo>
                  <a:lnTo>
                    <a:pt x="1609" y="2058"/>
                  </a:lnTo>
                  <a:lnTo>
                    <a:pt x="1644" y="2045"/>
                  </a:lnTo>
                  <a:lnTo>
                    <a:pt x="1679" y="2045"/>
                  </a:lnTo>
                  <a:lnTo>
                    <a:pt x="1727" y="2031"/>
                  </a:lnTo>
                  <a:lnTo>
                    <a:pt x="1762" y="2010"/>
                  </a:lnTo>
                  <a:lnTo>
                    <a:pt x="1857" y="1955"/>
                  </a:lnTo>
                  <a:lnTo>
                    <a:pt x="1928" y="1906"/>
                  </a:lnTo>
                  <a:lnTo>
                    <a:pt x="2011" y="1858"/>
                  </a:lnTo>
                  <a:lnTo>
                    <a:pt x="2082" y="1810"/>
                  </a:lnTo>
                  <a:lnTo>
                    <a:pt x="2164" y="1761"/>
                  </a:lnTo>
                  <a:lnTo>
                    <a:pt x="2235" y="1713"/>
                  </a:lnTo>
                  <a:lnTo>
                    <a:pt x="2306" y="1665"/>
                  </a:lnTo>
                  <a:lnTo>
                    <a:pt x="2389" y="1616"/>
                  </a:lnTo>
                  <a:lnTo>
                    <a:pt x="2460" y="1575"/>
                  </a:lnTo>
                  <a:lnTo>
                    <a:pt x="2531" y="1527"/>
                  </a:lnTo>
                  <a:lnTo>
                    <a:pt x="2602" y="1451"/>
                  </a:lnTo>
                  <a:lnTo>
                    <a:pt x="2649" y="1361"/>
                  </a:lnTo>
                  <a:lnTo>
                    <a:pt x="2685" y="1264"/>
                  </a:lnTo>
                  <a:lnTo>
                    <a:pt x="2732" y="1161"/>
                  </a:lnTo>
                  <a:lnTo>
                    <a:pt x="2779" y="1064"/>
                  </a:lnTo>
                  <a:lnTo>
                    <a:pt x="2827" y="967"/>
                  </a:lnTo>
                  <a:lnTo>
                    <a:pt x="2862" y="870"/>
                  </a:lnTo>
                  <a:lnTo>
                    <a:pt x="2909" y="767"/>
                  </a:lnTo>
                  <a:lnTo>
                    <a:pt x="2957" y="670"/>
                  </a:lnTo>
                  <a:lnTo>
                    <a:pt x="2992" y="573"/>
                  </a:lnTo>
                  <a:lnTo>
                    <a:pt x="3016" y="532"/>
                  </a:lnTo>
                  <a:lnTo>
                    <a:pt x="3087" y="484"/>
                  </a:lnTo>
                  <a:lnTo>
                    <a:pt x="3028" y="435"/>
                  </a:lnTo>
                  <a:lnTo>
                    <a:pt x="3051" y="408"/>
                  </a:lnTo>
                  <a:lnTo>
                    <a:pt x="3111" y="387"/>
                  </a:lnTo>
                  <a:lnTo>
                    <a:pt x="3181" y="346"/>
                  </a:lnTo>
                  <a:lnTo>
                    <a:pt x="3217" y="366"/>
                  </a:lnTo>
                  <a:lnTo>
                    <a:pt x="3241" y="359"/>
                  </a:lnTo>
                  <a:lnTo>
                    <a:pt x="3276" y="359"/>
                  </a:lnTo>
                  <a:lnTo>
                    <a:pt x="3312" y="352"/>
                  </a:lnTo>
                  <a:lnTo>
                    <a:pt x="3359" y="366"/>
                  </a:lnTo>
                  <a:lnTo>
                    <a:pt x="3394" y="373"/>
                  </a:lnTo>
                  <a:lnTo>
                    <a:pt x="3524" y="422"/>
                  </a:lnTo>
                  <a:lnTo>
                    <a:pt x="3607" y="442"/>
                  </a:lnTo>
                  <a:lnTo>
                    <a:pt x="3678" y="428"/>
                  </a:lnTo>
                  <a:lnTo>
                    <a:pt x="3737" y="373"/>
                  </a:lnTo>
                  <a:lnTo>
                    <a:pt x="3761" y="325"/>
                  </a:lnTo>
                  <a:lnTo>
                    <a:pt x="3749" y="228"/>
                  </a:lnTo>
                  <a:lnTo>
                    <a:pt x="3773" y="173"/>
                  </a:lnTo>
                  <a:lnTo>
                    <a:pt x="3785" y="166"/>
                  </a:lnTo>
                  <a:lnTo>
                    <a:pt x="3820" y="145"/>
                  </a:lnTo>
                  <a:lnTo>
                    <a:pt x="3832" y="131"/>
                  </a:lnTo>
                  <a:lnTo>
                    <a:pt x="3832" y="125"/>
                  </a:lnTo>
                  <a:lnTo>
                    <a:pt x="3808" y="104"/>
                  </a:lnTo>
                  <a:lnTo>
                    <a:pt x="3808" y="97"/>
                  </a:lnTo>
                  <a:lnTo>
                    <a:pt x="3856" y="14"/>
                  </a:lnTo>
                  <a:lnTo>
                    <a:pt x="3879" y="0"/>
                  </a:lnTo>
                  <a:lnTo>
                    <a:pt x="3974" y="0"/>
                  </a:lnTo>
                  <a:lnTo>
                    <a:pt x="4139" y="90"/>
                  </a:lnTo>
                  <a:lnTo>
                    <a:pt x="4222" y="118"/>
                  </a:lnTo>
                  <a:lnTo>
                    <a:pt x="4317" y="138"/>
                  </a:lnTo>
                  <a:lnTo>
                    <a:pt x="4388" y="159"/>
                  </a:lnTo>
                  <a:lnTo>
                    <a:pt x="4518" y="235"/>
                  </a:lnTo>
                  <a:lnTo>
                    <a:pt x="4660" y="270"/>
                  </a:lnTo>
                  <a:lnTo>
                    <a:pt x="4814" y="283"/>
                  </a:lnTo>
                  <a:lnTo>
                    <a:pt x="5239" y="290"/>
                  </a:lnTo>
                  <a:lnTo>
                    <a:pt x="5405" y="318"/>
                  </a:lnTo>
                  <a:lnTo>
                    <a:pt x="5440" y="325"/>
                  </a:lnTo>
                  <a:lnTo>
                    <a:pt x="5511" y="401"/>
                  </a:lnTo>
                  <a:lnTo>
                    <a:pt x="5500" y="491"/>
                  </a:lnTo>
                  <a:lnTo>
                    <a:pt x="5547" y="794"/>
                  </a:lnTo>
                  <a:lnTo>
                    <a:pt x="5535" y="891"/>
                  </a:lnTo>
                  <a:lnTo>
                    <a:pt x="5535" y="905"/>
                  </a:lnTo>
                  <a:lnTo>
                    <a:pt x="5559" y="967"/>
                  </a:lnTo>
                  <a:lnTo>
                    <a:pt x="5511" y="1078"/>
                  </a:lnTo>
                  <a:lnTo>
                    <a:pt x="5476" y="1133"/>
                  </a:lnTo>
                  <a:lnTo>
                    <a:pt x="5476" y="1161"/>
                  </a:lnTo>
                  <a:lnTo>
                    <a:pt x="5488" y="1181"/>
                  </a:lnTo>
                  <a:lnTo>
                    <a:pt x="5547" y="1209"/>
                  </a:lnTo>
                  <a:lnTo>
                    <a:pt x="5641" y="1243"/>
                  </a:lnTo>
                  <a:lnTo>
                    <a:pt x="5665" y="1257"/>
                  </a:lnTo>
                  <a:lnTo>
                    <a:pt x="5677" y="1278"/>
                  </a:lnTo>
                  <a:lnTo>
                    <a:pt x="5665" y="1299"/>
                  </a:lnTo>
                  <a:lnTo>
                    <a:pt x="5665" y="1312"/>
                  </a:lnTo>
                  <a:lnTo>
                    <a:pt x="5677" y="1326"/>
                  </a:lnTo>
                  <a:lnTo>
                    <a:pt x="5712" y="1354"/>
                  </a:lnTo>
                  <a:lnTo>
                    <a:pt x="5854" y="1416"/>
                  </a:lnTo>
                  <a:lnTo>
                    <a:pt x="5914" y="1444"/>
                  </a:lnTo>
                  <a:lnTo>
                    <a:pt x="5937" y="1464"/>
                  </a:lnTo>
                  <a:lnTo>
                    <a:pt x="5961" y="1492"/>
                  </a:lnTo>
                  <a:lnTo>
                    <a:pt x="5984" y="1520"/>
                  </a:lnTo>
                  <a:lnTo>
                    <a:pt x="5996" y="1547"/>
                  </a:lnTo>
                  <a:lnTo>
                    <a:pt x="5996" y="1575"/>
                  </a:lnTo>
                  <a:lnTo>
                    <a:pt x="5996" y="1596"/>
                  </a:lnTo>
                  <a:lnTo>
                    <a:pt x="5961" y="1651"/>
                  </a:lnTo>
                  <a:lnTo>
                    <a:pt x="5854" y="1741"/>
                  </a:lnTo>
                  <a:lnTo>
                    <a:pt x="5772" y="1844"/>
                  </a:lnTo>
                  <a:lnTo>
                    <a:pt x="5748" y="1851"/>
                  </a:lnTo>
                  <a:lnTo>
                    <a:pt x="5724" y="1879"/>
                  </a:lnTo>
                  <a:lnTo>
                    <a:pt x="5772" y="1975"/>
                  </a:lnTo>
                  <a:lnTo>
                    <a:pt x="5866" y="2038"/>
                  </a:lnTo>
                  <a:lnTo>
                    <a:pt x="5866" y="2051"/>
                  </a:lnTo>
                  <a:lnTo>
                    <a:pt x="5854" y="2065"/>
                  </a:lnTo>
                  <a:lnTo>
                    <a:pt x="5831" y="2065"/>
                  </a:lnTo>
                  <a:lnTo>
                    <a:pt x="5772" y="2065"/>
                  </a:lnTo>
                  <a:lnTo>
                    <a:pt x="5748" y="2072"/>
                  </a:lnTo>
                  <a:lnTo>
                    <a:pt x="5712" y="2079"/>
                  </a:lnTo>
                  <a:lnTo>
                    <a:pt x="5701" y="2093"/>
                  </a:lnTo>
                  <a:lnTo>
                    <a:pt x="5641" y="2114"/>
                  </a:lnTo>
                  <a:lnTo>
                    <a:pt x="5630" y="2169"/>
                  </a:lnTo>
                  <a:lnTo>
                    <a:pt x="5606" y="2183"/>
                  </a:lnTo>
                  <a:lnTo>
                    <a:pt x="5582" y="2190"/>
                  </a:lnTo>
                  <a:lnTo>
                    <a:pt x="5571" y="2183"/>
                  </a:lnTo>
                  <a:lnTo>
                    <a:pt x="5535" y="2148"/>
                  </a:lnTo>
                  <a:lnTo>
                    <a:pt x="5511" y="2134"/>
                  </a:lnTo>
                  <a:lnTo>
                    <a:pt x="5393" y="2079"/>
                  </a:lnTo>
                  <a:lnTo>
                    <a:pt x="5417" y="1996"/>
                  </a:lnTo>
                  <a:lnTo>
                    <a:pt x="5429" y="1982"/>
                  </a:lnTo>
                  <a:lnTo>
                    <a:pt x="5452" y="1955"/>
                  </a:lnTo>
                  <a:lnTo>
                    <a:pt x="5476" y="1920"/>
                  </a:lnTo>
                  <a:lnTo>
                    <a:pt x="5464" y="1906"/>
                  </a:lnTo>
                  <a:lnTo>
                    <a:pt x="5452" y="1893"/>
                  </a:lnTo>
                  <a:lnTo>
                    <a:pt x="5417" y="1893"/>
                  </a:lnTo>
                  <a:lnTo>
                    <a:pt x="5358" y="1893"/>
                  </a:lnTo>
                  <a:lnTo>
                    <a:pt x="5275" y="1900"/>
                  </a:lnTo>
                  <a:lnTo>
                    <a:pt x="5228" y="1913"/>
                  </a:lnTo>
                  <a:lnTo>
                    <a:pt x="5204" y="1934"/>
                  </a:lnTo>
                  <a:lnTo>
                    <a:pt x="5192" y="2031"/>
                  </a:lnTo>
                  <a:lnTo>
                    <a:pt x="5251" y="2169"/>
                  </a:lnTo>
                  <a:lnTo>
                    <a:pt x="5310" y="2252"/>
                  </a:lnTo>
                  <a:lnTo>
                    <a:pt x="5334" y="2314"/>
                  </a:lnTo>
                  <a:lnTo>
                    <a:pt x="5381" y="2362"/>
                  </a:lnTo>
                  <a:lnTo>
                    <a:pt x="5405" y="2411"/>
                  </a:lnTo>
                  <a:lnTo>
                    <a:pt x="5429" y="2459"/>
                  </a:lnTo>
                  <a:lnTo>
                    <a:pt x="5405" y="2632"/>
                  </a:lnTo>
                  <a:lnTo>
                    <a:pt x="5358" y="2652"/>
                  </a:lnTo>
                  <a:lnTo>
                    <a:pt x="5299" y="2728"/>
                  </a:lnTo>
                  <a:lnTo>
                    <a:pt x="5299" y="2749"/>
                  </a:lnTo>
                  <a:lnTo>
                    <a:pt x="5287" y="2763"/>
                  </a:lnTo>
                  <a:lnTo>
                    <a:pt x="5299" y="2818"/>
                  </a:lnTo>
                  <a:lnTo>
                    <a:pt x="5275" y="2853"/>
                  </a:lnTo>
                  <a:lnTo>
                    <a:pt x="5228" y="2887"/>
                  </a:lnTo>
                  <a:lnTo>
                    <a:pt x="5062" y="2894"/>
                  </a:lnTo>
                  <a:lnTo>
                    <a:pt x="5015" y="2935"/>
                  </a:lnTo>
                  <a:lnTo>
                    <a:pt x="4979" y="2942"/>
                  </a:lnTo>
                  <a:lnTo>
                    <a:pt x="4967" y="2949"/>
                  </a:lnTo>
                  <a:lnTo>
                    <a:pt x="4956" y="2956"/>
                  </a:lnTo>
                  <a:lnTo>
                    <a:pt x="4944" y="2963"/>
                  </a:lnTo>
                  <a:lnTo>
                    <a:pt x="4932" y="2984"/>
                  </a:lnTo>
                  <a:lnTo>
                    <a:pt x="4944" y="3011"/>
                  </a:lnTo>
                  <a:lnTo>
                    <a:pt x="4956" y="3046"/>
                  </a:lnTo>
                  <a:lnTo>
                    <a:pt x="5003" y="3080"/>
                  </a:lnTo>
                  <a:lnTo>
                    <a:pt x="5038" y="3101"/>
                  </a:lnTo>
                  <a:lnTo>
                    <a:pt x="5086" y="3122"/>
                  </a:lnTo>
                  <a:lnTo>
                    <a:pt x="5157" y="3143"/>
                  </a:lnTo>
                  <a:lnTo>
                    <a:pt x="5180" y="3156"/>
                  </a:lnTo>
                  <a:lnTo>
                    <a:pt x="5204" y="3177"/>
                  </a:lnTo>
                  <a:lnTo>
                    <a:pt x="5216" y="3219"/>
                  </a:lnTo>
                  <a:lnTo>
                    <a:pt x="5204" y="3301"/>
                  </a:lnTo>
                  <a:lnTo>
                    <a:pt x="5216" y="3350"/>
                  </a:lnTo>
                  <a:lnTo>
                    <a:pt x="5228" y="3371"/>
                  </a:lnTo>
                  <a:lnTo>
                    <a:pt x="5239" y="3391"/>
                  </a:lnTo>
                  <a:lnTo>
                    <a:pt x="5322" y="3453"/>
                  </a:lnTo>
                  <a:lnTo>
                    <a:pt x="5358" y="3488"/>
                  </a:lnTo>
                  <a:lnTo>
                    <a:pt x="5405" y="3516"/>
                  </a:lnTo>
                  <a:lnTo>
                    <a:pt x="5440" y="3543"/>
                  </a:lnTo>
                  <a:lnTo>
                    <a:pt x="5500" y="3578"/>
                  </a:lnTo>
                  <a:lnTo>
                    <a:pt x="5571" y="3605"/>
                  </a:lnTo>
                  <a:lnTo>
                    <a:pt x="5689" y="3640"/>
                  </a:lnTo>
                  <a:lnTo>
                    <a:pt x="5736" y="3647"/>
                  </a:lnTo>
                  <a:lnTo>
                    <a:pt x="5772" y="3640"/>
                  </a:lnTo>
                  <a:lnTo>
                    <a:pt x="5819" y="3633"/>
                  </a:lnTo>
                  <a:lnTo>
                    <a:pt x="5890" y="3598"/>
                  </a:lnTo>
                  <a:lnTo>
                    <a:pt x="5914" y="3592"/>
                  </a:lnTo>
                  <a:lnTo>
                    <a:pt x="5949" y="3585"/>
                  </a:lnTo>
                  <a:lnTo>
                    <a:pt x="5984" y="3578"/>
                  </a:lnTo>
                  <a:lnTo>
                    <a:pt x="6020" y="3564"/>
                  </a:lnTo>
                  <a:lnTo>
                    <a:pt x="6067" y="3536"/>
                  </a:lnTo>
                  <a:lnTo>
                    <a:pt x="6091" y="3522"/>
                  </a:lnTo>
                  <a:lnTo>
                    <a:pt x="6126" y="3516"/>
                  </a:lnTo>
                  <a:lnTo>
                    <a:pt x="6280" y="3495"/>
                  </a:lnTo>
                  <a:lnTo>
                    <a:pt x="6292" y="3495"/>
                  </a:lnTo>
                  <a:lnTo>
                    <a:pt x="6233" y="3516"/>
                  </a:lnTo>
                  <a:lnTo>
                    <a:pt x="6174" y="3557"/>
                  </a:lnTo>
                  <a:lnTo>
                    <a:pt x="6150" y="3571"/>
                  </a:lnTo>
                  <a:lnTo>
                    <a:pt x="6115" y="3592"/>
                  </a:lnTo>
                  <a:lnTo>
                    <a:pt x="6020" y="3619"/>
                  </a:lnTo>
                  <a:lnTo>
                    <a:pt x="5925" y="3668"/>
                  </a:lnTo>
                  <a:lnTo>
                    <a:pt x="5831" y="3730"/>
                  </a:lnTo>
                  <a:lnTo>
                    <a:pt x="5819" y="3743"/>
                  </a:lnTo>
                  <a:lnTo>
                    <a:pt x="5819" y="3750"/>
                  </a:lnTo>
                  <a:lnTo>
                    <a:pt x="5819" y="3757"/>
                  </a:lnTo>
                  <a:lnTo>
                    <a:pt x="5807" y="3771"/>
                  </a:lnTo>
                  <a:lnTo>
                    <a:pt x="5772" y="3806"/>
                  </a:lnTo>
                  <a:lnTo>
                    <a:pt x="5748" y="3819"/>
                  </a:lnTo>
                  <a:lnTo>
                    <a:pt x="5689" y="3840"/>
                  </a:lnTo>
                  <a:lnTo>
                    <a:pt x="5630" y="3854"/>
                  </a:lnTo>
                  <a:lnTo>
                    <a:pt x="5559" y="3868"/>
                  </a:lnTo>
                  <a:lnTo>
                    <a:pt x="5346" y="3882"/>
                  </a:lnTo>
                  <a:lnTo>
                    <a:pt x="5287" y="3902"/>
                  </a:lnTo>
                  <a:lnTo>
                    <a:pt x="5263" y="3930"/>
                  </a:lnTo>
                  <a:lnTo>
                    <a:pt x="5228" y="3937"/>
                  </a:lnTo>
                  <a:lnTo>
                    <a:pt x="5157" y="3944"/>
                  </a:lnTo>
                  <a:lnTo>
                    <a:pt x="5026" y="3937"/>
                  </a:lnTo>
                  <a:lnTo>
                    <a:pt x="4908" y="3944"/>
                  </a:lnTo>
                  <a:lnTo>
                    <a:pt x="4837" y="3944"/>
                  </a:lnTo>
                  <a:lnTo>
                    <a:pt x="4825" y="3930"/>
                  </a:lnTo>
                  <a:lnTo>
                    <a:pt x="4790" y="3826"/>
                  </a:lnTo>
                  <a:lnTo>
                    <a:pt x="4731" y="3778"/>
                  </a:lnTo>
                  <a:lnTo>
                    <a:pt x="4695" y="3757"/>
                  </a:lnTo>
                  <a:lnTo>
                    <a:pt x="4672" y="3757"/>
                  </a:lnTo>
                  <a:lnTo>
                    <a:pt x="4624" y="3757"/>
                  </a:lnTo>
                  <a:lnTo>
                    <a:pt x="4613" y="3764"/>
                  </a:lnTo>
                  <a:lnTo>
                    <a:pt x="4589" y="3764"/>
                  </a:lnTo>
                  <a:lnTo>
                    <a:pt x="4565" y="3771"/>
                  </a:lnTo>
                  <a:lnTo>
                    <a:pt x="4494" y="3771"/>
                  </a:lnTo>
                  <a:lnTo>
                    <a:pt x="4376" y="3778"/>
                  </a:lnTo>
                  <a:lnTo>
                    <a:pt x="4293" y="3778"/>
                  </a:lnTo>
                  <a:lnTo>
                    <a:pt x="4246" y="3778"/>
                  </a:lnTo>
                  <a:lnTo>
                    <a:pt x="4222" y="3785"/>
                  </a:lnTo>
                  <a:lnTo>
                    <a:pt x="4210" y="3792"/>
                  </a:lnTo>
                  <a:lnTo>
                    <a:pt x="4199" y="3792"/>
                  </a:lnTo>
                  <a:lnTo>
                    <a:pt x="4151" y="3792"/>
                  </a:lnTo>
                  <a:lnTo>
                    <a:pt x="4128" y="3792"/>
                  </a:lnTo>
                  <a:lnTo>
                    <a:pt x="4057" y="3806"/>
                  </a:lnTo>
                  <a:lnTo>
                    <a:pt x="4021" y="3785"/>
                  </a:lnTo>
                  <a:lnTo>
                    <a:pt x="3950" y="3771"/>
                  </a:lnTo>
                  <a:lnTo>
                    <a:pt x="3808" y="3792"/>
                  </a:lnTo>
                  <a:lnTo>
                    <a:pt x="3820" y="3813"/>
                  </a:lnTo>
                  <a:lnTo>
                    <a:pt x="3832" y="3826"/>
                  </a:lnTo>
                  <a:lnTo>
                    <a:pt x="3832" y="3840"/>
                  </a:lnTo>
                  <a:lnTo>
                    <a:pt x="3808" y="3909"/>
                  </a:lnTo>
                  <a:lnTo>
                    <a:pt x="3785" y="3944"/>
                  </a:lnTo>
                  <a:lnTo>
                    <a:pt x="3749" y="3971"/>
                  </a:lnTo>
                  <a:lnTo>
                    <a:pt x="3477" y="4103"/>
                  </a:lnTo>
                  <a:lnTo>
                    <a:pt x="3465" y="4130"/>
                  </a:lnTo>
                  <a:lnTo>
                    <a:pt x="3477" y="4158"/>
                  </a:lnTo>
                  <a:lnTo>
                    <a:pt x="3454" y="4206"/>
                  </a:lnTo>
                  <a:lnTo>
                    <a:pt x="3347" y="4310"/>
                  </a:lnTo>
                  <a:lnTo>
                    <a:pt x="3300" y="4337"/>
                  </a:lnTo>
                  <a:lnTo>
                    <a:pt x="3300" y="4351"/>
                  </a:lnTo>
                  <a:lnTo>
                    <a:pt x="3300" y="4358"/>
                  </a:lnTo>
                  <a:lnTo>
                    <a:pt x="3241" y="4365"/>
                  </a:lnTo>
                  <a:lnTo>
                    <a:pt x="3252" y="4496"/>
                  </a:lnTo>
                  <a:lnTo>
                    <a:pt x="3394" y="4593"/>
                  </a:lnTo>
                  <a:lnTo>
                    <a:pt x="3335" y="4634"/>
                  </a:lnTo>
                  <a:lnTo>
                    <a:pt x="3323" y="4648"/>
                  </a:lnTo>
                  <a:lnTo>
                    <a:pt x="3300" y="4676"/>
                  </a:lnTo>
                  <a:lnTo>
                    <a:pt x="3288" y="4683"/>
                  </a:lnTo>
                  <a:lnTo>
                    <a:pt x="3264" y="4697"/>
                  </a:lnTo>
                  <a:lnTo>
                    <a:pt x="3229" y="4703"/>
                  </a:lnTo>
                  <a:lnTo>
                    <a:pt x="3217" y="4717"/>
                  </a:lnTo>
                  <a:lnTo>
                    <a:pt x="3217" y="4731"/>
                  </a:lnTo>
                  <a:lnTo>
                    <a:pt x="3217" y="4766"/>
                  </a:lnTo>
                  <a:lnTo>
                    <a:pt x="3205" y="4779"/>
                  </a:lnTo>
                  <a:lnTo>
                    <a:pt x="3193" y="4793"/>
                  </a:lnTo>
                  <a:lnTo>
                    <a:pt x="3193" y="4807"/>
                  </a:lnTo>
                  <a:lnTo>
                    <a:pt x="3217" y="4835"/>
                  </a:lnTo>
                  <a:lnTo>
                    <a:pt x="3264" y="4876"/>
                  </a:lnTo>
                  <a:lnTo>
                    <a:pt x="3406" y="5007"/>
                  </a:lnTo>
                  <a:lnTo>
                    <a:pt x="3383" y="5035"/>
                  </a:lnTo>
                  <a:lnTo>
                    <a:pt x="3371" y="5042"/>
                  </a:lnTo>
                  <a:lnTo>
                    <a:pt x="3264" y="5070"/>
                  </a:lnTo>
                  <a:lnTo>
                    <a:pt x="3181" y="5076"/>
                  </a:lnTo>
                  <a:lnTo>
                    <a:pt x="3087" y="5090"/>
                  </a:lnTo>
                  <a:lnTo>
                    <a:pt x="3051" y="5104"/>
                  </a:lnTo>
                  <a:lnTo>
                    <a:pt x="3016" y="5125"/>
                  </a:lnTo>
                  <a:lnTo>
                    <a:pt x="2969" y="5145"/>
                  </a:lnTo>
                  <a:lnTo>
                    <a:pt x="2874" y="5194"/>
                  </a:lnTo>
                  <a:lnTo>
                    <a:pt x="2803" y="5173"/>
                  </a:lnTo>
                  <a:lnTo>
                    <a:pt x="2779" y="5166"/>
                  </a:lnTo>
                  <a:lnTo>
                    <a:pt x="2756" y="5166"/>
                  </a:lnTo>
                  <a:lnTo>
                    <a:pt x="2708" y="5166"/>
                  </a:lnTo>
                  <a:lnTo>
                    <a:pt x="2685" y="5159"/>
                  </a:lnTo>
                  <a:lnTo>
                    <a:pt x="2661" y="5159"/>
                  </a:lnTo>
                  <a:lnTo>
                    <a:pt x="2626" y="5166"/>
                  </a:lnTo>
                  <a:lnTo>
                    <a:pt x="2614" y="5187"/>
                  </a:lnTo>
                  <a:lnTo>
                    <a:pt x="2590" y="5221"/>
                  </a:lnTo>
                  <a:lnTo>
                    <a:pt x="2590" y="5228"/>
                  </a:lnTo>
                  <a:lnTo>
                    <a:pt x="2566" y="5221"/>
                  </a:lnTo>
                  <a:lnTo>
                    <a:pt x="2555" y="5215"/>
                  </a:lnTo>
                  <a:lnTo>
                    <a:pt x="2543" y="5194"/>
                  </a:lnTo>
                  <a:lnTo>
                    <a:pt x="2531" y="5187"/>
                  </a:lnTo>
                  <a:lnTo>
                    <a:pt x="2507" y="5180"/>
                  </a:lnTo>
                  <a:lnTo>
                    <a:pt x="2496" y="5187"/>
                  </a:lnTo>
                  <a:lnTo>
                    <a:pt x="2460" y="5187"/>
                  </a:lnTo>
                  <a:lnTo>
                    <a:pt x="2425" y="5194"/>
                  </a:lnTo>
                  <a:lnTo>
                    <a:pt x="2318" y="5180"/>
                  </a:lnTo>
                  <a:lnTo>
                    <a:pt x="2283" y="5166"/>
                  </a:lnTo>
                  <a:lnTo>
                    <a:pt x="2259" y="5166"/>
                  </a:lnTo>
                  <a:lnTo>
                    <a:pt x="2224" y="5166"/>
                  </a:lnTo>
                  <a:lnTo>
                    <a:pt x="2188" y="5166"/>
                  </a:lnTo>
                  <a:lnTo>
                    <a:pt x="2164" y="5173"/>
                  </a:lnTo>
                  <a:lnTo>
                    <a:pt x="2141" y="5187"/>
                  </a:lnTo>
                  <a:lnTo>
                    <a:pt x="2129" y="5215"/>
                  </a:lnTo>
                  <a:lnTo>
                    <a:pt x="2117" y="5270"/>
                  </a:lnTo>
                  <a:lnTo>
                    <a:pt x="2117" y="5304"/>
                  </a:lnTo>
                  <a:lnTo>
                    <a:pt x="2129" y="5373"/>
                  </a:lnTo>
                  <a:lnTo>
                    <a:pt x="2117" y="5429"/>
                  </a:lnTo>
                  <a:lnTo>
                    <a:pt x="2034" y="5429"/>
                  </a:lnTo>
                  <a:lnTo>
                    <a:pt x="2022" y="5415"/>
                  </a:lnTo>
                  <a:lnTo>
                    <a:pt x="1999" y="5401"/>
                  </a:lnTo>
                  <a:lnTo>
                    <a:pt x="1987" y="5394"/>
                  </a:lnTo>
                  <a:lnTo>
                    <a:pt x="1951" y="5360"/>
                  </a:lnTo>
                  <a:lnTo>
                    <a:pt x="1857" y="5373"/>
                  </a:lnTo>
                  <a:lnTo>
                    <a:pt x="1644" y="5442"/>
                  </a:lnTo>
                  <a:lnTo>
                    <a:pt x="1561" y="5449"/>
                  </a:lnTo>
                  <a:lnTo>
                    <a:pt x="1490" y="5442"/>
                  </a:lnTo>
                  <a:lnTo>
                    <a:pt x="1419" y="5422"/>
                  </a:lnTo>
                  <a:lnTo>
                    <a:pt x="1313" y="5366"/>
                  </a:lnTo>
                  <a:lnTo>
                    <a:pt x="1277" y="5332"/>
                  </a:lnTo>
                  <a:lnTo>
                    <a:pt x="1230" y="5297"/>
                  </a:lnTo>
                  <a:lnTo>
                    <a:pt x="1195" y="5235"/>
                  </a:lnTo>
                  <a:lnTo>
                    <a:pt x="1124" y="5159"/>
                  </a:lnTo>
                  <a:lnTo>
                    <a:pt x="1041" y="5173"/>
                  </a:lnTo>
                  <a:lnTo>
                    <a:pt x="1005" y="5215"/>
                  </a:lnTo>
                  <a:lnTo>
                    <a:pt x="982" y="5221"/>
                  </a:lnTo>
                  <a:lnTo>
                    <a:pt x="946" y="5221"/>
                  </a:lnTo>
                  <a:lnTo>
                    <a:pt x="911" y="5208"/>
                  </a:lnTo>
                  <a:lnTo>
                    <a:pt x="875" y="5187"/>
                  </a:lnTo>
                  <a:lnTo>
                    <a:pt x="852" y="5166"/>
                  </a:lnTo>
                  <a:lnTo>
                    <a:pt x="840" y="5145"/>
                  </a:lnTo>
                  <a:lnTo>
                    <a:pt x="840" y="5132"/>
                  </a:lnTo>
                  <a:lnTo>
                    <a:pt x="828" y="5111"/>
                  </a:lnTo>
                  <a:lnTo>
                    <a:pt x="792" y="5097"/>
                  </a:lnTo>
                  <a:lnTo>
                    <a:pt x="721" y="5083"/>
                  </a:lnTo>
                  <a:lnTo>
                    <a:pt x="402" y="5083"/>
                  </a:lnTo>
                  <a:lnTo>
                    <a:pt x="296" y="5104"/>
                  </a:lnTo>
                  <a:lnTo>
                    <a:pt x="225" y="5118"/>
                  </a:lnTo>
                  <a:lnTo>
                    <a:pt x="154" y="5139"/>
                  </a:lnTo>
                  <a:lnTo>
                    <a:pt x="0" y="5145"/>
                  </a:lnTo>
                  <a:lnTo>
                    <a:pt x="0" y="5145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" name="Google Shape;609;p22">
              <a:extLst>
                <a:ext uri="{FF2B5EF4-FFF2-40B4-BE49-F238E27FC236}">
                  <a16:creationId xmlns:a16="http://schemas.microsoft.com/office/drawing/2014/main" id="{813DC18C-44A5-8029-54C6-3F993BDBF8CD}"/>
                </a:ext>
              </a:extLst>
            </p:cNvPr>
            <p:cNvSpPr/>
            <p:nvPr/>
          </p:nvSpPr>
          <p:spPr>
            <a:xfrm flipH="1">
              <a:off x="3159304" y="3257965"/>
              <a:ext cx="506257" cy="500989"/>
            </a:xfrm>
            <a:custGeom>
              <a:avLst/>
              <a:gdLst/>
              <a:ahLst/>
              <a:cxnLst/>
              <a:rect l="l" t="t" r="r" b="b"/>
              <a:pathLst>
                <a:path w="8316" h="5256" extrusionOk="0">
                  <a:moveTo>
                    <a:pt x="1" y="2417"/>
                  </a:moveTo>
                  <a:lnTo>
                    <a:pt x="24" y="2397"/>
                  </a:lnTo>
                  <a:lnTo>
                    <a:pt x="36" y="2383"/>
                  </a:lnTo>
                  <a:lnTo>
                    <a:pt x="72" y="2369"/>
                  </a:lnTo>
                  <a:lnTo>
                    <a:pt x="190" y="2272"/>
                  </a:lnTo>
                  <a:lnTo>
                    <a:pt x="308" y="2162"/>
                  </a:lnTo>
                  <a:lnTo>
                    <a:pt x="332" y="2155"/>
                  </a:lnTo>
                  <a:lnTo>
                    <a:pt x="367" y="2148"/>
                  </a:lnTo>
                  <a:lnTo>
                    <a:pt x="486" y="2169"/>
                  </a:lnTo>
                  <a:lnTo>
                    <a:pt x="651" y="2176"/>
                  </a:lnTo>
                  <a:lnTo>
                    <a:pt x="770" y="2196"/>
                  </a:lnTo>
                  <a:lnTo>
                    <a:pt x="793" y="2203"/>
                  </a:lnTo>
                  <a:lnTo>
                    <a:pt x="841" y="2231"/>
                  </a:lnTo>
                  <a:lnTo>
                    <a:pt x="864" y="2245"/>
                  </a:lnTo>
                  <a:lnTo>
                    <a:pt x="911" y="2265"/>
                  </a:lnTo>
                  <a:lnTo>
                    <a:pt x="935" y="2272"/>
                  </a:lnTo>
                  <a:lnTo>
                    <a:pt x="971" y="2279"/>
                  </a:lnTo>
                  <a:lnTo>
                    <a:pt x="1018" y="2279"/>
                  </a:lnTo>
                  <a:lnTo>
                    <a:pt x="1089" y="2265"/>
                  </a:lnTo>
                  <a:lnTo>
                    <a:pt x="1113" y="2252"/>
                  </a:lnTo>
                  <a:lnTo>
                    <a:pt x="1136" y="2245"/>
                  </a:lnTo>
                  <a:lnTo>
                    <a:pt x="1148" y="2238"/>
                  </a:lnTo>
                  <a:lnTo>
                    <a:pt x="1172" y="2238"/>
                  </a:lnTo>
                  <a:lnTo>
                    <a:pt x="1231" y="2252"/>
                  </a:lnTo>
                  <a:lnTo>
                    <a:pt x="1302" y="2252"/>
                  </a:lnTo>
                  <a:lnTo>
                    <a:pt x="1491" y="2286"/>
                  </a:lnTo>
                  <a:lnTo>
                    <a:pt x="1491" y="2286"/>
                  </a:lnTo>
                  <a:lnTo>
                    <a:pt x="1526" y="2279"/>
                  </a:lnTo>
                  <a:lnTo>
                    <a:pt x="1562" y="2265"/>
                  </a:lnTo>
                  <a:lnTo>
                    <a:pt x="1574" y="2265"/>
                  </a:lnTo>
                  <a:lnTo>
                    <a:pt x="1609" y="2272"/>
                  </a:lnTo>
                  <a:lnTo>
                    <a:pt x="1834" y="2231"/>
                  </a:lnTo>
                  <a:lnTo>
                    <a:pt x="1739" y="2100"/>
                  </a:lnTo>
                  <a:lnTo>
                    <a:pt x="1728" y="2065"/>
                  </a:lnTo>
                  <a:lnTo>
                    <a:pt x="1728" y="2031"/>
                  </a:lnTo>
                  <a:lnTo>
                    <a:pt x="1739" y="1996"/>
                  </a:lnTo>
                  <a:lnTo>
                    <a:pt x="1739" y="1968"/>
                  </a:lnTo>
                  <a:lnTo>
                    <a:pt x="1739" y="1948"/>
                  </a:lnTo>
                  <a:lnTo>
                    <a:pt x="1680" y="1858"/>
                  </a:lnTo>
                  <a:lnTo>
                    <a:pt x="1538" y="1789"/>
                  </a:lnTo>
                  <a:lnTo>
                    <a:pt x="1515" y="1754"/>
                  </a:lnTo>
                  <a:lnTo>
                    <a:pt x="1503" y="1741"/>
                  </a:lnTo>
                  <a:lnTo>
                    <a:pt x="1503" y="1720"/>
                  </a:lnTo>
                  <a:lnTo>
                    <a:pt x="1479" y="1713"/>
                  </a:lnTo>
                  <a:lnTo>
                    <a:pt x="1432" y="1699"/>
                  </a:lnTo>
                  <a:lnTo>
                    <a:pt x="1408" y="1699"/>
                  </a:lnTo>
                  <a:lnTo>
                    <a:pt x="1396" y="1685"/>
                  </a:lnTo>
                  <a:lnTo>
                    <a:pt x="1361" y="1623"/>
                  </a:lnTo>
                  <a:lnTo>
                    <a:pt x="1408" y="1568"/>
                  </a:lnTo>
                  <a:lnTo>
                    <a:pt x="1479" y="1540"/>
                  </a:lnTo>
                  <a:lnTo>
                    <a:pt x="1526" y="1533"/>
                  </a:lnTo>
                  <a:lnTo>
                    <a:pt x="1586" y="1520"/>
                  </a:lnTo>
                  <a:lnTo>
                    <a:pt x="1810" y="1416"/>
                  </a:lnTo>
                  <a:lnTo>
                    <a:pt x="1846" y="1395"/>
                  </a:lnTo>
                  <a:lnTo>
                    <a:pt x="1858" y="1381"/>
                  </a:lnTo>
                  <a:lnTo>
                    <a:pt x="1846" y="1361"/>
                  </a:lnTo>
                  <a:lnTo>
                    <a:pt x="1834" y="1347"/>
                  </a:lnTo>
                  <a:lnTo>
                    <a:pt x="1822" y="1312"/>
                  </a:lnTo>
                  <a:lnTo>
                    <a:pt x="1763" y="1257"/>
                  </a:lnTo>
                  <a:lnTo>
                    <a:pt x="1751" y="1188"/>
                  </a:lnTo>
                  <a:lnTo>
                    <a:pt x="1799" y="1154"/>
                  </a:lnTo>
                  <a:lnTo>
                    <a:pt x="2130" y="1064"/>
                  </a:lnTo>
                  <a:lnTo>
                    <a:pt x="2201" y="1050"/>
                  </a:lnTo>
                  <a:lnTo>
                    <a:pt x="2248" y="1043"/>
                  </a:lnTo>
                  <a:lnTo>
                    <a:pt x="2307" y="1043"/>
                  </a:lnTo>
                  <a:lnTo>
                    <a:pt x="2354" y="1043"/>
                  </a:lnTo>
                  <a:lnTo>
                    <a:pt x="2414" y="1050"/>
                  </a:lnTo>
                  <a:lnTo>
                    <a:pt x="2437" y="1057"/>
                  </a:lnTo>
                  <a:lnTo>
                    <a:pt x="2449" y="1064"/>
                  </a:lnTo>
                  <a:lnTo>
                    <a:pt x="2484" y="1078"/>
                  </a:lnTo>
                  <a:lnTo>
                    <a:pt x="2496" y="1084"/>
                  </a:lnTo>
                  <a:lnTo>
                    <a:pt x="2567" y="1098"/>
                  </a:lnTo>
                  <a:lnTo>
                    <a:pt x="2674" y="1105"/>
                  </a:lnTo>
                  <a:lnTo>
                    <a:pt x="2780" y="1119"/>
                  </a:lnTo>
                  <a:lnTo>
                    <a:pt x="2816" y="1126"/>
                  </a:lnTo>
                  <a:lnTo>
                    <a:pt x="2875" y="1160"/>
                  </a:lnTo>
                  <a:lnTo>
                    <a:pt x="2981" y="1188"/>
                  </a:lnTo>
                  <a:lnTo>
                    <a:pt x="3099" y="1181"/>
                  </a:lnTo>
                  <a:lnTo>
                    <a:pt x="3277" y="1216"/>
                  </a:lnTo>
                  <a:lnTo>
                    <a:pt x="3348" y="1223"/>
                  </a:lnTo>
                  <a:lnTo>
                    <a:pt x="3442" y="1216"/>
                  </a:lnTo>
                  <a:lnTo>
                    <a:pt x="3573" y="1188"/>
                  </a:lnTo>
                  <a:lnTo>
                    <a:pt x="3691" y="1174"/>
                  </a:lnTo>
                  <a:lnTo>
                    <a:pt x="3809" y="1140"/>
                  </a:lnTo>
                  <a:lnTo>
                    <a:pt x="3845" y="1119"/>
                  </a:lnTo>
                  <a:lnTo>
                    <a:pt x="3856" y="1105"/>
                  </a:lnTo>
                  <a:lnTo>
                    <a:pt x="3868" y="1029"/>
                  </a:lnTo>
                  <a:lnTo>
                    <a:pt x="3880" y="1008"/>
                  </a:lnTo>
                  <a:lnTo>
                    <a:pt x="4152" y="774"/>
                  </a:lnTo>
                  <a:lnTo>
                    <a:pt x="4223" y="684"/>
                  </a:lnTo>
                  <a:lnTo>
                    <a:pt x="4223" y="663"/>
                  </a:lnTo>
                  <a:lnTo>
                    <a:pt x="4223" y="642"/>
                  </a:lnTo>
                  <a:lnTo>
                    <a:pt x="4223" y="622"/>
                  </a:lnTo>
                  <a:lnTo>
                    <a:pt x="4176" y="546"/>
                  </a:lnTo>
                  <a:lnTo>
                    <a:pt x="4164" y="518"/>
                  </a:lnTo>
                  <a:lnTo>
                    <a:pt x="4152" y="497"/>
                  </a:lnTo>
                  <a:lnTo>
                    <a:pt x="4164" y="470"/>
                  </a:lnTo>
                  <a:lnTo>
                    <a:pt x="4211" y="394"/>
                  </a:lnTo>
                  <a:lnTo>
                    <a:pt x="4235" y="339"/>
                  </a:lnTo>
                  <a:lnTo>
                    <a:pt x="4235" y="297"/>
                  </a:lnTo>
                  <a:lnTo>
                    <a:pt x="4353" y="228"/>
                  </a:lnTo>
                  <a:lnTo>
                    <a:pt x="4696" y="90"/>
                  </a:lnTo>
                  <a:lnTo>
                    <a:pt x="4779" y="83"/>
                  </a:lnTo>
                  <a:lnTo>
                    <a:pt x="4814" y="104"/>
                  </a:lnTo>
                  <a:lnTo>
                    <a:pt x="4803" y="145"/>
                  </a:lnTo>
                  <a:lnTo>
                    <a:pt x="4755" y="180"/>
                  </a:lnTo>
                  <a:lnTo>
                    <a:pt x="4743" y="214"/>
                  </a:lnTo>
                  <a:lnTo>
                    <a:pt x="4732" y="249"/>
                  </a:lnTo>
                  <a:lnTo>
                    <a:pt x="4732" y="325"/>
                  </a:lnTo>
                  <a:lnTo>
                    <a:pt x="4732" y="339"/>
                  </a:lnTo>
                  <a:lnTo>
                    <a:pt x="4743" y="352"/>
                  </a:lnTo>
                  <a:lnTo>
                    <a:pt x="4743" y="352"/>
                  </a:lnTo>
                  <a:lnTo>
                    <a:pt x="4743" y="366"/>
                  </a:lnTo>
                  <a:lnTo>
                    <a:pt x="4743" y="387"/>
                  </a:lnTo>
                  <a:lnTo>
                    <a:pt x="4743" y="394"/>
                  </a:lnTo>
                  <a:lnTo>
                    <a:pt x="4826" y="408"/>
                  </a:lnTo>
                  <a:lnTo>
                    <a:pt x="4885" y="435"/>
                  </a:lnTo>
                  <a:lnTo>
                    <a:pt x="4921" y="435"/>
                  </a:lnTo>
                  <a:lnTo>
                    <a:pt x="4992" y="428"/>
                  </a:lnTo>
                  <a:lnTo>
                    <a:pt x="5122" y="387"/>
                  </a:lnTo>
                  <a:lnTo>
                    <a:pt x="5157" y="373"/>
                  </a:lnTo>
                  <a:lnTo>
                    <a:pt x="5216" y="339"/>
                  </a:lnTo>
                  <a:lnTo>
                    <a:pt x="5240" y="297"/>
                  </a:lnTo>
                  <a:lnTo>
                    <a:pt x="5276" y="249"/>
                  </a:lnTo>
                  <a:lnTo>
                    <a:pt x="5311" y="214"/>
                  </a:lnTo>
                  <a:lnTo>
                    <a:pt x="5287" y="166"/>
                  </a:lnTo>
                  <a:lnTo>
                    <a:pt x="5323" y="97"/>
                  </a:lnTo>
                  <a:lnTo>
                    <a:pt x="5358" y="55"/>
                  </a:lnTo>
                  <a:lnTo>
                    <a:pt x="5418" y="83"/>
                  </a:lnTo>
                  <a:lnTo>
                    <a:pt x="5453" y="118"/>
                  </a:lnTo>
                  <a:lnTo>
                    <a:pt x="5453" y="187"/>
                  </a:lnTo>
                  <a:lnTo>
                    <a:pt x="5429" y="249"/>
                  </a:lnTo>
                  <a:lnTo>
                    <a:pt x="5394" y="325"/>
                  </a:lnTo>
                  <a:lnTo>
                    <a:pt x="5477" y="325"/>
                  </a:lnTo>
                  <a:lnTo>
                    <a:pt x="5559" y="263"/>
                  </a:lnTo>
                  <a:lnTo>
                    <a:pt x="5619" y="200"/>
                  </a:lnTo>
                  <a:lnTo>
                    <a:pt x="5654" y="145"/>
                  </a:lnTo>
                  <a:lnTo>
                    <a:pt x="5690" y="90"/>
                  </a:lnTo>
                  <a:lnTo>
                    <a:pt x="5737" y="90"/>
                  </a:lnTo>
                  <a:lnTo>
                    <a:pt x="5843" y="124"/>
                  </a:lnTo>
                  <a:lnTo>
                    <a:pt x="5914" y="173"/>
                  </a:lnTo>
                  <a:lnTo>
                    <a:pt x="5985" y="207"/>
                  </a:lnTo>
                  <a:lnTo>
                    <a:pt x="6068" y="228"/>
                  </a:lnTo>
                  <a:lnTo>
                    <a:pt x="6163" y="304"/>
                  </a:lnTo>
                  <a:lnTo>
                    <a:pt x="6257" y="373"/>
                  </a:lnTo>
                  <a:lnTo>
                    <a:pt x="6352" y="442"/>
                  </a:lnTo>
                  <a:lnTo>
                    <a:pt x="6423" y="428"/>
                  </a:lnTo>
                  <a:lnTo>
                    <a:pt x="6470" y="477"/>
                  </a:lnTo>
                  <a:lnTo>
                    <a:pt x="6494" y="587"/>
                  </a:lnTo>
                  <a:lnTo>
                    <a:pt x="6553" y="684"/>
                  </a:lnTo>
                  <a:lnTo>
                    <a:pt x="6577" y="649"/>
                  </a:lnTo>
                  <a:lnTo>
                    <a:pt x="6577" y="608"/>
                  </a:lnTo>
                  <a:lnTo>
                    <a:pt x="6577" y="573"/>
                  </a:lnTo>
                  <a:lnTo>
                    <a:pt x="6553" y="532"/>
                  </a:lnTo>
                  <a:lnTo>
                    <a:pt x="6612" y="566"/>
                  </a:lnTo>
                  <a:lnTo>
                    <a:pt x="6659" y="636"/>
                  </a:lnTo>
                  <a:lnTo>
                    <a:pt x="6742" y="732"/>
                  </a:lnTo>
                  <a:lnTo>
                    <a:pt x="6849" y="850"/>
                  </a:lnTo>
                  <a:lnTo>
                    <a:pt x="6884" y="919"/>
                  </a:lnTo>
                  <a:lnTo>
                    <a:pt x="6991" y="939"/>
                  </a:lnTo>
                  <a:lnTo>
                    <a:pt x="7014" y="995"/>
                  </a:lnTo>
                  <a:lnTo>
                    <a:pt x="7061" y="1057"/>
                  </a:lnTo>
                  <a:lnTo>
                    <a:pt x="7109" y="1112"/>
                  </a:lnTo>
                  <a:lnTo>
                    <a:pt x="7097" y="1209"/>
                  </a:lnTo>
                  <a:lnTo>
                    <a:pt x="7061" y="1285"/>
                  </a:lnTo>
                  <a:lnTo>
                    <a:pt x="7026" y="1395"/>
                  </a:lnTo>
                  <a:lnTo>
                    <a:pt x="6979" y="1471"/>
                  </a:lnTo>
                  <a:lnTo>
                    <a:pt x="6967" y="1526"/>
                  </a:lnTo>
                  <a:lnTo>
                    <a:pt x="6955" y="1575"/>
                  </a:lnTo>
                  <a:lnTo>
                    <a:pt x="6931" y="1596"/>
                  </a:lnTo>
                  <a:lnTo>
                    <a:pt x="6896" y="1582"/>
                  </a:lnTo>
                  <a:lnTo>
                    <a:pt x="6849" y="1513"/>
                  </a:lnTo>
                  <a:lnTo>
                    <a:pt x="6825" y="1478"/>
                  </a:lnTo>
                  <a:lnTo>
                    <a:pt x="6778" y="1464"/>
                  </a:lnTo>
                  <a:lnTo>
                    <a:pt x="6742" y="1471"/>
                  </a:lnTo>
                  <a:lnTo>
                    <a:pt x="6707" y="1492"/>
                  </a:lnTo>
                  <a:lnTo>
                    <a:pt x="6671" y="1520"/>
                  </a:lnTo>
                  <a:lnTo>
                    <a:pt x="6659" y="1533"/>
                  </a:lnTo>
                  <a:lnTo>
                    <a:pt x="6659" y="1561"/>
                  </a:lnTo>
                  <a:lnTo>
                    <a:pt x="6683" y="1616"/>
                  </a:lnTo>
                  <a:lnTo>
                    <a:pt x="6683" y="1651"/>
                  </a:lnTo>
                  <a:lnTo>
                    <a:pt x="6707" y="1699"/>
                  </a:lnTo>
                  <a:lnTo>
                    <a:pt x="6695" y="1741"/>
                  </a:lnTo>
                  <a:lnTo>
                    <a:pt x="6671" y="1768"/>
                  </a:lnTo>
                  <a:lnTo>
                    <a:pt x="6600" y="1768"/>
                  </a:lnTo>
                  <a:lnTo>
                    <a:pt x="6553" y="1754"/>
                  </a:lnTo>
                  <a:lnTo>
                    <a:pt x="6529" y="1720"/>
                  </a:lnTo>
                  <a:lnTo>
                    <a:pt x="6517" y="1713"/>
                  </a:lnTo>
                  <a:lnTo>
                    <a:pt x="6506" y="1727"/>
                  </a:lnTo>
                  <a:lnTo>
                    <a:pt x="6506" y="1747"/>
                  </a:lnTo>
                  <a:lnTo>
                    <a:pt x="6506" y="1761"/>
                  </a:lnTo>
                  <a:lnTo>
                    <a:pt x="6517" y="1775"/>
                  </a:lnTo>
                  <a:lnTo>
                    <a:pt x="6529" y="1782"/>
                  </a:lnTo>
                  <a:lnTo>
                    <a:pt x="6529" y="1817"/>
                  </a:lnTo>
                  <a:lnTo>
                    <a:pt x="6506" y="1851"/>
                  </a:lnTo>
                  <a:lnTo>
                    <a:pt x="6529" y="1906"/>
                  </a:lnTo>
                  <a:lnTo>
                    <a:pt x="6588" y="1941"/>
                  </a:lnTo>
                  <a:lnTo>
                    <a:pt x="6600" y="1975"/>
                  </a:lnTo>
                  <a:lnTo>
                    <a:pt x="6600" y="1989"/>
                  </a:lnTo>
                  <a:lnTo>
                    <a:pt x="6600" y="2024"/>
                  </a:lnTo>
                  <a:lnTo>
                    <a:pt x="6636" y="2031"/>
                  </a:lnTo>
                  <a:lnTo>
                    <a:pt x="6671" y="2024"/>
                  </a:lnTo>
                  <a:lnTo>
                    <a:pt x="6707" y="2003"/>
                  </a:lnTo>
                  <a:lnTo>
                    <a:pt x="6742" y="1989"/>
                  </a:lnTo>
                  <a:lnTo>
                    <a:pt x="6754" y="1982"/>
                  </a:lnTo>
                  <a:lnTo>
                    <a:pt x="6872" y="1975"/>
                  </a:lnTo>
                  <a:lnTo>
                    <a:pt x="6955" y="1962"/>
                  </a:lnTo>
                  <a:lnTo>
                    <a:pt x="7085" y="1955"/>
                  </a:lnTo>
                  <a:lnTo>
                    <a:pt x="7168" y="1948"/>
                  </a:lnTo>
                  <a:lnTo>
                    <a:pt x="7239" y="1927"/>
                  </a:lnTo>
                  <a:lnTo>
                    <a:pt x="7322" y="1913"/>
                  </a:lnTo>
                  <a:lnTo>
                    <a:pt x="7381" y="1920"/>
                  </a:lnTo>
                  <a:lnTo>
                    <a:pt x="7475" y="1913"/>
                  </a:lnTo>
                  <a:lnTo>
                    <a:pt x="7653" y="1934"/>
                  </a:lnTo>
                  <a:lnTo>
                    <a:pt x="7724" y="1975"/>
                  </a:lnTo>
                  <a:lnTo>
                    <a:pt x="7783" y="2003"/>
                  </a:lnTo>
                  <a:lnTo>
                    <a:pt x="7854" y="2058"/>
                  </a:lnTo>
                  <a:lnTo>
                    <a:pt x="7960" y="2114"/>
                  </a:lnTo>
                  <a:lnTo>
                    <a:pt x="8008" y="2155"/>
                  </a:lnTo>
                  <a:lnTo>
                    <a:pt x="8067" y="2224"/>
                  </a:lnTo>
                  <a:lnTo>
                    <a:pt x="8138" y="2259"/>
                  </a:lnTo>
                  <a:lnTo>
                    <a:pt x="8209" y="2272"/>
                  </a:lnTo>
                  <a:lnTo>
                    <a:pt x="8268" y="2286"/>
                  </a:lnTo>
                  <a:lnTo>
                    <a:pt x="8303" y="2307"/>
                  </a:lnTo>
                  <a:lnTo>
                    <a:pt x="8315" y="2341"/>
                  </a:lnTo>
                  <a:lnTo>
                    <a:pt x="8291" y="2376"/>
                  </a:lnTo>
                  <a:lnTo>
                    <a:pt x="8232" y="2410"/>
                  </a:lnTo>
                  <a:lnTo>
                    <a:pt x="8126" y="2452"/>
                  </a:lnTo>
                  <a:lnTo>
                    <a:pt x="8090" y="2459"/>
                  </a:lnTo>
                  <a:lnTo>
                    <a:pt x="8008" y="2486"/>
                  </a:lnTo>
                  <a:lnTo>
                    <a:pt x="7972" y="2507"/>
                  </a:lnTo>
                  <a:lnTo>
                    <a:pt x="7925" y="2507"/>
                  </a:lnTo>
                  <a:lnTo>
                    <a:pt x="7889" y="2528"/>
                  </a:lnTo>
                  <a:lnTo>
                    <a:pt x="7854" y="2549"/>
                  </a:lnTo>
                  <a:lnTo>
                    <a:pt x="7783" y="2535"/>
                  </a:lnTo>
                  <a:lnTo>
                    <a:pt x="7736" y="2521"/>
                  </a:lnTo>
                  <a:lnTo>
                    <a:pt x="7700" y="2521"/>
                  </a:lnTo>
                  <a:lnTo>
                    <a:pt x="7676" y="2556"/>
                  </a:lnTo>
                  <a:lnTo>
                    <a:pt x="7676" y="2597"/>
                  </a:lnTo>
                  <a:lnTo>
                    <a:pt x="7688" y="2638"/>
                  </a:lnTo>
                  <a:lnTo>
                    <a:pt x="7676" y="2673"/>
                  </a:lnTo>
                  <a:lnTo>
                    <a:pt x="7641" y="2701"/>
                  </a:lnTo>
                  <a:lnTo>
                    <a:pt x="7594" y="2721"/>
                  </a:lnTo>
                  <a:lnTo>
                    <a:pt x="7546" y="2742"/>
                  </a:lnTo>
                  <a:lnTo>
                    <a:pt x="7523" y="2783"/>
                  </a:lnTo>
                  <a:lnTo>
                    <a:pt x="7582" y="2797"/>
                  </a:lnTo>
                  <a:lnTo>
                    <a:pt x="7357" y="2887"/>
                  </a:lnTo>
                  <a:lnTo>
                    <a:pt x="7274" y="2956"/>
                  </a:lnTo>
                  <a:lnTo>
                    <a:pt x="7168" y="3004"/>
                  </a:lnTo>
                  <a:lnTo>
                    <a:pt x="7132" y="3046"/>
                  </a:lnTo>
                  <a:lnTo>
                    <a:pt x="7085" y="3094"/>
                  </a:lnTo>
                  <a:lnTo>
                    <a:pt x="7026" y="3143"/>
                  </a:lnTo>
                  <a:lnTo>
                    <a:pt x="6955" y="3177"/>
                  </a:lnTo>
                  <a:lnTo>
                    <a:pt x="6872" y="3191"/>
                  </a:lnTo>
                  <a:lnTo>
                    <a:pt x="6813" y="3184"/>
                  </a:lnTo>
                  <a:lnTo>
                    <a:pt x="6754" y="3177"/>
                  </a:lnTo>
                  <a:lnTo>
                    <a:pt x="6719" y="3184"/>
                  </a:lnTo>
                  <a:lnTo>
                    <a:pt x="6707" y="3225"/>
                  </a:lnTo>
                  <a:lnTo>
                    <a:pt x="6695" y="3246"/>
                  </a:lnTo>
                  <a:lnTo>
                    <a:pt x="6612" y="3294"/>
                  </a:lnTo>
                  <a:lnTo>
                    <a:pt x="6600" y="3329"/>
                  </a:lnTo>
                  <a:lnTo>
                    <a:pt x="6541" y="3315"/>
                  </a:lnTo>
                  <a:lnTo>
                    <a:pt x="6482" y="3308"/>
                  </a:lnTo>
                  <a:lnTo>
                    <a:pt x="6269" y="3336"/>
                  </a:lnTo>
                  <a:lnTo>
                    <a:pt x="6245" y="3350"/>
                  </a:lnTo>
                  <a:lnTo>
                    <a:pt x="6198" y="3370"/>
                  </a:lnTo>
                  <a:lnTo>
                    <a:pt x="5843" y="3605"/>
                  </a:lnTo>
                  <a:lnTo>
                    <a:pt x="5749" y="3647"/>
                  </a:lnTo>
                  <a:lnTo>
                    <a:pt x="5678" y="3667"/>
                  </a:lnTo>
                  <a:lnTo>
                    <a:pt x="5453" y="3702"/>
                  </a:lnTo>
                  <a:lnTo>
                    <a:pt x="5370" y="3723"/>
                  </a:lnTo>
                  <a:lnTo>
                    <a:pt x="4874" y="3944"/>
                  </a:lnTo>
                  <a:lnTo>
                    <a:pt x="4720" y="3992"/>
                  </a:lnTo>
                  <a:lnTo>
                    <a:pt x="4448" y="3999"/>
                  </a:lnTo>
                  <a:lnTo>
                    <a:pt x="4188" y="4054"/>
                  </a:lnTo>
                  <a:lnTo>
                    <a:pt x="4140" y="4054"/>
                  </a:lnTo>
                  <a:lnTo>
                    <a:pt x="4128" y="4047"/>
                  </a:lnTo>
                  <a:lnTo>
                    <a:pt x="4105" y="4047"/>
                  </a:lnTo>
                  <a:lnTo>
                    <a:pt x="4069" y="4075"/>
                  </a:lnTo>
                  <a:lnTo>
                    <a:pt x="4057" y="4096"/>
                  </a:lnTo>
                  <a:lnTo>
                    <a:pt x="4057" y="4116"/>
                  </a:lnTo>
                  <a:lnTo>
                    <a:pt x="4046" y="4144"/>
                  </a:lnTo>
                  <a:lnTo>
                    <a:pt x="4010" y="4165"/>
                  </a:lnTo>
                  <a:lnTo>
                    <a:pt x="3916" y="4185"/>
                  </a:lnTo>
                  <a:lnTo>
                    <a:pt x="3833" y="4192"/>
                  </a:lnTo>
                  <a:lnTo>
                    <a:pt x="3762" y="4192"/>
                  </a:lnTo>
                  <a:lnTo>
                    <a:pt x="3679" y="4185"/>
                  </a:lnTo>
                  <a:lnTo>
                    <a:pt x="3383" y="4116"/>
                  </a:lnTo>
                  <a:lnTo>
                    <a:pt x="3289" y="4116"/>
                  </a:lnTo>
                  <a:lnTo>
                    <a:pt x="3170" y="4172"/>
                  </a:lnTo>
                  <a:lnTo>
                    <a:pt x="3147" y="4330"/>
                  </a:lnTo>
                  <a:lnTo>
                    <a:pt x="3064" y="4400"/>
                  </a:lnTo>
                  <a:lnTo>
                    <a:pt x="2816" y="4503"/>
                  </a:lnTo>
                  <a:lnTo>
                    <a:pt x="2674" y="4538"/>
                  </a:lnTo>
                  <a:lnTo>
                    <a:pt x="2555" y="4524"/>
                  </a:lnTo>
                  <a:lnTo>
                    <a:pt x="2544" y="4524"/>
                  </a:lnTo>
                  <a:lnTo>
                    <a:pt x="2390" y="4551"/>
                  </a:lnTo>
                  <a:lnTo>
                    <a:pt x="2331" y="4655"/>
                  </a:lnTo>
                  <a:lnTo>
                    <a:pt x="2307" y="4890"/>
                  </a:lnTo>
                  <a:lnTo>
                    <a:pt x="2272" y="4966"/>
                  </a:lnTo>
                  <a:lnTo>
                    <a:pt x="2260" y="5035"/>
                  </a:lnTo>
                  <a:lnTo>
                    <a:pt x="2212" y="5090"/>
                  </a:lnTo>
                  <a:lnTo>
                    <a:pt x="2118" y="5138"/>
                  </a:lnTo>
                  <a:lnTo>
                    <a:pt x="1976" y="5166"/>
                  </a:lnTo>
                  <a:lnTo>
                    <a:pt x="1574" y="5214"/>
                  </a:lnTo>
                  <a:lnTo>
                    <a:pt x="1503" y="5228"/>
                  </a:lnTo>
                  <a:lnTo>
                    <a:pt x="1444" y="5242"/>
                  </a:lnTo>
                  <a:lnTo>
                    <a:pt x="1385" y="5256"/>
                  </a:lnTo>
                  <a:lnTo>
                    <a:pt x="1302" y="5249"/>
                  </a:lnTo>
                  <a:lnTo>
                    <a:pt x="1113" y="5208"/>
                  </a:lnTo>
                  <a:lnTo>
                    <a:pt x="1042" y="5201"/>
                  </a:lnTo>
                  <a:lnTo>
                    <a:pt x="994" y="5208"/>
                  </a:lnTo>
                  <a:lnTo>
                    <a:pt x="994" y="5208"/>
                  </a:lnTo>
                  <a:lnTo>
                    <a:pt x="982" y="5194"/>
                  </a:lnTo>
                  <a:lnTo>
                    <a:pt x="971" y="5159"/>
                  </a:lnTo>
                  <a:lnTo>
                    <a:pt x="959" y="5152"/>
                  </a:lnTo>
                  <a:lnTo>
                    <a:pt x="935" y="5145"/>
                  </a:lnTo>
                  <a:lnTo>
                    <a:pt x="923" y="5132"/>
                  </a:lnTo>
                  <a:lnTo>
                    <a:pt x="923" y="5118"/>
                  </a:lnTo>
                  <a:lnTo>
                    <a:pt x="935" y="5069"/>
                  </a:lnTo>
                  <a:lnTo>
                    <a:pt x="971" y="5028"/>
                  </a:lnTo>
                  <a:lnTo>
                    <a:pt x="971" y="4959"/>
                  </a:lnTo>
                  <a:lnTo>
                    <a:pt x="982" y="4924"/>
                  </a:lnTo>
                  <a:lnTo>
                    <a:pt x="1065" y="4821"/>
                  </a:lnTo>
                  <a:lnTo>
                    <a:pt x="1077" y="4793"/>
                  </a:lnTo>
                  <a:lnTo>
                    <a:pt x="1065" y="4772"/>
                  </a:lnTo>
                  <a:lnTo>
                    <a:pt x="1053" y="4759"/>
                  </a:lnTo>
                  <a:lnTo>
                    <a:pt x="1042" y="4752"/>
                  </a:lnTo>
                  <a:lnTo>
                    <a:pt x="1030" y="4745"/>
                  </a:lnTo>
                  <a:lnTo>
                    <a:pt x="1018" y="4731"/>
                  </a:lnTo>
                  <a:lnTo>
                    <a:pt x="1018" y="4696"/>
                  </a:lnTo>
                  <a:lnTo>
                    <a:pt x="1030" y="4676"/>
                  </a:lnTo>
                  <a:lnTo>
                    <a:pt x="1053" y="4662"/>
                  </a:lnTo>
                  <a:lnTo>
                    <a:pt x="1113" y="4641"/>
                  </a:lnTo>
                  <a:lnTo>
                    <a:pt x="1184" y="4621"/>
                  </a:lnTo>
                  <a:lnTo>
                    <a:pt x="1361" y="4531"/>
                  </a:lnTo>
                  <a:lnTo>
                    <a:pt x="1503" y="4448"/>
                  </a:lnTo>
                  <a:lnTo>
                    <a:pt x="1432" y="4393"/>
                  </a:lnTo>
                  <a:lnTo>
                    <a:pt x="1195" y="4220"/>
                  </a:lnTo>
                  <a:lnTo>
                    <a:pt x="1124" y="4165"/>
                  </a:lnTo>
                  <a:lnTo>
                    <a:pt x="1053" y="4137"/>
                  </a:lnTo>
                  <a:lnTo>
                    <a:pt x="935" y="4027"/>
                  </a:lnTo>
                  <a:lnTo>
                    <a:pt x="758" y="3799"/>
                  </a:lnTo>
                  <a:lnTo>
                    <a:pt x="746" y="3778"/>
                  </a:lnTo>
                  <a:lnTo>
                    <a:pt x="710" y="3716"/>
                  </a:lnTo>
                  <a:lnTo>
                    <a:pt x="710" y="3695"/>
                  </a:lnTo>
                  <a:lnTo>
                    <a:pt x="722" y="3674"/>
                  </a:lnTo>
                  <a:lnTo>
                    <a:pt x="734" y="3667"/>
                  </a:lnTo>
                  <a:lnTo>
                    <a:pt x="781" y="3661"/>
                  </a:lnTo>
                  <a:lnTo>
                    <a:pt x="864" y="3626"/>
                  </a:lnTo>
                  <a:lnTo>
                    <a:pt x="888" y="3619"/>
                  </a:lnTo>
                  <a:lnTo>
                    <a:pt x="900" y="3619"/>
                  </a:lnTo>
                  <a:lnTo>
                    <a:pt x="923" y="3619"/>
                  </a:lnTo>
                  <a:lnTo>
                    <a:pt x="923" y="3605"/>
                  </a:lnTo>
                  <a:lnTo>
                    <a:pt x="947" y="3481"/>
                  </a:lnTo>
                  <a:lnTo>
                    <a:pt x="947" y="3384"/>
                  </a:lnTo>
                  <a:lnTo>
                    <a:pt x="935" y="3357"/>
                  </a:lnTo>
                  <a:lnTo>
                    <a:pt x="876" y="3343"/>
                  </a:lnTo>
                  <a:lnTo>
                    <a:pt x="604" y="3281"/>
                  </a:lnTo>
                  <a:lnTo>
                    <a:pt x="557" y="3267"/>
                  </a:lnTo>
                  <a:lnTo>
                    <a:pt x="509" y="3239"/>
                  </a:lnTo>
                  <a:lnTo>
                    <a:pt x="498" y="3219"/>
                  </a:lnTo>
                  <a:lnTo>
                    <a:pt x="486" y="3191"/>
                  </a:lnTo>
                  <a:lnTo>
                    <a:pt x="498" y="3143"/>
                  </a:lnTo>
                  <a:lnTo>
                    <a:pt x="498" y="3115"/>
                  </a:lnTo>
                  <a:lnTo>
                    <a:pt x="486" y="3108"/>
                  </a:lnTo>
                  <a:lnTo>
                    <a:pt x="474" y="3108"/>
                  </a:lnTo>
                  <a:lnTo>
                    <a:pt x="462" y="3115"/>
                  </a:lnTo>
                  <a:lnTo>
                    <a:pt x="450" y="3129"/>
                  </a:lnTo>
                  <a:lnTo>
                    <a:pt x="379" y="3129"/>
                  </a:lnTo>
                  <a:lnTo>
                    <a:pt x="261" y="3067"/>
                  </a:lnTo>
                  <a:lnTo>
                    <a:pt x="261" y="2984"/>
                  </a:lnTo>
                  <a:lnTo>
                    <a:pt x="308" y="2880"/>
                  </a:lnTo>
                  <a:lnTo>
                    <a:pt x="320" y="2687"/>
                  </a:lnTo>
                  <a:lnTo>
                    <a:pt x="308" y="2645"/>
                  </a:lnTo>
                  <a:lnTo>
                    <a:pt x="119" y="2576"/>
                  </a:lnTo>
                  <a:lnTo>
                    <a:pt x="84" y="2556"/>
                  </a:lnTo>
                  <a:lnTo>
                    <a:pt x="36" y="2521"/>
                  </a:lnTo>
                  <a:lnTo>
                    <a:pt x="24" y="2500"/>
                  </a:lnTo>
                  <a:lnTo>
                    <a:pt x="1" y="2452"/>
                  </a:lnTo>
                  <a:lnTo>
                    <a:pt x="1" y="2431"/>
                  </a:lnTo>
                  <a:lnTo>
                    <a:pt x="1" y="2417"/>
                  </a:lnTo>
                  <a:close/>
                  <a:moveTo>
                    <a:pt x="5157" y="124"/>
                  </a:moveTo>
                  <a:lnTo>
                    <a:pt x="5181" y="152"/>
                  </a:lnTo>
                  <a:lnTo>
                    <a:pt x="5205" y="159"/>
                  </a:lnTo>
                  <a:lnTo>
                    <a:pt x="5228" y="173"/>
                  </a:lnTo>
                  <a:lnTo>
                    <a:pt x="5240" y="207"/>
                  </a:lnTo>
                  <a:lnTo>
                    <a:pt x="5205" y="256"/>
                  </a:lnTo>
                  <a:lnTo>
                    <a:pt x="5122" y="318"/>
                  </a:lnTo>
                  <a:lnTo>
                    <a:pt x="5015" y="380"/>
                  </a:lnTo>
                  <a:lnTo>
                    <a:pt x="4933" y="408"/>
                  </a:lnTo>
                  <a:lnTo>
                    <a:pt x="4826" y="394"/>
                  </a:lnTo>
                  <a:lnTo>
                    <a:pt x="4791" y="332"/>
                  </a:lnTo>
                  <a:lnTo>
                    <a:pt x="4791" y="263"/>
                  </a:lnTo>
                  <a:lnTo>
                    <a:pt x="4826" y="214"/>
                  </a:lnTo>
                  <a:lnTo>
                    <a:pt x="4909" y="145"/>
                  </a:lnTo>
                  <a:lnTo>
                    <a:pt x="4921" y="138"/>
                  </a:lnTo>
                  <a:lnTo>
                    <a:pt x="4909" y="124"/>
                  </a:lnTo>
                  <a:lnTo>
                    <a:pt x="4921" y="97"/>
                  </a:lnTo>
                  <a:lnTo>
                    <a:pt x="4956" y="76"/>
                  </a:lnTo>
                  <a:lnTo>
                    <a:pt x="4968" y="35"/>
                  </a:lnTo>
                  <a:lnTo>
                    <a:pt x="5051" y="7"/>
                  </a:lnTo>
                  <a:lnTo>
                    <a:pt x="5134" y="21"/>
                  </a:lnTo>
                  <a:lnTo>
                    <a:pt x="5205" y="0"/>
                  </a:lnTo>
                  <a:lnTo>
                    <a:pt x="5240" y="14"/>
                  </a:lnTo>
                  <a:lnTo>
                    <a:pt x="5240" y="42"/>
                  </a:lnTo>
                  <a:lnTo>
                    <a:pt x="5193" y="104"/>
                  </a:lnTo>
                  <a:lnTo>
                    <a:pt x="5157" y="124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7" name="Google Shape;610;p22">
              <a:extLst>
                <a:ext uri="{FF2B5EF4-FFF2-40B4-BE49-F238E27FC236}">
                  <a16:creationId xmlns:a16="http://schemas.microsoft.com/office/drawing/2014/main" id="{1A2553A0-B905-A227-E1A7-1BE9EC4FB148}"/>
                </a:ext>
              </a:extLst>
            </p:cNvPr>
            <p:cNvSpPr/>
            <p:nvPr/>
          </p:nvSpPr>
          <p:spPr>
            <a:xfrm flipH="1">
              <a:off x="4118406" y="2782615"/>
              <a:ext cx="892099" cy="701823"/>
            </a:xfrm>
            <a:custGeom>
              <a:avLst/>
              <a:gdLst/>
              <a:ahLst/>
              <a:cxnLst/>
              <a:rect l="l" t="t" r="r" b="b"/>
              <a:pathLst>
                <a:path w="14654" h="7363" extrusionOk="0">
                  <a:moveTo>
                    <a:pt x="0" y="1"/>
                  </a:moveTo>
                  <a:lnTo>
                    <a:pt x="95" y="56"/>
                  </a:lnTo>
                  <a:lnTo>
                    <a:pt x="142" y="63"/>
                  </a:lnTo>
                  <a:lnTo>
                    <a:pt x="201" y="70"/>
                  </a:lnTo>
                  <a:lnTo>
                    <a:pt x="260" y="91"/>
                  </a:lnTo>
                  <a:lnTo>
                    <a:pt x="367" y="125"/>
                  </a:lnTo>
                  <a:lnTo>
                    <a:pt x="556" y="215"/>
                  </a:lnTo>
                  <a:lnTo>
                    <a:pt x="592" y="229"/>
                  </a:lnTo>
                  <a:lnTo>
                    <a:pt x="816" y="249"/>
                  </a:lnTo>
                  <a:lnTo>
                    <a:pt x="1928" y="533"/>
                  </a:lnTo>
                  <a:lnTo>
                    <a:pt x="2224" y="650"/>
                  </a:lnTo>
                  <a:lnTo>
                    <a:pt x="2389" y="698"/>
                  </a:lnTo>
                  <a:lnTo>
                    <a:pt x="2732" y="760"/>
                  </a:lnTo>
                  <a:lnTo>
                    <a:pt x="2779" y="760"/>
                  </a:lnTo>
                  <a:lnTo>
                    <a:pt x="2815" y="760"/>
                  </a:lnTo>
                  <a:lnTo>
                    <a:pt x="2862" y="760"/>
                  </a:lnTo>
                  <a:lnTo>
                    <a:pt x="2898" y="781"/>
                  </a:lnTo>
                  <a:lnTo>
                    <a:pt x="3193" y="968"/>
                  </a:lnTo>
                  <a:lnTo>
                    <a:pt x="3489" y="1113"/>
                  </a:lnTo>
                  <a:lnTo>
                    <a:pt x="3631" y="1161"/>
                  </a:lnTo>
                  <a:lnTo>
                    <a:pt x="3773" y="1189"/>
                  </a:lnTo>
                  <a:lnTo>
                    <a:pt x="3856" y="1175"/>
                  </a:lnTo>
                  <a:lnTo>
                    <a:pt x="3891" y="1140"/>
                  </a:lnTo>
                  <a:lnTo>
                    <a:pt x="3927" y="1113"/>
                  </a:lnTo>
                  <a:lnTo>
                    <a:pt x="4069" y="1057"/>
                  </a:lnTo>
                  <a:lnTo>
                    <a:pt x="4116" y="1044"/>
                  </a:lnTo>
                  <a:lnTo>
                    <a:pt x="4163" y="1044"/>
                  </a:lnTo>
                  <a:lnTo>
                    <a:pt x="4766" y="1127"/>
                  </a:lnTo>
                  <a:lnTo>
                    <a:pt x="4826" y="1140"/>
                  </a:lnTo>
                  <a:lnTo>
                    <a:pt x="4991" y="1285"/>
                  </a:lnTo>
                  <a:lnTo>
                    <a:pt x="5074" y="1299"/>
                  </a:lnTo>
                  <a:lnTo>
                    <a:pt x="5169" y="1292"/>
                  </a:lnTo>
                  <a:lnTo>
                    <a:pt x="5239" y="1265"/>
                  </a:lnTo>
                  <a:lnTo>
                    <a:pt x="5417" y="1320"/>
                  </a:lnTo>
                  <a:lnTo>
                    <a:pt x="5511" y="1334"/>
                  </a:lnTo>
                  <a:lnTo>
                    <a:pt x="5559" y="1299"/>
                  </a:lnTo>
                  <a:lnTo>
                    <a:pt x="5571" y="1285"/>
                  </a:lnTo>
                  <a:lnTo>
                    <a:pt x="5630" y="1272"/>
                  </a:lnTo>
                  <a:lnTo>
                    <a:pt x="5677" y="1265"/>
                  </a:lnTo>
                  <a:lnTo>
                    <a:pt x="5724" y="1265"/>
                  </a:lnTo>
                  <a:lnTo>
                    <a:pt x="5748" y="1278"/>
                  </a:lnTo>
                  <a:lnTo>
                    <a:pt x="5831" y="1361"/>
                  </a:lnTo>
                  <a:lnTo>
                    <a:pt x="5854" y="1368"/>
                  </a:lnTo>
                  <a:lnTo>
                    <a:pt x="5878" y="1361"/>
                  </a:lnTo>
                  <a:lnTo>
                    <a:pt x="5902" y="1348"/>
                  </a:lnTo>
                  <a:lnTo>
                    <a:pt x="5937" y="1341"/>
                  </a:lnTo>
                  <a:lnTo>
                    <a:pt x="5949" y="1341"/>
                  </a:lnTo>
                  <a:lnTo>
                    <a:pt x="5949" y="1348"/>
                  </a:lnTo>
                  <a:lnTo>
                    <a:pt x="5973" y="1354"/>
                  </a:lnTo>
                  <a:lnTo>
                    <a:pt x="5996" y="1354"/>
                  </a:lnTo>
                  <a:lnTo>
                    <a:pt x="6150" y="1341"/>
                  </a:lnTo>
                  <a:lnTo>
                    <a:pt x="6186" y="1341"/>
                  </a:lnTo>
                  <a:lnTo>
                    <a:pt x="6209" y="1348"/>
                  </a:lnTo>
                  <a:lnTo>
                    <a:pt x="6268" y="1375"/>
                  </a:lnTo>
                  <a:lnTo>
                    <a:pt x="6292" y="1382"/>
                  </a:lnTo>
                  <a:lnTo>
                    <a:pt x="6328" y="1389"/>
                  </a:lnTo>
                  <a:lnTo>
                    <a:pt x="6351" y="1382"/>
                  </a:lnTo>
                  <a:lnTo>
                    <a:pt x="6446" y="1354"/>
                  </a:lnTo>
                  <a:lnTo>
                    <a:pt x="6458" y="1292"/>
                  </a:lnTo>
                  <a:lnTo>
                    <a:pt x="6458" y="1278"/>
                  </a:lnTo>
                  <a:lnTo>
                    <a:pt x="6493" y="1265"/>
                  </a:lnTo>
                  <a:lnTo>
                    <a:pt x="6529" y="1272"/>
                  </a:lnTo>
                  <a:lnTo>
                    <a:pt x="6552" y="1272"/>
                  </a:lnTo>
                  <a:lnTo>
                    <a:pt x="6576" y="1272"/>
                  </a:lnTo>
                  <a:lnTo>
                    <a:pt x="6576" y="1258"/>
                  </a:lnTo>
                  <a:lnTo>
                    <a:pt x="6576" y="1244"/>
                  </a:lnTo>
                  <a:lnTo>
                    <a:pt x="6576" y="1223"/>
                  </a:lnTo>
                  <a:lnTo>
                    <a:pt x="6600" y="1202"/>
                  </a:lnTo>
                  <a:lnTo>
                    <a:pt x="6600" y="1189"/>
                  </a:lnTo>
                  <a:lnTo>
                    <a:pt x="6611" y="1175"/>
                  </a:lnTo>
                  <a:lnTo>
                    <a:pt x="6682" y="1127"/>
                  </a:lnTo>
                  <a:lnTo>
                    <a:pt x="6694" y="1113"/>
                  </a:lnTo>
                  <a:lnTo>
                    <a:pt x="6694" y="1099"/>
                  </a:lnTo>
                  <a:lnTo>
                    <a:pt x="6706" y="1092"/>
                  </a:lnTo>
                  <a:lnTo>
                    <a:pt x="6730" y="1092"/>
                  </a:lnTo>
                  <a:lnTo>
                    <a:pt x="6789" y="1092"/>
                  </a:lnTo>
                  <a:lnTo>
                    <a:pt x="7120" y="878"/>
                  </a:lnTo>
                  <a:lnTo>
                    <a:pt x="7380" y="602"/>
                  </a:lnTo>
                  <a:lnTo>
                    <a:pt x="7558" y="505"/>
                  </a:lnTo>
                  <a:lnTo>
                    <a:pt x="7581" y="477"/>
                  </a:lnTo>
                  <a:lnTo>
                    <a:pt x="7605" y="408"/>
                  </a:lnTo>
                  <a:lnTo>
                    <a:pt x="7640" y="450"/>
                  </a:lnTo>
                  <a:lnTo>
                    <a:pt x="7770" y="981"/>
                  </a:lnTo>
                  <a:lnTo>
                    <a:pt x="7901" y="1465"/>
                  </a:lnTo>
                  <a:lnTo>
                    <a:pt x="7912" y="1520"/>
                  </a:lnTo>
                  <a:lnTo>
                    <a:pt x="7936" y="1541"/>
                  </a:lnTo>
                  <a:lnTo>
                    <a:pt x="7960" y="1548"/>
                  </a:lnTo>
                  <a:lnTo>
                    <a:pt x="8019" y="1534"/>
                  </a:lnTo>
                  <a:lnTo>
                    <a:pt x="8113" y="1493"/>
                  </a:lnTo>
                  <a:lnTo>
                    <a:pt x="8161" y="1479"/>
                  </a:lnTo>
                  <a:lnTo>
                    <a:pt x="8184" y="1472"/>
                  </a:lnTo>
                  <a:lnTo>
                    <a:pt x="8208" y="1444"/>
                  </a:lnTo>
                  <a:lnTo>
                    <a:pt x="8244" y="1423"/>
                  </a:lnTo>
                  <a:lnTo>
                    <a:pt x="8338" y="1403"/>
                  </a:lnTo>
                  <a:lnTo>
                    <a:pt x="8799" y="1334"/>
                  </a:lnTo>
                  <a:lnTo>
                    <a:pt x="9048" y="1348"/>
                  </a:lnTo>
                  <a:lnTo>
                    <a:pt x="9142" y="1396"/>
                  </a:lnTo>
                  <a:lnTo>
                    <a:pt x="9201" y="1410"/>
                  </a:lnTo>
                  <a:lnTo>
                    <a:pt x="9261" y="1417"/>
                  </a:lnTo>
                  <a:lnTo>
                    <a:pt x="9320" y="1410"/>
                  </a:lnTo>
                  <a:lnTo>
                    <a:pt x="9367" y="1396"/>
                  </a:lnTo>
                  <a:lnTo>
                    <a:pt x="9426" y="1382"/>
                  </a:lnTo>
                  <a:lnTo>
                    <a:pt x="9462" y="1368"/>
                  </a:lnTo>
                  <a:lnTo>
                    <a:pt x="9497" y="1354"/>
                  </a:lnTo>
                  <a:lnTo>
                    <a:pt x="9521" y="1341"/>
                  </a:lnTo>
                  <a:lnTo>
                    <a:pt x="9521" y="1313"/>
                  </a:lnTo>
                  <a:lnTo>
                    <a:pt x="9604" y="1202"/>
                  </a:lnTo>
                  <a:lnTo>
                    <a:pt x="9627" y="1140"/>
                  </a:lnTo>
                  <a:lnTo>
                    <a:pt x="9627" y="1113"/>
                  </a:lnTo>
                  <a:lnTo>
                    <a:pt x="9639" y="1092"/>
                  </a:lnTo>
                  <a:lnTo>
                    <a:pt x="9698" y="1051"/>
                  </a:lnTo>
                  <a:lnTo>
                    <a:pt x="9746" y="1016"/>
                  </a:lnTo>
                  <a:lnTo>
                    <a:pt x="9781" y="975"/>
                  </a:lnTo>
                  <a:lnTo>
                    <a:pt x="9816" y="961"/>
                  </a:lnTo>
                  <a:lnTo>
                    <a:pt x="9852" y="961"/>
                  </a:lnTo>
                  <a:lnTo>
                    <a:pt x="9911" y="961"/>
                  </a:lnTo>
                  <a:lnTo>
                    <a:pt x="9947" y="940"/>
                  </a:lnTo>
                  <a:lnTo>
                    <a:pt x="9958" y="926"/>
                  </a:lnTo>
                  <a:lnTo>
                    <a:pt x="9994" y="912"/>
                  </a:lnTo>
                  <a:lnTo>
                    <a:pt x="10029" y="899"/>
                  </a:lnTo>
                  <a:lnTo>
                    <a:pt x="10065" y="892"/>
                  </a:lnTo>
                  <a:lnTo>
                    <a:pt x="10112" y="899"/>
                  </a:lnTo>
                  <a:lnTo>
                    <a:pt x="10159" y="919"/>
                  </a:lnTo>
                  <a:lnTo>
                    <a:pt x="10207" y="968"/>
                  </a:lnTo>
                  <a:lnTo>
                    <a:pt x="10230" y="995"/>
                  </a:lnTo>
                  <a:lnTo>
                    <a:pt x="10313" y="1023"/>
                  </a:lnTo>
                  <a:lnTo>
                    <a:pt x="10408" y="1051"/>
                  </a:lnTo>
                  <a:lnTo>
                    <a:pt x="10443" y="1064"/>
                  </a:lnTo>
                  <a:lnTo>
                    <a:pt x="10479" y="1092"/>
                  </a:lnTo>
                  <a:lnTo>
                    <a:pt x="10502" y="1113"/>
                  </a:lnTo>
                  <a:lnTo>
                    <a:pt x="10514" y="1161"/>
                  </a:lnTo>
                  <a:lnTo>
                    <a:pt x="10455" y="1189"/>
                  </a:lnTo>
                  <a:lnTo>
                    <a:pt x="10420" y="1313"/>
                  </a:lnTo>
                  <a:lnTo>
                    <a:pt x="10420" y="1354"/>
                  </a:lnTo>
                  <a:lnTo>
                    <a:pt x="10420" y="1375"/>
                  </a:lnTo>
                  <a:lnTo>
                    <a:pt x="10420" y="1396"/>
                  </a:lnTo>
                  <a:lnTo>
                    <a:pt x="10349" y="1437"/>
                  </a:lnTo>
                  <a:lnTo>
                    <a:pt x="10325" y="1472"/>
                  </a:lnTo>
                  <a:lnTo>
                    <a:pt x="10325" y="1506"/>
                  </a:lnTo>
                  <a:lnTo>
                    <a:pt x="10313" y="1527"/>
                  </a:lnTo>
                  <a:lnTo>
                    <a:pt x="10278" y="1603"/>
                  </a:lnTo>
                  <a:lnTo>
                    <a:pt x="10384" y="1603"/>
                  </a:lnTo>
                  <a:lnTo>
                    <a:pt x="10431" y="1596"/>
                  </a:lnTo>
                  <a:lnTo>
                    <a:pt x="10514" y="1596"/>
                  </a:lnTo>
                  <a:lnTo>
                    <a:pt x="10550" y="1617"/>
                  </a:lnTo>
                  <a:lnTo>
                    <a:pt x="10585" y="1638"/>
                  </a:lnTo>
                  <a:lnTo>
                    <a:pt x="10845" y="1700"/>
                  </a:lnTo>
                  <a:lnTo>
                    <a:pt x="10916" y="1714"/>
                  </a:lnTo>
                  <a:lnTo>
                    <a:pt x="10999" y="1734"/>
                  </a:lnTo>
                  <a:lnTo>
                    <a:pt x="11035" y="1783"/>
                  </a:lnTo>
                  <a:lnTo>
                    <a:pt x="11070" y="1803"/>
                  </a:lnTo>
                  <a:lnTo>
                    <a:pt x="11141" y="1817"/>
                  </a:lnTo>
                  <a:lnTo>
                    <a:pt x="11188" y="1817"/>
                  </a:lnTo>
                  <a:lnTo>
                    <a:pt x="11248" y="1824"/>
                  </a:lnTo>
                  <a:lnTo>
                    <a:pt x="11319" y="1845"/>
                  </a:lnTo>
                  <a:lnTo>
                    <a:pt x="11378" y="1886"/>
                  </a:lnTo>
                  <a:lnTo>
                    <a:pt x="11508" y="1935"/>
                  </a:lnTo>
                  <a:lnTo>
                    <a:pt x="11697" y="2045"/>
                  </a:lnTo>
                  <a:lnTo>
                    <a:pt x="11815" y="2038"/>
                  </a:lnTo>
                  <a:lnTo>
                    <a:pt x="12028" y="2011"/>
                  </a:lnTo>
                  <a:lnTo>
                    <a:pt x="12075" y="2031"/>
                  </a:lnTo>
                  <a:lnTo>
                    <a:pt x="12158" y="2128"/>
                  </a:lnTo>
                  <a:lnTo>
                    <a:pt x="12206" y="2169"/>
                  </a:lnTo>
                  <a:lnTo>
                    <a:pt x="12300" y="2238"/>
                  </a:lnTo>
                  <a:lnTo>
                    <a:pt x="12371" y="2280"/>
                  </a:lnTo>
                  <a:lnTo>
                    <a:pt x="12407" y="2308"/>
                  </a:lnTo>
                  <a:lnTo>
                    <a:pt x="12407" y="2328"/>
                  </a:lnTo>
                  <a:lnTo>
                    <a:pt x="12407" y="2356"/>
                  </a:lnTo>
                  <a:lnTo>
                    <a:pt x="12442" y="2404"/>
                  </a:lnTo>
                  <a:lnTo>
                    <a:pt x="12513" y="2480"/>
                  </a:lnTo>
                  <a:lnTo>
                    <a:pt x="12761" y="2660"/>
                  </a:lnTo>
                  <a:lnTo>
                    <a:pt x="12809" y="2722"/>
                  </a:lnTo>
                  <a:lnTo>
                    <a:pt x="12832" y="2743"/>
                  </a:lnTo>
                  <a:lnTo>
                    <a:pt x="12844" y="2756"/>
                  </a:lnTo>
                  <a:lnTo>
                    <a:pt x="12856" y="2770"/>
                  </a:lnTo>
                  <a:lnTo>
                    <a:pt x="12891" y="2784"/>
                  </a:lnTo>
                  <a:lnTo>
                    <a:pt x="12998" y="2777"/>
                  </a:lnTo>
                  <a:lnTo>
                    <a:pt x="13116" y="2715"/>
                  </a:lnTo>
                  <a:lnTo>
                    <a:pt x="13128" y="2784"/>
                  </a:lnTo>
                  <a:lnTo>
                    <a:pt x="13211" y="2901"/>
                  </a:lnTo>
                  <a:lnTo>
                    <a:pt x="13294" y="2984"/>
                  </a:lnTo>
                  <a:lnTo>
                    <a:pt x="13577" y="3205"/>
                  </a:lnTo>
                  <a:lnTo>
                    <a:pt x="13625" y="3288"/>
                  </a:lnTo>
                  <a:lnTo>
                    <a:pt x="13648" y="3378"/>
                  </a:lnTo>
                  <a:lnTo>
                    <a:pt x="13660" y="3564"/>
                  </a:lnTo>
                  <a:lnTo>
                    <a:pt x="13684" y="3640"/>
                  </a:lnTo>
                  <a:lnTo>
                    <a:pt x="13719" y="3709"/>
                  </a:lnTo>
                  <a:lnTo>
                    <a:pt x="13826" y="3820"/>
                  </a:lnTo>
                  <a:lnTo>
                    <a:pt x="13897" y="3855"/>
                  </a:lnTo>
                  <a:lnTo>
                    <a:pt x="14086" y="3924"/>
                  </a:lnTo>
                  <a:lnTo>
                    <a:pt x="14181" y="3986"/>
                  </a:lnTo>
                  <a:lnTo>
                    <a:pt x="14287" y="4013"/>
                  </a:lnTo>
                  <a:lnTo>
                    <a:pt x="14382" y="4048"/>
                  </a:lnTo>
                  <a:lnTo>
                    <a:pt x="14417" y="4082"/>
                  </a:lnTo>
                  <a:lnTo>
                    <a:pt x="14547" y="4214"/>
                  </a:lnTo>
                  <a:lnTo>
                    <a:pt x="14654" y="4386"/>
                  </a:lnTo>
                  <a:lnTo>
                    <a:pt x="14654" y="4400"/>
                  </a:lnTo>
                  <a:lnTo>
                    <a:pt x="14275" y="4469"/>
                  </a:lnTo>
                  <a:lnTo>
                    <a:pt x="14098" y="4490"/>
                  </a:lnTo>
                  <a:lnTo>
                    <a:pt x="14015" y="4497"/>
                  </a:lnTo>
                  <a:lnTo>
                    <a:pt x="13944" y="4518"/>
                  </a:lnTo>
                  <a:lnTo>
                    <a:pt x="13897" y="4545"/>
                  </a:lnTo>
                  <a:lnTo>
                    <a:pt x="13861" y="4580"/>
                  </a:lnTo>
                  <a:lnTo>
                    <a:pt x="13755" y="4745"/>
                  </a:lnTo>
                  <a:lnTo>
                    <a:pt x="13696" y="4794"/>
                  </a:lnTo>
                  <a:lnTo>
                    <a:pt x="13625" y="4835"/>
                  </a:lnTo>
                  <a:lnTo>
                    <a:pt x="13554" y="4870"/>
                  </a:lnTo>
                  <a:lnTo>
                    <a:pt x="13506" y="4911"/>
                  </a:lnTo>
                  <a:lnTo>
                    <a:pt x="13506" y="4994"/>
                  </a:lnTo>
                  <a:lnTo>
                    <a:pt x="13719" y="5484"/>
                  </a:lnTo>
                  <a:lnTo>
                    <a:pt x="13743" y="5602"/>
                  </a:lnTo>
                  <a:lnTo>
                    <a:pt x="13743" y="5671"/>
                  </a:lnTo>
                  <a:lnTo>
                    <a:pt x="13731" y="5747"/>
                  </a:lnTo>
                  <a:lnTo>
                    <a:pt x="13696" y="5816"/>
                  </a:lnTo>
                  <a:lnTo>
                    <a:pt x="13637" y="5871"/>
                  </a:lnTo>
                  <a:lnTo>
                    <a:pt x="13400" y="6023"/>
                  </a:lnTo>
                  <a:lnTo>
                    <a:pt x="13341" y="6071"/>
                  </a:lnTo>
                  <a:lnTo>
                    <a:pt x="13305" y="6120"/>
                  </a:lnTo>
                  <a:lnTo>
                    <a:pt x="13305" y="6161"/>
                  </a:lnTo>
                  <a:lnTo>
                    <a:pt x="13329" y="6203"/>
                  </a:lnTo>
                  <a:lnTo>
                    <a:pt x="13388" y="6251"/>
                  </a:lnTo>
                  <a:lnTo>
                    <a:pt x="13471" y="6306"/>
                  </a:lnTo>
                  <a:lnTo>
                    <a:pt x="13542" y="6362"/>
                  </a:lnTo>
                  <a:lnTo>
                    <a:pt x="13577" y="6431"/>
                  </a:lnTo>
                  <a:lnTo>
                    <a:pt x="13577" y="6507"/>
                  </a:lnTo>
                  <a:lnTo>
                    <a:pt x="13542" y="6610"/>
                  </a:lnTo>
                  <a:lnTo>
                    <a:pt x="13459" y="6714"/>
                  </a:lnTo>
                  <a:lnTo>
                    <a:pt x="13329" y="6810"/>
                  </a:lnTo>
                  <a:lnTo>
                    <a:pt x="13175" y="6873"/>
                  </a:lnTo>
                  <a:lnTo>
                    <a:pt x="10916" y="7342"/>
                  </a:lnTo>
                  <a:lnTo>
                    <a:pt x="10810" y="7349"/>
                  </a:lnTo>
                  <a:lnTo>
                    <a:pt x="10668" y="7349"/>
                  </a:lnTo>
                  <a:lnTo>
                    <a:pt x="10301" y="7328"/>
                  </a:lnTo>
                  <a:lnTo>
                    <a:pt x="9982" y="7363"/>
                  </a:lnTo>
                  <a:lnTo>
                    <a:pt x="9935" y="7322"/>
                  </a:lnTo>
                  <a:lnTo>
                    <a:pt x="9923" y="6244"/>
                  </a:lnTo>
                  <a:lnTo>
                    <a:pt x="9923" y="5961"/>
                  </a:lnTo>
                  <a:lnTo>
                    <a:pt x="9911" y="5871"/>
                  </a:lnTo>
                  <a:lnTo>
                    <a:pt x="9876" y="5850"/>
                  </a:lnTo>
                  <a:lnTo>
                    <a:pt x="9852" y="5809"/>
                  </a:lnTo>
                  <a:lnTo>
                    <a:pt x="9816" y="5781"/>
                  </a:lnTo>
                  <a:lnTo>
                    <a:pt x="9793" y="5768"/>
                  </a:lnTo>
                  <a:lnTo>
                    <a:pt x="9793" y="5747"/>
                  </a:lnTo>
                  <a:lnTo>
                    <a:pt x="9805" y="5733"/>
                  </a:lnTo>
                  <a:lnTo>
                    <a:pt x="9805" y="5705"/>
                  </a:lnTo>
                  <a:lnTo>
                    <a:pt x="9769" y="5685"/>
                  </a:lnTo>
                  <a:lnTo>
                    <a:pt x="9722" y="5671"/>
                  </a:lnTo>
                  <a:lnTo>
                    <a:pt x="9686" y="5664"/>
                  </a:lnTo>
                  <a:lnTo>
                    <a:pt x="9675" y="5664"/>
                  </a:lnTo>
                  <a:lnTo>
                    <a:pt x="9663" y="5678"/>
                  </a:lnTo>
                  <a:lnTo>
                    <a:pt x="9663" y="5699"/>
                  </a:lnTo>
                  <a:lnTo>
                    <a:pt x="9639" y="5712"/>
                  </a:lnTo>
                  <a:lnTo>
                    <a:pt x="9615" y="5719"/>
                  </a:lnTo>
                  <a:lnTo>
                    <a:pt x="9568" y="5712"/>
                  </a:lnTo>
                  <a:lnTo>
                    <a:pt x="9462" y="5671"/>
                  </a:lnTo>
                  <a:lnTo>
                    <a:pt x="9438" y="5671"/>
                  </a:lnTo>
                  <a:lnTo>
                    <a:pt x="9414" y="5685"/>
                  </a:lnTo>
                  <a:lnTo>
                    <a:pt x="9379" y="5726"/>
                  </a:lnTo>
                  <a:lnTo>
                    <a:pt x="9355" y="5740"/>
                  </a:lnTo>
                  <a:lnTo>
                    <a:pt x="9225" y="5726"/>
                  </a:lnTo>
                  <a:lnTo>
                    <a:pt x="9201" y="5733"/>
                  </a:lnTo>
                  <a:lnTo>
                    <a:pt x="9166" y="5747"/>
                  </a:lnTo>
                  <a:lnTo>
                    <a:pt x="9142" y="5747"/>
                  </a:lnTo>
                  <a:lnTo>
                    <a:pt x="9131" y="5733"/>
                  </a:lnTo>
                  <a:lnTo>
                    <a:pt x="9107" y="5664"/>
                  </a:lnTo>
                  <a:lnTo>
                    <a:pt x="9060" y="5712"/>
                  </a:lnTo>
                  <a:lnTo>
                    <a:pt x="9071" y="5740"/>
                  </a:lnTo>
                  <a:lnTo>
                    <a:pt x="9071" y="5768"/>
                  </a:lnTo>
                  <a:lnTo>
                    <a:pt x="9060" y="5781"/>
                  </a:lnTo>
                  <a:lnTo>
                    <a:pt x="9036" y="5788"/>
                  </a:lnTo>
                  <a:lnTo>
                    <a:pt x="9012" y="5774"/>
                  </a:lnTo>
                  <a:lnTo>
                    <a:pt x="8977" y="5754"/>
                  </a:lnTo>
                  <a:lnTo>
                    <a:pt x="8918" y="5754"/>
                  </a:lnTo>
                  <a:lnTo>
                    <a:pt x="8882" y="5768"/>
                  </a:lnTo>
                  <a:lnTo>
                    <a:pt x="8870" y="5788"/>
                  </a:lnTo>
                  <a:lnTo>
                    <a:pt x="8847" y="5788"/>
                  </a:lnTo>
                  <a:lnTo>
                    <a:pt x="8835" y="5774"/>
                  </a:lnTo>
                  <a:lnTo>
                    <a:pt x="8811" y="5754"/>
                  </a:lnTo>
                  <a:lnTo>
                    <a:pt x="8799" y="5733"/>
                  </a:lnTo>
                  <a:lnTo>
                    <a:pt x="8752" y="5733"/>
                  </a:lnTo>
                  <a:lnTo>
                    <a:pt x="8728" y="5747"/>
                  </a:lnTo>
                  <a:lnTo>
                    <a:pt x="8740" y="5774"/>
                  </a:lnTo>
                  <a:lnTo>
                    <a:pt x="8717" y="5788"/>
                  </a:lnTo>
                  <a:lnTo>
                    <a:pt x="8693" y="5788"/>
                  </a:lnTo>
                  <a:lnTo>
                    <a:pt x="8669" y="5768"/>
                  </a:lnTo>
                  <a:lnTo>
                    <a:pt x="8646" y="5754"/>
                  </a:lnTo>
                  <a:lnTo>
                    <a:pt x="8622" y="5747"/>
                  </a:lnTo>
                  <a:lnTo>
                    <a:pt x="8527" y="5768"/>
                  </a:lnTo>
                  <a:lnTo>
                    <a:pt x="8456" y="5761"/>
                  </a:lnTo>
                  <a:lnTo>
                    <a:pt x="8362" y="5754"/>
                  </a:lnTo>
                  <a:lnTo>
                    <a:pt x="8326" y="5740"/>
                  </a:lnTo>
                  <a:lnTo>
                    <a:pt x="8326" y="5726"/>
                  </a:lnTo>
                  <a:lnTo>
                    <a:pt x="8350" y="5705"/>
                  </a:lnTo>
                  <a:lnTo>
                    <a:pt x="8350" y="5692"/>
                  </a:lnTo>
                  <a:lnTo>
                    <a:pt x="8232" y="5657"/>
                  </a:lnTo>
                  <a:lnTo>
                    <a:pt x="8161" y="5671"/>
                  </a:lnTo>
                  <a:lnTo>
                    <a:pt x="8066" y="5664"/>
                  </a:lnTo>
                  <a:lnTo>
                    <a:pt x="8042" y="5671"/>
                  </a:lnTo>
                  <a:lnTo>
                    <a:pt x="8031" y="5685"/>
                  </a:lnTo>
                  <a:lnTo>
                    <a:pt x="8019" y="5705"/>
                  </a:lnTo>
                  <a:lnTo>
                    <a:pt x="7995" y="5719"/>
                  </a:lnTo>
                  <a:lnTo>
                    <a:pt x="7960" y="5719"/>
                  </a:lnTo>
                  <a:lnTo>
                    <a:pt x="7924" y="5705"/>
                  </a:lnTo>
                  <a:lnTo>
                    <a:pt x="7901" y="5692"/>
                  </a:lnTo>
                  <a:lnTo>
                    <a:pt x="7901" y="5657"/>
                  </a:lnTo>
                  <a:lnTo>
                    <a:pt x="7877" y="5643"/>
                  </a:lnTo>
                  <a:lnTo>
                    <a:pt x="7853" y="5650"/>
                  </a:lnTo>
                  <a:lnTo>
                    <a:pt x="7830" y="5657"/>
                  </a:lnTo>
                  <a:lnTo>
                    <a:pt x="7794" y="5671"/>
                  </a:lnTo>
                  <a:lnTo>
                    <a:pt x="7770" y="5664"/>
                  </a:lnTo>
                  <a:lnTo>
                    <a:pt x="7711" y="5636"/>
                  </a:lnTo>
                  <a:lnTo>
                    <a:pt x="7640" y="5602"/>
                  </a:lnTo>
                  <a:lnTo>
                    <a:pt x="7581" y="5588"/>
                  </a:lnTo>
                  <a:lnTo>
                    <a:pt x="7546" y="5588"/>
                  </a:lnTo>
                  <a:lnTo>
                    <a:pt x="7522" y="5602"/>
                  </a:lnTo>
                  <a:lnTo>
                    <a:pt x="7487" y="5609"/>
                  </a:lnTo>
                  <a:lnTo>
                    <a:pt x="7427" y="5588"/>
                  </a:lnTo>
                  <a:lnTo>
                    <a:pt x="7356" y="5553"/>
                  </a:lnTo>
                  <a:lnTo>
                    <a:pt x="7286" y="5533"/>
                  </a:lnTo>
                  <a:lnTo>
                    <a:pt x="7262" y="5505"/>
                  </a:lnTo>
                  <a:lnTo>
                    <a:pt x="7226" y="5491"/>
                  </a:lnTo>
                  <a:lnTo>
                    <a:pt x="7144" y="5478"/>
                  </a:lnTo>
                  <a:lnTo>
                    <a:pt x="7132" y="5457"/>
                  </a:lnTo>
                  <a:lnTo>
                    <a:pt x="7144" y="5436"/>
                  </a:lnTo>
                  <a:lnTo>
                    <a:pt x="7167" y="5422"/>
                  </a:lnTo>
                  <a:lnTo>
                    <a:pt x="7191" y="5415"/>
                  </a:lnTo>
                  <a:lnTo>
                    <a:pt x="7167" y="5374"/>
                  </a:lnTo>
                  <a:lnTo>
                    <a:pt x="7096" y="5353"/>
                  </a:lnTo>
                  <a:lnTo>
                    <a:pt x="7084" y="5332"/>
                  </a:lnTo>
                  <a:lnTo>
                    <a:pt x="7049" y="5298"/>
                  </a:lnTo>
                  <a:lnTo>
                    <a:pt x="6718" y="5194"/>
                  </a:lnTo>
                  <a:lnTo>
                    <a:pt x="6647" y="5181"/>
                  </a:lnTo>
                  <a:lnTo>
                    <a:pt x="6600" y="5181"/>
                  </a:lnTo>
                  <a:lnTo>
                    <a:pt x="6564" y="5215"/>
                  </a:lnTo>
                  <a:lnTo>
                    <a:pt x="6529" y="5229"/>
                  </a:lnTo>
                  <a:lnTo>
                    <a:pt x="6493" y="5263"/>
                  </a:lnTo>
                  <a:lnTo>
                    <a:pt x="6399" y="5277"/>
                  </a:lnTo>
                  <a:lnTo>
                    <a:pt x="6351" y="5243"/>
                  </a:lnTo>
                  <a:lnTo>
                    <a:pt x="6316" y="5194"/>
                  </a:lnTo>
                  <a:lnTo>
                    <a:pt x="6268" y="5167"/>
                  </a:lnTo>
                  <a:lnTo>
                    <a:pt x="6150" y="5153"/>
                  </a:lnTo>
                  <a:lnTo>
                    <a:pt x="6103" y="5167"/>
                  </a:lnTo>
                  <a:lnTo>
                    <a:pt x="6079" y="5243"/>
                  </a:lnTo>
                  <a:lnTo>
                    <a:pt x="6067" y="5257"/>
                  </a:lnTo>
                  <a:lnTo>
                    <a:pt x="6032" y="5270"/>
                  </a:lnTo>
                  <a:lnTo>
                    <a:pt x="5996" y="5263"/>
                  </a:lnTo>
                  <a:lnTo>
                    <a:pt x="5973" y="5167"/>
                  </a:lnTo>
                  <a:lnTo>
                    <a:pt x="5914" y="5139"/>
                  </a:lnTo>
                  <a:lnTo>
                    <a:pt x="5878" y="5153"/>
                  </a:lnTo>
                  <a:lnTo>
                    <a:pt x="5819" y="5215"/>
                  </a:lnTo>
                  <a:lnTo>
                    <a:pt x="5843" y="5215"/>
                  </a:lnTo>
                  <a:lnTo>
                    <a:pt x="5831" y="5222"/>
                  </a:lnTo>
                  <a:lnTo>
                    <a:pt x="5784" y="5229"/>
                  </a:lnTo>
                  <a:lnTo>
                    <a:pt x="5784" y="5167"/>
                  </a:lnTo>
                  <a:lnTo>
                    <a:pt x="5772" y="5118"/>
                  </a:lnTo>
                  <a:lnTo>
                    <a:pt x="5724" y="5091"/>
                  </a:lnTo>
                  <a:lnTo>
                    <a:pt x="5630" y="5091"/>
                  </a:lnTo>
                  <a:lnTo>
                    <a:pt x="5630" y="5077"/>
                  </a:lnTo>
                  <a:lnTo>
                    <a:pt x="5653" y="5070"/>
                  </a:lnTo>
                  <a:lnTo>
                    <a:pt x="5677" y="5063"/>
                  </a:lnTo>
                  <a:lnTo>
                    <a:pt x="5701" y="5049"/>
                  </a:lnTo>
                  <a:lnTo>
                    <a:pt x="5713" y="5036"/>
                  </a:lnTo>
                  <a:lnTo>
                    <a:pt x="5701" y="5015"/>
                  </a:lnTo>
                  <a:lnTo>
                    <a:pt x="5677" y="5015"/>
                  </a:lnTo>
                  <a:lnTo>
                    <a:pt x="5642" y="5029"/>
                  </a:lnTo>
                  <a:lnTo>
                    <a:pt x="5606" y="5029"/>
                  </a:lnTo>
                  <a:lnTo>
                    <a:pt x="5571" y="5036"/>
                  </a:lnTo>
                  <a:lnTo>
                    <a:pt x="5547" y="5036"/>
                  </a:lnTo>
                  <a:lnTo>
                    <a:pt x="5523" y="5036"/>
                  </a:lnTo>
                  <a:lnTo>
                    <a:pt x="5429" y="4994"/>
                  </a:lnTo>
                  <a:lnTo>
                    <a:pt x="5393" y="4987"/>
                  </a:lnTo>
                  <a:lnTo>
                    <a:pt x="5263" y="4980"/>
                  </a:lnTo>
                  <a:lnTo>
                    <a:pt x="5192" y="4973"/>
                  </a:lnTo>
                  <a:lnTo>
                    <a:pt x="5133" y="4953"/>
                  </a:lnTo>
                  <a:lnTo>
                    <a:pt x="4991" y="4877"/>
                  </a:lnTo>
                  <a:lnTo>
                    <a:pt x="4920" y="4870"/>
                  </a:lnTo>
                  <a:lnTo>
                    <a:pt x="4766" y="4925"/>
                  </a:lnTo>
                  <a:lnTo>
                    <a:pt x="4743" y="4877"/>
                  </a:lnTo>
                  <a:lnTo>
                    <a:pt x="4707" y="4849"/>
                  </a:lnTo>
                  <a:lnTo>
                    <a:pt x="4672" y="4842"/>
                  </a:lnTo>
                  <a:lnTo>
                    <a:pt x="4613" y="4877"/>
                  </a:lnTo>
                  <a:lnTo>
                    <a:pt x="4565" y="4953"/>
                  </a:lnTo>
                  <a:lnTo>
                    <a:pt x="4554" y="4966"/>
                  </a:lnTo>
                  <a:lnTo>
                    <a:pt x="4530" y="4925"/>
                  </a:lnTo>
                  <a:lnTo>
                    <a:pt x="4530" y="4877"/>
                  </a:lnTo>
                  <a:lnTo>
                    <a:pt x="4542" y="4856"/>
                  </a:lnTo>
                  <a:lnTo>
                    <a:pt x="4530" y="4835"/>
                  </a:lnTo>
                  <a:lnTo>
                    <a:pt x="4483" y="4815"/>
                  </a:lnTo>
                  <a:lnTo>
                    <a:pt x="4423" y="4801"/>
                  </a:lnTo>
                  <a:lnTo>
                    <a:pt x="4376" y="4794"/>
                  </a:lnTo>
                  <a:lnTo>
                    <a:pt x="4329" y="4794"/>
                  </a:lnTo>
                  <a:lnTo>
                    <a:pt x="4329" y="4801"/>
                  </a:lnTo>
                  <a:lnTo>
                    <a:pt x="4317" y="4745"/>
                  </a:lnTo>
                  <a:lnTo>
                    <a:pt x="4341" y="4704"/>
                  </a:lnTo>
                  <a:lnTo>
                    <a:pt x="4341" y="4663"/>
                  </a:lnTo>
                  <a:lnTo>
                    <a:pt x="4317" y="4628"/>
                  </a:lnTo>
                  <a:lnTo>
                    <a:pt x="4270" y="4614"/>
                  </a:lnTo>
                  <a:lnTo>
                    <a:pt x="4128" y="4600"/>
                  </a:lnTo>
                  <a:lnTo>
                    <a:pt x="4045" y="4587"/>
                  </a:lnTo>
                  <a:lnTo>
                    <a:pt x="3998" y="4600"/>
                  </a:lnTo>
                  <a:lnTo>
                    <a:pt x="3939" y="4649"/>
                  </a:lnTo>
                  <a:lnTo>
                    <a:pt x="3891" y="4676"/>
                  </a:lnTo>
                  <a:lnTo>
                    <a:pt x="3797" y="4690"/>
                  </a:lnTo>
                  <a:lnTo>
                    <a:pt x="3655" y="4697"/>
                  </a:lnTo>
                  <a:lnTo>
                    <a:pt x="3607" y="4718"/>
                  </a:lnTo>
                  <a:lnTo>
                    <a:pt x="3596" y="4711"/>
                  </a:lnTo>
                  <a:lnTo>
                    <a:pt x="3560" y="4739"/>
                  </a:lnTo>
                  <a:lnTo>
                    <a:pt x="3513" y="4739"/>
                  </a:lnTo>
                  <a:lnTo>
                    <a:pt x="3454" y="4732"/>
                  </a:lnTo>
                  <a:lnTo>
                    <a:pt x="3406" y="4725"/>
                  </a:lnTo>
                  <a:lnTo>
                    <a:pt x="3383" y="4725"/>
                  </a:lnTo>
                  <a:lnTo>
                    <a:pt x="3371" y="4711"/>
                  </a:lnTo>
                  <a:lnTo>
                    <a:pt x="3359" y="4711"/>
                  </a:lnTo>
                  <a:lnTo>
                    <a:pt x="3288" y="4704"/>
                  </a:lnTo>
                  <a:lnTo>
                    <a:pt x="2969" y="4669"/>
                  </a:lnTo>
                  <a:lnTo>
                    <a:pt x="2886" y="4642"/>
                  </a:lnTo>
                  <a:lnTo>
                    <a:pt x="2839" y="4621"/>
                  </a:lnTo>
                  <a:lnTo>
                    <a:pt x="2791" y="4600"/>
                  </a:lnTo>
                  <a:lnTo>
                    <a:pt x="2756" y="4600"/>
                  </a:lnTo>
                  <a:lnTo>
                    <a:pt x="2732" y="4621"/>
                  </a:lnTo>
                  <a:lnTo>
                    <a:pt x="2709" y="4690"/>
                  </a:lnTo>
                  <a:lnTo>
                    <a:pt x="2661" y="4697"/>
                  </a:lnTo>
                  <a:lnTo>
                    <a:pt x="2638" y="4676"/>
                  </a:lnTo>
                  <a:lnTo>
                    <a:pt x="2614" y="4635"/>
                  </a:lnTo>
                  <a:lnTo>
                    <a:pt x="2626" y="4566"/>
                  </a:lnTo>
                  <a:lnTo>
                    <a:pt x="2602" y="4552"/>
                  </a:lnTo>
                  <a:lnTo>
                    <a:pt x="2578" y="4559"/>
                  </a:lnTo>
                  <a:lnTo>
                    <a:pt x="2425" y="4635"/>
                  </a:lnTo>
                  <a:lnTo>
                    <a:pt x="2377" y="4649"/>
                  </a:lnTo>
                  <a:lnTo>
                    <a:pt x="2330" y="4635"/>
                  </a:lnTo>
                  <a:lnTo>
                    <a:pt x="2295" y="4614"/>
                  </a:lnTo>
                  <a:lnTo>
                    <a:pt x="2271" y="4600"/>
                  </a:lnTo>
                  <a:lnTo>
                    <a:pt x="2247" y="4594"/>
                  </a:lnTo>
                  <a:lnTo>
                    <a:pt x="2235" y="4607"/>
                  </a:lnTo>
                  <a:lnTo>
                    <a:pt x="2247" y="4669"/>
                  </a:lnTo>
                  <a:lnTo>
                    <a:pt x="2224" y="4697"/>
                  </a:lnTo>
                  <a:lnTo>
                    <a:pt x="2141" y="4704"/>
                  </a:lnTo>
                  <a:lnTo>
                    <a:pt x="1975" y="4656"/>
                  </a:lnTo>
                  <a:lnTo>
                    <a:pt x="1940" y="4635"/>
                  </a:lnTo>
                  <a:lnTo>
                    <a:pt x="1904" y="4614"/>
                  </a:lnTo>
                  <a:lnTo>
                    <a:pt x="1869" y="4607"/>
                  </a:lnTo>
                  <a:lnTo>
                    <a:pt x="1810" y="4607"/>
                  </a:lnTo>
                  <a:lnTo>
                    <a:pt x="1715" y="4594"/>
                  </a:lnTo>
                  <a:lnTo>
                    <a:pt x="1644" y="4607"/>
                  </a:lnTo>
                  <a:lnTo>
                    <a:pt x="1549" y="4621"/>
                  </a:lnTo>
                  <a:lnTo>
                    <a:pt x="1502" y="4614"/>
                  </a:lnTo>
                  <a:lnTo>
                    <a:pt x="1455" y="4566"/>
                  </a:lnTo>
                  <a:lnTo>
                    <a:pt x="1431" y="4566"/>
                  </a:lnTo>
                  <a:lnTo>
                    <a:pt x="1301" y="4614"/>
                  </a:lnTo>
                  <a:lnTo>
                    <a:pt x="1230" y="4635"/>
                  </a:lnTo>
                  <a:lnTo>
                    <a:pt x="1183" y="4628"/>
                  </a:lnTo>
                  <a:lnTo>
                    <a:pt x="1159" y="4607"/>
                  </a:lnTo>
                  <a:lnTo>
                    <a:pt x="1147" y="4587"/>
                  </a:lnTo>
                  <a:lnTo>
                    <a:pt x="1124" y="4566"/>
                  </a:lnTo>
                  <a:lnTo>
                    <a:pt x="1088" y="4573"/>
                  </a:lnTo>
                  <a:lnTo>
                    <a:pt x="1065" y="4587"/>
                  </a:lnTo>
                  <a:lnTo>
                    <a:pt x="1029" y="4607"/>
                  </a:lnTo>
                  <a:lnTo>
                    <a:pt x="994" y="4600"/>
                  </a:lnTo>
                  <a:lnTo>
                    <a:pt x="970" y="4580"/>
                  </a:lnTo>
                  <a:lnTo>
                    <a:pt x="946" y="4524"/>
                  </a:lnTo>
                  <a:lnTo>
                    <a:pt x="923" y="4504"/>
                  </a:lnTo>
                  <a:lnTo>
                    <a:pt x="887" y="4504"/>
                  </a:lnTo>
                  <a:lnTo>
                    <a:pt x="852" y="4518"/>
                  </a:lnTo>
                  <a:lnTo>
                    <a:pt x="840" y="4552"/>
                  </a:lnTo>
                  <a:lnTo>
                    <a:pt x="804" y="4580"/>
                  </a:lnTo>
                  <a:lnTo>
                    <a:pt x="781" y="4594"/>
                  </a:lnTo>
                  <a:lnTo>
                    <a:pt x="710" y="4594"/>
                  </a:lnTo>
                  <a:lnTo>
                    <a:pt x="674" y="4600"/>
                  </a:lnTo>
                  <a:lnTo>
                    <a:pt x="627" y="4614"/>
                  </a:lnTo>
                  <a:lnTo>
                    <a:pt x="592" y="4614"/>
                  </a:lnTo>
                  <a:lnTo>
                    <a:pt x="544" y="4607"/>
                  </a:lnTo>
                  <a:lnTo>
                    <a:pt x="414" y="4552"/>
                  </a:lnTo>
                  <a:lnTo>
                    <a:pt x="379" y="4552"/>
                  </a:lnTo>
                  <a:lnTo>
                    <a:pt x="331" y="4566"/>
                  </a:lnTo>
                  <a:lnTo>
                    <a:pt x="296" y="4587"/>
                  </a:lnTo>
                  <a:lnTo>
                    <a:pt x="249" y="4594"/>
                  </a:lnTo>
                  <a:lnTo>
                    <a:pt x="213" y="4580"/>
                  </a:lnTo>
                  <a:lnTo>
                    <a:pt x="189" y="4566"/>
                  </a:lnTo>
                  <a:lnTo>
                    <a:pt x="166" y="4573"/>
                  </a:lnTo>
                  <a:lnTo>
                    <a:pt x="83" y="4594"/>
                  </a:lnTo>
                  <a:lnTo>
                    <a:pt x="12" y="4587"/>
                  </a:lnTo>
                  <a:lnTo>
                    <a:pt x="12" y="3482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9" name="Google Shape;611;p22">
              <a:extLst>
                <a:ext uri="{FF2B5EF4-FFF2-40B4-BE49-F238E27FC236}">
                  <a16:creationId xmlns:a16="http://schemas.microsoft.com/office/drawing/2014/main" id="{46A0E6AF-CFBC-0AA1-C758-67151D888CF5}"/>
                </a:ext>
              </a:extLst>
            </p:cNvPr>
            <p:cNvSpPr/>
            <p:nvPr/>
          </p:nvSpPr>
          <p:spPr>
            <a:xfrm flipH="1">
              <a:off x="4106884" y="1398220"/>
              <a:ext cx="321859" cy="533969"/>
            </a:xfrm>
            <a:custGeom>
              <a:avLst/>
              <a:gdLst/>
              <a:ahLst/>
              <a:cxnLst/>
              <a:rect l="l" t="t" r="r" b="b"/>
              <a:pathLst>
                <a:path w="5287" h="5602" extrusionOk="0">
                  <a:moveTo>
                    <a:pt x="59" y="1886"/>
                  </a:moveTo>
                  <a:lnTo>
                    <a:pt x="95" y="1872"/>
                  </a:lnTo>
                  <a:lnTo>
                    <a:pt x="119" y="1859"/>
                  </a:lnTo>
                  <a:lnTo>
                    <a:pt x="130" y="1838"/>
                  </a:lnTo>
                  <a:lnTo>
                    <a:pt x="119" y="1803"/>
                  </a:lnTo>
                  <a:lnTo>
                    <a:pt x="119" y="1769"/>
                  </a:lnTo>
                  <a:lnTo>
                    <a:pt x="142" y="1686"/>
                  </a:lnTo>
                  <a:lnTo>
                    <a:pt x="166" y="1651"/>
                  </a:lnTo>
                  <a:lnTo>
                    <a:pt x="201" y="1610"/>
                  </a:lnTo>
                  <a:lnTo>
                    <a:pt x="95" y="1499"/>
                  </a:lnTo>
                  <a:lnTo>
                    <a:pt x="48" y="1472"/>
                  </a:lnTo>
                  <a:lnTo>
                    <a:pt x="0" y="1430"/>
                  </a:lnTo>
                  <a:lnTo>
                    <a:pt x="0" y="1396"/>
                  </a:lnTo>
                  <a:lnTo>
                    <a:pt x="48" y="1368"/>
                  </a:lnTo>
                  <a:lnTo>
                    <a:pt x="107" y="1354"/>
                  </a:lnTo>
                  <a:lnTo>
                    <a:pt x="166" y="1347"/>
                  </a:lnTo>
                  <a:lnTo>
                    <a:pt x="225" y="1341"/>
                  </a:lnTo>
                  <a:lnTo>
                    <a:pt x="284" y="1347"/>
                  </a:lnTo>
                  <a:lnTo>
                    <a:pt x="320" y="1334"/>
                  </a:lnTo>
                  <a:lnTo>
                    <a:pt x="296" y="1299"/>
                  </a:lnTo>
                  <a:lnTo>
                    <a:pt x="166" y="1189"/>
                  </a:lnTo>
                  <a:lnTo>
                    <a:pt x="166" y="1168"/>
                  </a:lnTo>
                  <a:lnTo>
                    <a:pt x="249" y="1002"/>
                  </a:lnTo>
                  <a:lnTo>
                    <a:pt x="260" y="905"/>
                  </a:lnTo>
                  <a:lnTo>
                    <a:pt x="284" y="878"/>
                  </a:lnTo>
                  <a:lnTo>
                    <a:pt x="331" y="836"/>
                  </a:lnTo>
                  <a:lnTo>
                    <a:pt x="331" y="816"/>
                  </a:lnTo>
                  <a:lnTo>
                    <a:pt x="331" y="795"/>
                  </a:lnTo>
                  <a:lnTo>
                    <a:pt x="308" y="740"/>
                  </a:lnTo>
                  <a:lnTo>
                    <a:pt x="284" y="705"/>
                  </a:lnTo>
                  <a:lnTo>
                    <a:pt x="284" y="588"/>
                  </a:lnTo>
                  <a:lnTo>
                    <a:pt x="272" y="560"/>
                  </a:lnTo>
                  <a:lnTo>
                    <a:pt x="272" y="533"/>
                  </a:lnTo>
                  <a:lnTo>
                    <a:pt x="284" y="498"/>
                  </a:lnTo>
                  <a:lnTo>
                    <a:pt x="284" y="484"/>
                  </a:lnTo>
                  <a:lnTo>
                    <a:pt x="260" y="477"/>
                  </a:lnTo>
                  <a:lnTo>
                    <a:pt x="237" y="470"/>
                  </a:lnTo>
                  <a:lnTo>
                    <a:pt x="213" y="463"/>
                  </a:lnTo>
                  <a:lnTo>
                    <a:pt x="190" y="457"/>
                  </a:lnTo>
                  <a:lnTo>
                    <a:pt x="142" y="415"/>
                  </a:lnTo>
                  <a:lnTo>
                    <a:pt x="119" y="408"/>
                  </a:lnTo>
                  <a:lnTo>
                    <a:pt x="95" y="401"/>
                  </a:lnTo>
                  <a:lnTo>
                    <a:pt x="71" y="381"/>
                  </a:lnTo>
                  <a:lnTo>
                    <a:pt x="0" y="249"/>
                  </a:lnTo>
                  <a:lnTo>
                    <a:pt x="12" y="194"/>
                  </a:lnTo>
                  <a:lnTo>
                    <a:pt x="12" y="187"/>
                  </a:lnTo>
                  <a:lnTo>
                    <a:pt x="12" y="187"/>
                  </a:lnTo>
                  <a:lnTo>
                    <a:pt x="119" y="187"/>
                  </a:lnTo>
                  <a:lnTo>
                    <a:pt x="544" y="208"/>
                  </a:lnTo>
                  <a:lnTo>
                    <a:pt x="1006" y="187"/>
                  </a:lnTo>
                  <a:lnTo>
                    <a:pt x="1159" y="160"/>
                  </a:lnTo>
                  <a:lnTo>
                    <a:pt x="1278" y="118"/>
                  </a:lnTo>
                  <a:lnTo>
                    <a:pt x="1455" y="97"/>
                  </a:lnTo>
                  <a:lnTo>
                    <a:pt x="1479" y="91"/>
                  </a:lnTo>
                  <a:lnTo>
                    <a:pt x="1550" y="49"/>
                  </a:lnTo>
                  <a:lnTo>
                    <a:pt x="1609" y="28"/>
                  </a:lnTo>
                  <a:lnTo>
                    <a:pt x="1692" y="8"/>
                  </a:lnTo>
                  <a:lnTo>
                    <a:pt x="1786" y="1"/>
                  </a:lnTo>
                  <a:lnTo>
                    <a:pt x="1810" y="8"/>
                  </a:lnTo>
                  <a:lnTo>
                    <a:pt x="1833" y="8"/>
                  </a:lnTo>
                  <a:lnTo>
                    <a:pt x="1857" y="21"/>
                  </a:lnTo>
                  <a:lnTo>
                    <a:pt x="1857" y="35"/>
                  </a:lnTo>
                  <a:lnTo>
                    <a:pt x="1893" y="35"/>
                  </a:lnTo>
                  <a:lnTo>
                    <a:pt x="1916" y="15"/>
                  </a:lnTo>
                  <a:lnTo>
                    <a:pt x="1940" y="28"/>
                  </a:lnTo>
                  <a:lnTo>
                    <a:pt x="1952" y="56"/>
                  </a:lnTo>
                  <a:lnTo>
                    <a:pt x="1987" y="63"/>
                  </a:lnTo>
                  <a:lnTo>
                    <a:pt x="2035" y="56"/>
                  </a:lnTo>
                  <a:lnTo>
                    <a:pt x="2058" y="21"/>
                  </a:lnTo>
                  <a:lnTo>
                    <a:pt x="2105" y="1"/>
                  </a:lnTo>
                  <a:lnTo>
                    <a:pt x="2105" y="49"/>
                  </a:lnTo>
                  <a:lnTo>
                    <a:pt x="2129" y="49"/>
                  </a:lnTo>
                  <a:lnTo>
                    <a:pt x="2129" y="42"/>
                  </a:lnTo>
                  <a:lnTo>
                    <a:pt x="2129" y="42"/>
                  </a:lnTo>
                  <a:lnTo>
                    <a:pt x="2141" y="42"/>
                  </a:lnTo>
                  <a:lnTo>
                    <a:pt x="2153" y="35"/>
                  </a:lnTo>
                  <a:lnTo>
                    <a:pt x="2165" y="49"/>
                  </a:lnTo>
                  <a:lnTo>
                    <a:pt x="2200" y="84"/>
                  </a:lnTo>
                  <a:lnTo>
                    <a:pt x="2224" y="56"/>
                  </a:lnTo>
                  <a:lnTo>
                    <a:pt x="2224" y="49"/>
                  </a:lnTo>
                  <a:lnTo>
                    <a:pt x="2224" y="35"/>
                  </a:lnTo>
                  <a:lnTo>
                    <a:pt x="2259" y="35"/>
                  </a:lnTo>
                  <a:lnTo>
                    <a:pt x="2247" y="91"/>
                  </a:lnTo>
                  <a:lnTo>
                    <a:pt x="2283" y="97"/>
                  </a:lnTo>
                  <a:lnTo>
                    <a:pt x="2330" y="91"/>
                  </a:lnTo>
                  <a:lnTo>
                    <a:pt x="2389" y="97"/>
                  </a:lnTo>
                  <a:lnTo>
                    <a:pt x="2437" y="153"/>
                  </a:lnTo>
                  <a:lnTo>
                    <a:pt x="2437" y="173"/>
                  </a:lnTo>
                  <a:lnTo>
                    <a:pt x="2448" y="187"/>
                  </a:lnTo>
                  <a:lnTo>
                    <a:pt x="2472" y="194"/>
                  </a:lnTo>
                  <a:lnTo>
                    <a:pt x="2496" y="208"/>
                  </a:lnTo>
                  <a:lnTo>
                    <a:pt x="2543" y="249"/>
                  </a:lnTo>
                  <a:lnTo>
                    <a:pt x="2567" y="270"/>
                  </a:lnTo>
                  <a:lnTo>
                    <a:pt x="2567" y="291"/>
                  </a:lnTo>
                  <a:lnTo>
                    <a:pt x="2567" y="298"/>
                  </a:lnTo>
                  <a:lnTo>
                    <a:pt x="2555" y="305"/>
                  </a:lnTo>
                  <a:lnTo>
                    <a:pt x="2543" y="312"/>
                  </a:lnTo>
                  <a:lnTo>
                    <a:pt x="2543" y="318"/>
                  </a:lnTo>
                  <a:lnTo>
                    <a:pt x="2555" y="332"/>
                  </a:lnTo>
                  <a:lnTo>
                    <a:pt x="2590" y="353"/>
                  </a:lnTo>
                  <a:lnTo>
                    <a:pt x="2590" y="360"/>
                  </a:lnTo>
                  <a:lnTo>
                    <a:pt x="2590" y="381"/>
                  </a:lnTo>
                  <a:lnTo>
                    <a:pt x="2555" y="422"/>
                  </a:lnTo>
                  <a:lnTo>
                    <a:pt x="2543" y="450"/>
                  </a:lnTo>
                  <a:lnTo>
                    <a:pt x="2543" y="470"/>
                  </a:lnTo>
                  <a:lnTo>
                    <a:pt x="2567" y="505"/>
                  </a:lnTo>
                  <a:lnTo>
                    <a:pt x="2567" y="533"/>
                  </a:lnTo>
                  <a:lnTo>
                    <a:pt x="2555" y="553"/>
                  </a:lnTo>
                  <a:lnTo>
                    <a:pt x="2508" y="595"/>
                  </a:lnTo>
                  <a:lnTo>
                    <a:pt x="2496" y="615"/>
                  </a:lnTo>
                  <a:lnTo>
                    <a:pt x="2508" y="636"/>
                  </a:lnTo>
                  <a:lnTo>
                    <a:pt x="2744" y="836"/>
                  </a:lnTo>
                  <a:lnTo>
                    <a:pt x="2780" y="892"/>
                  </a:lnTo>
                  <a:lnTo>
                    <a:pt x="2803" y="975"/>
                  </a:lnTo>
                  <a:lnTo>
                    <a:pt x="2815" y="988"/>
                  </a:lnTo>
                  <a:lnTo>
                    <a:pt x="2874" y="1030"/>
                  </a:lnTo>
                  <a:lnTo>
                    <a:pt x="2886" y="1037"/>
                  </a:lnTo>
                  <a:lnTo>
                    <a:pt x="2886" y="1057"/>
                  </a:lnTo>
                  <a:lnTo>
                    <a:pt x="2933" y="1106"/>
                  </a:lnTo>
                  <a:lnTo>
                    <a:pt x="2933" y="1168"/>
                  </a:lnTo>
                  <a:lnTo>
                    <a:pt x="2933" y="1189"/>
                  </a:lnTo>
                  <a:lnTo>
                    <a:pt x="3052" y="1306"/>
                  </a:lnTo>
                  <a:lnTo>
                    <a:pt x="3052" y="1327"/>
                  </a:lnTo>
                  <a:lnTo>
                    <a:pt x="3075" y="1334"/>
                  </a:lnTo>
                  <a:lnTo>
                    <a:pt x="3146" y="1375"/>
                  </a:lnTo>
                  <a:lnTo>
                    <a:pt x="3182" y="1389"/>
                  </a:lnTo>
                  <a:lnTo>
                    <a:pt x="3205" y="1389"/>
                  </a:lnTo>
                  <a:lnTo>
                    <a:pt x="3359" y="1396"/>
                  </a:lnTo>
                  <a:lnTo>
                    <a:pt x="3418" y="1389"/>
                  </a:lnTo>
                  <a:lnTo>
                    <a:pt x="3454" y="1361"/>
                  </a:lnTo>
                  <a:lnTo>
                    <a:pt x="3466" y="1251"/>
                  </a:lnTo>
                  <a:lnTo>
                    <a:pt x="3489" y="1209"/>
                  </a:lnTo>
                  <a:lnTo>
                    <a:pt x="3537" y="1175"/>
                  </a:lnTo>
                  <a:lnTo>
                    <a:pt x="3619" y="1168"/>
                  </a:lnTo>
                  <a:lnTo>
                    <a:pt x="3608" y="1196"/>
                  </a:lnTo>
                  <a:lnTo>
                    <a:pt x="3619" y="1216"/>
                  </a:lnTo>
                  <a:lnTo>
                    <a:pt x="3655" y="1237"/>
                  </a:lnTo>
                  <a:lnTo>
                    <a:pt x="3667" y="1265"/>
                  </a:lnTo>
                  <a:lnTo>
                    <a:pt x="3667" y="1299"/>
                  </a:lnTo>
                  <a:lnTo>
                    <a:pt x="3643" y="1320"/>
                  </a:lnTo>
                  <a:lnTo>
                    <a:pt x="3608" y="1327"/>
                  </a:lnTo>
                  <a:lnTo>
                    <a:pt x="3560" y="1313"/>
                  </a:lnTo>
                  <a:lnTo>
                    <a:pt x="3584" y="1354"/>
                  </a:lnTo>
                  <a:lnTo>
                    <a:pt x="3631" y="1368"/>
                  </a:lnTo>
                  <a:lnTo>
                    <a:pt x="3690" y="1375"/>
                  </a:lnTo>
                  <a:lnTo>
                    <a:pt x="3749" y="1354"/>
                  </a:lnTo>
                  <a:lnTo>
                    <a:pt x="3749" y="1272"/>
                  </a:lnTo>
                  <a:lnTo>
                    <a:pt x="3749" y="1251"/>
                  </a:lnTo>
                  <a:lnTo>
                    <a:pt x="3785" y="1251"/>
                  </a:lnTo>
                  <a:lnTo>
                    <a:pt x="3809" y="1237"/>
                  </a:lnTo>
                  <a:lnTo>
                    <a:pt x="3832" y="1223"/>
                  </a:lnTo>
                  <a:lnTo>
                    <a:pt x="3820" y="1202"/>
                  </a:lnTo>
                  <a:lnTo>
                    <a:pt x="3868" y="1223"/>
                  </a:lnTo>
                  <a:lnTo>
                    <a:pt x="3880" y="1265"/>
                  </a:lnTo>
                  <a:lnTo>
                    <a:pt x="3903" y="1299"/>
                  </a:lnTo>
                  <a:lnTo>
                    <a:pt x="3962" y="1313"/>
                  </a:lnTo>
                  <a:lnTo>
                    <a:pt x="3986" y="1299"/>
                  </a:lnTo>
                  <a:lnTo>
                    <a:pt x="3986" y="1265"/>
                  </a:lnTo>
                  <a:lnTo>
                    <a:pt x="3986" y="1196"/>
                  </a:lnTo>
                  <a:lnTo>
                    <a:pt x="3974" y="1161"/>
                  </a:lnTo>
                  <a:lnTo>
                    <a:pt x="3950" y="1120"/>
                  </a:lnTo>
                  <a:lnTo>
                    <a:pt x="3927" y="1078"/>
                  </a:lnTo>
                  <a:lnTo>
                    <a:pt x="3891" y="1071"/>
                  </a:lnTo>
                  <a:lnTo>
                    <a:pt x="3832" y="1085"/>
                  </a:lnTo>
                  <a:lnTo>
                    <a:pt x="3749" y="1085"/>
                  </a:lnTo>
                  <a:lnTo>
                    <a:pt x="3714" y="1106"/>
                  </a:lnTo>
                  <a:lnTo>
                    <a:pt x="3678" y="1078"/>
                  </a:lnTo>
                  <a:lnTo>
                    <a:pt x="3631" y="1099"/>
                  </a:lnTo>
                  <a:lnTo>
                    <a:pt x="3572" y="1140"/>
                  </a:lnTo>
                  <a:lnTo>
                    <a:pt x="3513" y="1154"/>
                  </a:lnTo>
                  <a:lnTo>
                    <a:pt x="3608" y="1051"/>
                  </a:lnTo>
                  <a:lnTo>
                    <a:pt x="3643" y="981"/>
                  </a:lnTo>
                  <a:lnTo>
                    <a:pt x="3631" y="954"/>
                  </a:lnTo>
                  <a:lnTo>
                    <a:pt x="3596" y="947"/>
                  </a:lnTo>
                  <a:lnTo>
                    <a:pt x="3596" y="919"/>
                  </a:lnTo>
                  <a:lnTo>
                    <a:pt x="3608" y="892"/>
                  </a:lnTo>
                  <a:lnTo>
                    <a:pt x="3596" y="878"/>
                  </a:lnTo>
                  <a:lnTo>
                    <a:pt x="3548" y="864"/>
                  </a:lnTo>
                  <a:lnTo>
                    <a:pt x="3513" y="864"/>
                  </a:lnTo>
                  <a:lnTo>
                    <a:pt x="3466" y="871"/>
                  </a:lnTo>
                  <a:lnTo>
                    <a:pt x="3418" y="878"/>
                  </a:lnTo>
                  <a:lnTo>
                    <a:pt x="3052" y="878"/>
                  </a:lnTo>
                  <a:lnTo>
                    <a:pt x="2862" y="857"/>
                  </a:lnTo>
                  <a:lnTo>
                    <a:pt x="2803" y="836"/>
                  </a:lnTo>
                  <a:lnTo>
                    <a:pt x="2957" y="843"/>
                  </a:lnTo>
                  <a:lnTo>
                    <a:pt x="3217" y="857"/>
                  </a:lnTo>
                  <a:lnTo>
                    <a:pt x="3466" y="843"/>
                  </a:lnTo>
                  <a:lnTo>
                    <a:pt x="3667" y="823"/>
                  </a:lnTo>
                  <a:lnTo>
                    <a:pt x="3856" y="795"/>
                  </a:lnTo>
                  <a:lnTo>
                    <a:pt x="4140" y="740"/>
                  </a:lnTo>
                  <a:lnTo>
                    <a:pt x="4506" y="650"/>
                  </a:lnTo>
                  <a:lnTo>
                    <a:pt x="4719" y="609"/>
                  </a:lnTo>
                  <a:lnTo>
                    <a:pt x="4802" y="595"/>
                  </a:lnTo>
                  <a:lnTo>
                    <a:pt x="4897" y="567"/>
                  </a:lnTo>
                  <a:lnTo>
                    <a:pt x="4920" y="581"/>
                  </a:lnTo>
                  <a:lnTo>
                    <a:pt x="4908" y="595"/>
                  </a:lnTo>
                  <a:lnTo>
                    <a:pt x="4908" y="615"/>
                  </a:lnTo>
                  <a:lnTo>
                    <a:pt x="4873" y="650"/>
                  </a:lnTo>
                  <a:lnTo>
                    <a:pt x="4719" y="733"/>
                  </a:lnTo>
                  <a:lnTo>
                    <a:pt x="4625" y="795"/>
                  </a:lnTo>
                  <a:lnTo>
                    <a:pt x="4601" y="830"/>
                  </a:lnTo>
                  <a:lnTo>
                    <a:pt x="4565" y="919"/>
                  </a:lnTo>
                  <a:lnTo>
                    <a:pt x="4530" y="947"/>
                  </a:lnTo>
                  <a:lnTo>
                    <a:pt x="4495" y="975"/>
                  </a:lnTo>
                  <a:lnTo>
                    <a:pt x="4459" y="1002"/>
                  </a:lnTo>
                  <a:lnTo>
                    <a:pt x="4435" y="1044"/>
                  </a:lnTo>
                  <a:lnTo>
                    <a:pt x="4459" y="1085"/>
                  </a:lnTo>
                  <a:lnTo>
                    <a:pt x="4495" y="1126"/>
                  </a:lnTo>
                  <a:lnTo>
                    <a:pt x="4506" y="1175"/>
                  </a:lnTo>
                  <a:lnTo>
                    <a:pt x="4506" y="1209"/>
                  </a:lnTo>
                  <a:lnTo>
                    <a:pt x="4435" y="1306"/>
                  </a:lnTo>
                  <a:lnTo>
                    <a:pt x="4435" y="1327"/>
                  </a:lnTo>
                  <a:lnTo>
                    <a:pt x="4424" y="1375"/>
                  </a:lnTo>
                  <a:lnTo>
                    <a:pt x="4459" y="1568"/>
                  </a:lnTo>
                  <a:lnTo>
                    <a:pt x="4447" y="1714"/>
                  </a:lnTo>
                  <a:lnTo>
                    <a:pt x="4459" y="1762"/>
                  </a:lnTo>
                  <a:lnTo>
                    <a:pt x="4530" y="1838"/>
                  </a:lnTo>
                  <a:lnTo>
                    <a:pt x="4755" y="1928"/>
                  </a:lnTo>
                  <a:lnTo>
                    <a:pt x="4826" y="2011"/>
                  </a:lnTo>
                  <a:lnTo>
                    <a:pt x="4838" y="2114"/>
                  </a:lnTo>
                  <a:lnTo>
                    <a:pt x="4861" y="2162"/>
                  </a:lnTo>
                  <a:lnTo>
                    <a:pt x="4908" y="2204"/>
                  </a:lnTo>
                  <a:lnTo>
                    <a:pt x="4968" y="2245"/>
                  </a:lnTo>
                  <a:lnTo>
                    <a:pt x="5180" y="2480"/>
                  </a:lnTo>
                  <a:lnTo>
                    <a:pt x="5204" y="2508"/>
                  </a:lnTo>
                  <a:lnTo>
                    <a:pt x="5228" y="2591"/>
                  </a:lnTo>
                  <a:lnTo>
                    <a:pt x="5275" y="2660"/>
                  </a:lnTo>
                  <a:lnTo>
                    <a:pt x="5287" y="2708"/>
                  </a:lnTo>
                  <a:lnTo>
                    <a:pt x="5275" y="2777"/>
                  </a:lnTo>
                  <a:lnTo>
                    <a:pt x="5228" y="2798"/>
                  </a:lnTo>
                  <a:lnTo>
                    <a:pt x="5169" y="2812"/>
                  </a:lnTo>
                  <a:lnTo>
                    <a:pt x="5098" y="2846"/>
                  </a:lnTo>
                  <a:lnTo>
                    <a:pt x="5062" y="2853"/>
                  </a:lnTo>
                  <a:lnTo>
                    <a:pt x="4956" y="2867"/>
                  </a:lnTo>
                  <a:lnTo>
                    <a:pt x="4932" y="2874"/>
                  </a:lnTo>
                  <a:lnTo>
                    <a:pt x="4908" y="2888"/>
                  </a:lnTo>
                  <a:lnTo>
                    <a:pt x="4873" y="2915"/>
                  </a:lnTo>
                  <a:lnTo>
                    <a:pt x="4826" y="2984"/>
                  </a:lnTo>
                  <a:lnTo>
                    <a:pt x="4814" y="2991"/>
                  </a:lnTo>
                  <a:lnTo>
                    <a:pt x="4778" y="2998"/>
                  </a:lnTo>
                  <a:lnTo>
                    <a:pt x="4755" y="3005"/>
                  </a:lnTo>
                  <a:lnTo>
                    <a:pt x="4743" y="3026"/>
                  </a:lnTo>
                  <a:lnTo>
                    <a:pt x="4755" y="3088"/>
                  </a:lnTo>
                  <a:lnTo>
                    <a:pt x="4778" y="3116"/>
                  </a:lnTo>
                  <a:lnTo>
                    <a:pt x="4826" y="3136"/>
                  </a:lnTo>
                  <a:lnTo>
                    <a:pt x="4956" y="3178"/>
                  </a:lnTo>
                  <a:lnTo>
                    <a:pt x="4991" y="3198"/>
                  </a:lnTo>
                  <a:lnTo>
                    <a:pt x="5015" y="3226"/>
                  </a:lnTo>
                  <a:lnTo>
                    <a:pt x="5027" y="3274"/>
                  </a:lnTo>
                  <a:lnTo>
                    <a:pt x="5027" y="3378"/>
                  </a:lnTo>
                  <a:lnTo>
                    <a:pt x="5015" y="3426"/>
                  </a:lnTo>
                  <a:lnTo>
                    <a:pt x="4979" y="3475"/>
                  </a:lnTo>
                  <a:lnTo>
                    <a:pt x="4944" y="3502"/>
                  </a:lnTo>
                  <a:lnTo>
                    <a:pt x="4814" y="3571"/>
                  </a:lnTo>
                  <a:lnTo>
                    <a:pt x="4790" y="3613"/>
                  </a:lnTo>
                  <a:lnTo>
                    <a:pt x="4802" y="3661"/>
                  </a:lnTo>
                  <a:lnTo>
                    <a:pt x="4838" y="3709"/>
                  </a:lnTo>
                  <a:lnTo>
                    <a:pt x="4849" y="3751"/>
                  </a:lnTo>
                  <a:lnTo>
                    <a:pt x="4838" y="3799"/>
                  </a:lnTo>
                  <a:lnTo>
                    <a:pt x="4802" y="3827"/>
                  </a:lnTo>
                  <a:lnTo>
                    <a:pt x="4707" y="3882"/>
                  </a:lnTo>
                  <a:lnTo>
                    <a:pt x="4660" y="3924"/>
                  </a:lnTo>
                  <a:lnTo>
                    <a:pt x="4648" y="3951"/>
                  </a:lnTo>
                  <a:lnTo>
                    <a:pt x="4696" y="4048"/>
                  </a:lnTo>
                  <a:lnTo>
                    <a:pt x="4755" y="4248"/>
                  </a:lnTo>
                  <a:lnTo>
                    <a:pt x="4731" y="4331"/>
                  </a:lnTo>
                  <a:lnTo>
                    <a:pt x="4613" y="4324"/>
                  </a:lnTo>
                  <a:lnTo>
                    <a:pt x="4589" y="4345"/>
                  </a:lnTo>
                  <a:lnTo>
                    <a:pt x="4506" y="4400"/>
                  </a:lnTo>
                  <a:lnTo>
                    <a:pt x="4459" y="4386"/>
                  </a:lnTo>
                  <a:lnTo>
                    <a:pt x="4412" y="4372"/>
                  </a:lnTo>
                  <a:lnTo>
                    <a:pt x="4353" y="4379"/>
                  </a:lnTo>
                  <a:lnTo>
                    <a:pt x="4305" y="4393"/>
                  </a:lnTo>
                  <a:lnTo>
                    <a:pt x="4293" y="4407"/>
                  </a:lnTo>
                  <a:lnTo>
                    <a:pt x="4270" y="4442"/>
                  </a:lnTo>
                  <a:lnTo>
                    <a:pt x="4258" y="4455"/>
                  </a:lnTo>
                  <a:lnTo>
                    <a:pt x="4234" y="4462"/>
                  </a:lnTo>
                  <a:lnTo>
                    <a:pt x="4187" y="4462"/>
                  </a:lnTo>
                  <a:lnTo>
                    <a:pt x="4163" y="4462"/>
                  </a:lnTo>
                  <a:lnTo>
                    <a:pt x="4104" y="4483"/>
                  </a:lnTo>
                  <a:lnTo>
                    <a:pt x="4069" y="4497"/>
                  </a:lnTo>
                  <a:lnTo>
                    <a:pt x="4069" y="4518"/>
                  </a:lnTo>
                  <a:lnTo>
                    <a:pt x="4057" y="4545"/>
                  </a:lnTo>
                  <a:lnTo>
                    <a:pt x="4033" y="4566"/>
                  </a:lnTo>
                  <a:lnTo>
                    <a:pt x="4010" y="4587"/>
                  </a:lnTo>
                  <a:lnTo>
                    <a:pt x="3986" y="4600"/>
                  </a:lnTo>
                  <a:lnTo>
                    <a:pt x="3856" y="4649"/>
                  </a:lnTo>
                  <a:lnTo>
                    <a:pt x="3797" y="4690"/>
                  </a:lnTo>
                  <a:lnTo>
                    <a:pt x="3761" y="4759"/>
                  </a:lnTo>
                  <a:lnTo>
                    <a:pt x="3738" y="4780"/>
                  </a:lnTo>
                  <a:lnTo>
                    <a:pt x="3702" y="4801"/>
                  </a:lnTo>
                  <a:lnTo>
                    <a:pt x="3667" y="4808"/>
                  </a:lnTo>
                  <a:lnTo>
                    <a:pt x="3631" y="4801"/>
                  </a:lnTo>
                  <a:lnTo>
                    <a:pt x="3608" y="4794"/>
                  </a:lnTo>
                  <a:lnTo>
                    <a:pt x="3584" y="4773"/>
                  </a:lnTo>
                  <a:lnTo>
                    <a:pt x="3560" y="4759"/>
                  </a:lnTo>
                  <a:lnTo>
                    <a:pt x="3501" y="4739"/>
                  </a:lnTo>
                  <a:lnTo>
                    <a:pt x="3442" y="4739"/>
                  </a:lnTo>
                  <a:lnTo>
                    <a:pt x="3312" y="4745"/>
                  </a:lnTo>
                  <a:lnTo>
                    <a:pt x="3300" y="4759"/>
                  </a:lnTo>
                  <a:lnTo>
                    <a:pt x="3276" y="4814"/>
                  </a:lnTo>
                  <a:lnTo>
                    <a:pt x="3253" y="4835"/>
                  </a:lnTo>
                  <a:lnTo>
                    <a:pt x="3205" y="4849"/>
                  </a:lnTo>
                  <a:lnTo>
                    <a:pt x="3170" y="4842"/>
                  </a:lnTo>
                  <a:lnTo>
                    <a:pt x="3134" y="4828"/>
                  </a:lnTo>
                  <a:lnTo>
                    <a:pt x="3087" y="4821"/>
                  </a:lnTo>
                  <a:lnTo>
                    <a:pt x="3016" y="4828"/>
                  </a:lnTo>
                  <a:lnTo>
                    <a:pt x="2933" y="4842"/>
                  </a:lnTo>
                  <a:lnTo>
                    <a:pt x="2862" y="4863"/>
                  </a:lnTo>
                  <a:lnTo>
                    <a:pt x="2827" y="4890"/>
                  </a:lnTo>
                  <a:lnTo>
                    <a:pt x="2827" y="4953"/>
                  </a:lnTo>
                  <a:lnTo>
                    <a:pt x="2791" y="4973"/>
                  </a:lnTo>
                  <a:lnTo>
                    <a:pt x="2650" y="4973"/>
                  </a:lnTo>
                  <a:lnTo>
                    <a:pt x="2579" y="5001"/>
                  </a:lnTo>
                  <a:lnTo>
                    <a:pt x="2484" y="5091"/>
                  </a:lnTo>
                  <a:lnTo>
                    <a:pt x="2425" y="5139"/>
                  </a:lnTo>
                  <a:lnTo>
                    <a:pt x="2259" y="5187"/>
                  </a:lnTo>
                  <a:lnTo>
                    <a:pt x="2212" y="5215"/>
                  </a:lnTo>
                  <a:lnTo>
                    <a:pt x="2259" y="5236"/>
                  </a:lnTo>
                  <a:lnTo>
                    <a:pt x="2153" y="5263"/>
                  </a:lnTo>
                  <a:lnTo>
                    <a:pt x="2023" y="5284"/>
                  </a:lnTo>
                  <a:lnTo>
                    <a:pt x="1904" y="5277"/>
                  </a:lnTo>
                  <a:lnTo>
                    <a:pt x="1833" y="5222"/>
                  </a:lnTo>
                  <a:lnTo>
                    <a:pt x="1798" y="5250"/>
                  </a:lnTo>
                  <a:lnTo>
                    <a:pt x="1739" y="5270"/>
                  </a:lnTo>
                  <a:lnTo>
                    <a:pt x="1715" y="5298"/>
                  </a:lnTo>
                  <a:lnTo>
                    <a:pt x="1727" y="5332"/>
                  </a:lnTo>
                  <a:lnTo>
                    <a:pt x="1609" y="5374"/>
                  </a:lnTo>
                  <a:lnTo>
                    <a:pt x="1289" y="5381"/>
                  </a:lnTo>
                  <a:lnTo>
                    <a:pt x="1183" y="5408"/>
                  </a:lnTo>
                  <a:lnTo>
                    <a:pt x="1230" y="5477"/>
                  </a:lnTo>
                  <a:lnTo>
                    <a:pt x="1218" y="5540"/>
                  </a:lnTo>
                  <a:lnTo>
                    <a:pt x="1171" y="5602"/>
                  </a:lnTo>
                  <a:lnTo>
                    <a:pt x="1077" y="5415"/>
                  </a:lnTo>
                  <a:lnTo>
                    <a:pt x="1041" y="5374"/>
                  </a:lnTo>
                  <a:lnTo>
                    <a:pt x="994" y="5312"/>
                  </a:lnTo>
                  <a:lnTo>
                    <a:pt x="911" y="5222"/>
                  </a:lnTo>
                  <a:lnTo>
                    <a:pt x="1006" y="5146"/>
                  </a:lnTo>
                  <a:lnTo>
                    <a:pt x="1112" y="5084"/>
                  </a:lnTo>
                  <a:lnTo>
                    <a:pt x="1159" y="5035"/>
                  </a:lnTo>
                  <a:lnTo>
                    <a:pt x="1183" y="4987"/>
                  </a:lnTo>
                  <a:lnTo>
                    <a:pt x="1183" y="4946"/>
                  </a:lnTo>
                  <a:lnTo>
                    <a:pt x="1207" y="4932"/>
                  </a:lnTo>
                  <a:lnTo>
                    <a:pt x="1230" y="4932"/>
                  </a:lnTo>
                  <a:lnTo>
                    <a:pt x="1266" y="4932"/>
                  </a:lnTo>
                  <a:lnTo>
                    <a:pt x="1301" y="4939"/>
                  </a:lnTo>
                  <a:lnTo>
                    <a:pt x="1443" y="4918"/>
                  </a:lnTo>
                  <a:lnTo>
                    <a:pt x="1490" y="4904"/>
                  </a:lnTo>
                  <a:lnTo>
                    <a:pt x="1514" y="4890"/>
                  </a:lnTo>
                  <a:lnTo>
                    <a:pt x="1526" y="4877"/>
                  </a:lnTo>
                  <a:lnTo>
                    <a:pt x="1526" y="4863"/>
                  </a:lnTo>
                  <a:lnTo>
                    <a:pt x="1526" y="4849"/>
                  </a:lnTo>
                  <a:lnTo>
                    <a:pt x="1526" y="4842"/>
                  </a:lnTo>
                  <a:lnTo>
                    <a:pt x="1514" y="4828"/>
                  </a:lnTo>
                  <a:lnTo>
                    <a:pt x="1490" y="4821"/>
                  </a:lnTo>
                  <a:lnTo>
                    <a:pt x="1490" y="4808"/>
                  </a:lnTo>
                  <a:lnTo>
                    <a:pt x="1479" y="4801"/>
                  </a:lnTo>
                  <a:lnTo>
                    <a:pt x="1490" y="4780"/>
                  </a:lnTo>
                  <a:lnTo>
                    <a:pt x="1490" y="4759"/>
                  </a:lnTo>
                  <a:lnTo>
                    <a:pt x="1502" y="4683"/>
                  </a:lnTo>
                  <a:lnTo>
                    <a:pt x="1514" y="4663"/>
                  </a:lnTo>
                  <a:lnTo>
                    <a:pt x="1538" y="4649"/>
                  </a:lnTo>
                  <a:lnTo>
                    <a:pt x="1573" y="4635"/>
                  </a:lnTo>
                  <a:lnTo>
                    <a:pt x="1609" y="4621"/>
                  </a:lnTo>
                  <a:lnTo>
                    <a:pt x="1644" y="4573"/>
                  </a:lnTo>
                  <a:lnTo>
                    <a:pt x="1680" y="4448"/>
                  </a:lnTo>
                  <a:lnTo>
                    <a:pt x="1739" y="4407"/>
                  </a:lnTo>
                  <a:lnTo>
                    <a:pt x="1822" y="4386"/>
                  </a:lnTo>
                  <a:lnTo>
                    <a:pt x="1987" y="4290"/>
                  </a:lnTo>
                  <a:lnTo>
                    <a:pt x="2188" y="4221"/>
                  </a:lnTo>
                  <a:lnTo>
                    <a:pt x="2082" y="4172"/>
                  </a:lnTo>
                  <a:lnTo>
                    <a:pt x="1893" y="4048"/>
                  </a:lnTo>
                  <a:lnTo>
                    <a:pt x="1833" y="4027"/>
                  </a:lnTo>
                  <a:lnTo>
                    <a:pt x="1774" y="4013"/>
                  </a:lnTo>
                  <a:lnTo>
                    <a:pt x="1692" y="4006"/>
                  </a:lnTo>
                  <a:lnTo>
                    <a:pt x="1656" y="4006"/>
                  </a:lnTo>
                  <a:lnTo>
                    <a:pt x="1632" y="4013"/>
                  </a:lnTo>
                  <a:lnTo>
                    <a:pt x="1585" y="4020"/>
                  </a:lnTo>
                  <a:lnTo>
                    <a:pt x="1526" y="4020"/>
                  </a:lnTo>
                  <a:lnTo>
                    <a:pt x="1490" y="4027"/>
                  </a:lnTo>
                  <a:lnTo>
                    <a:pt x="1443" y="4048"/>
                  </a:lnTo>
                  <a:lnTo>
                    <a:pt x="1408" y="4055"/>
                  </a:lnTo>
                  <a:lnTo>
                    <a:pt x="1266" y="4055"/>
                  </a:lnTo>
                  <a:lnTo>
                    <a:pt x="1242" y="4062"/>
                  </a:lnTo>
                  <a:lnTo>
                    <a:pt x="1195" y="4062"/>
                  </a:lnTo>
                  <a:lnTo>
                    <a:pt x="1159" y="4055"/>
                  </a:lnTo>
                  <a:lnTo>
                    <a:pt x="1006" y="4000"/>
                  </a:lnTo>
                  <a:lnTo>
                    <a:pt x="982" y="3993"/>
                  </a:lnTo>
                  <a:lnTo>
                    <a:pt x="958" y="4000"/>
                  </a:lnTo>
                  <a:lnTo>
                    <a:pt x="935" y="4013"/>
                  </a:lnTo>
                  <a:lnTo>
                    <a:pt x="935" y="4027"/>
                  </a:lnTo>
                  <a:lnTo>
                    <a:pt x="911" y="4041"/>
                  </a:lnTo>
                  <a:lnTo>
                    <a:pt x="840" y="4000"/>
                  </a:lnTo>
                  <a:lnTo>
                    <a:pt x="970" y="3779"/>
                  </a:lnTo>
                  <a:lnTo>
                    <a:pt x="1065" y="3675"/>
                  </a:lnTo>
                  <a:lnTo>
                    <a:pt x="1041" y="3640"/>
                  </a:lnTo>
                  <a:lnTo>
                    <a:pt x="1053" y="3620"/>
                  </a:lnTo>
                  <a:lnTo>
                    <a:pt x="1065" y="3564"/>
                  </a:lnTo>
                  <a:lnTo>
                    <a:pt x="1230" y="3468"/>
                  </a:lnTo>
                  <a:lnTo>
                    <a:pt x="1266" y="3454"/>
                  </a:lnTo>
                  <a:lnTo>
                    <a:pt x="1490" y="3274"/>
                  </a:lnTo>
                  <a:lnTo>
                    <a:pt x="1550" y="3247"/>
                  </a:lnTo>
                  <a:lnTo>
                    <a:pt x="1609" y="3226"/>
                  </a:lnTo>
                  <a:lnTo>
                    <a:pt x="1656" y="3205"/>
                  </a:lnTo>
                  <a:lnTo>
                    <a:pt x="1703" y="3178"/>
                  </a:lnTo>
                  <a:lnTo>
                    <a:pt x="1798" y="3088"/>
                  </a:lnTo>
                  <a:lnTo>
                    <a:pt x="1928" y="2964"/>
                  </a:lnTo>
                  <a:lnTo>
                    <a:pt x="1928" y="2936"/>
                  </a:lnTo>
                  <a:lnTo>
                    <a:pt x="1940" y="2908"/>
                  </a:lnTo>
                  <a:lnTo>
                    <a:pt x="1916" y="2881"/>
                  </a:lnTo>
                  <a:lnTo>
                    <a:pt x="1893" y="2812"/>
                  </a:lnTo>
                  <a:lnTo>
                    <a:pt x="1869" y="2701"/>
                  </a:lnTo>
                  <a:lnTo>
                    <a:pt x="1798" y="2646"/>
                  </a:lnTo>
                  <a:lnTo>
                    <a:pt x="1763" y="2598"/>
                  </a:lnTo>
                  <a:lnTo>
                    <a:pt x="1715" y="2577"/>
                  </a:lnTo>
                  <a:lnTo>
                    <a:pt x="1656" y="2522"/>
                  </a:lnTo>
                  <a:lnTo>
                    <a:pt x="1538" y="2453"/>
                  </a:lnTo>
                  <a:lnTo>
                    <a:pt x="1502" y="2418"/>
                  </a:lnTo>
                  <a:lnTo>
                    <a:pt x="1467" y="2363"/>
                  </a:lnTo>
                  <a:lnTo>
                    <a:pt x="1443" y="2321"/>
                  </a:lnTo>
                  <a:lnTo>
                    <a:pt x="1360" y="2273"/>
                  </a:lnTo>
                  <a:lnTo>
                    <a:pt x="1313" y="2252"/>
                  </a:lnTo>
                  <a:lnTo>
                    <a:pt x="1266" y="2238"/>
                  </a:lnTo>
                  <a:lnTo>
                    <a:pt x="1124" y="2225"/>
                  </a:lnTo>
                  <a:lnTo>
                    <a:pt x="1077" y="2218"/>
                  </a:lnTo>
                  <a:lnTo>
                    <a:pt x="1041" y="2218"/>
                  </a:lnTo>
                  <a:lnTo>
                    <a:pt x="1006" y="2218"/>
                  </a:lnTo>
                  <a:lnTo>
                    <a:pt x="982" y="2225"/>
                  </a:lnTo>
                  <a:lnTo>
                    <a:pt x="935" y="2225"/>
                  </a:lnTo>
                  <a:lnTo>
                    <a:pt x="793" y="2197"/>
                  </a:lnTo>
                  <a:lnTo>
                    <a:pt x="651" y="2142"/>
                  </a:lnTo>
                  <a:lnTo>
                    <a:pt x="603" y="2135"/>
                  </a:lnTo>
                  <a:lnTo>
                    <a:pt x="544" y="2114"/>
                  </a:lnTo>
                  <a:lnTo>
                    <a:pt x="497" y="2080"/>
                  </a:lnTo>
                  <a:lnTo>
                    <a:pt x="450" y="2073"/>
                  </a:lnTo>
                  <a:lnTo>
                    <a:pt x="402" y="2073"/>
                  </a:lnTo>
                  <a:lnTo>
                    <a:pt x="355" y="2066"/>
                  </a:lnTo>
                  <a:lnTo>
                    <a:pt x="320" y="2052"/>
                  </a:lnTo>
                  <a:lnTo>
                    <a:pt x="296" y="2011"/>
                  </a:lnTo>
                  <a:lnTo>
                    <a:pt x="284" y="1997"/>
                  </a:lnTo>
                  <a:lnTo>
                    <a:pt x="260" y="1990"/>
                  </a:lnTo>
                  <a:lnTo>
                    <a:pt x="142" y="1969"/>
                  </a:lnTo>
                  <a:lnTo>
                    <a:pt x="59" y="1941"/>
                  </a:lnTo>
                  <a:lnTo>
                    <a:pt x="36" y="1921"/>
                  </a:lnTo>
                  <a:lnTo>
                    <a:pt x="36" y="1900"/>
                  </a:lnTo>
                  <a:lnTo>
                    <a:pt x="59" y="1886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0" name="Google Shape;612;p22">
              <a:extLst>
                <a:ext uri="{FF2B5EF4-FFF2-40B4-BE49-F238E27FC236}">
                  <a16:creationId xmlns:a16="http://schemas.microsoft.com/office/drawing/2014/main" id="{FED939E1-7724-9822-2686-5C7FC5361041}"/>
                </a:ext>
              </a:extLst>
            </p:cNvPr>
            <p:cNvSpPr/>
            <p:nvPr/>
          </p:nvSpPr>
          <p:spPr>
            <a:xfrm flipH="1">
              <a:off x="4408548" y="1157352"/>
              <a:ext cx="591181" cy="448374"/>
            </a:xfrm>
            <a:custGeom>
              <a:avLst/>
              <a:gdLst/>
              <a:ahLst/>
              <a:cxnLst/>
              <a:rect l="l" t="t" r="r" b="b"/>
              <a:pathLst>
                <a:path w="9711" h="4704" extrusionOk="0">
                  <a:moveTo>
                    <a:pt x="24" y="850"/>
                  </a:moveTo>
                  <a:lnTo>
                    <a:pt x="166" y="725"/>
                  </a:lnTo>
                  <a:lnTo>
                    <a:pt x="190" y="663"/>
                  </a:lnTo>
                  <a:lnTo>
                    <a:pt x="426" y="428"/>
                  </a:lnTo>
                  <a:lnTo>
                    <a:pt x="438" y="387"/>
                  </a:lnTo>
                  <a:lnTo>
                    <a:pt x="450" y="373"/>
                  </a:lnTo>
                  <a:lnTo>
                    <a:pt x="474" y="359"/>
                  </a:lnTo>
                  <a:lnTo>
                    <a:pt x="509" y="318"/>
                  </a:lnTo>
                  <a:lnTo>
                    <a:pt x="592" y="283"/>
                  </a:lnTo>
                  <a:lnTo>
                    <a:pt x="710" y="249"/>
                  </a:lnTo>
                  <a:lnTo>
                    <a:pt x="888" y="228"/>
                  </a:lnTo>
                  <a:lnTo>
                    <a:pt x="970" y="214"/>
                  </a:lnTo>
                  <a:lnTo>
                    <a:pt x="1041" y="180"/>
                  </a:lnTo>
                  <a:lnTo>
                    <a:pt x="1077" y="166"/>
                  </a:lnTo>
                  <a:lnTo>
                    <a:pt x="1219" y="173"/>
                  </a:lnTo>
                  <a:lnTo>
                    <a:pt x="1266" y="159"/>
                  </a:lnTo>
                  <a:lnTo>
                    <a:pt x="1290" y="152"/>
                  </a:lnTo>
                  <a:lnTo>
                    <a:pt x="1349" y="124"/>
                  </a:lnTo>
                  <a:lnTo>
                    <a:pt x="1467" y="76"/>
                  </a:lnTo>
                  <a:lnTo>
                    <a:pt x="1538" y="55"/>
                  </a:lnTo>
                  <a:lnTo>
                    <a:pt x="1621" y="48"/>
                  </a:lnTo>
                  <a:lnTo>
                    <a:pt x="1893" y="48"/>
                  </a:lnTo>
                  <a:lnTo>
                    <a:pt x="1976" y="35"/>
                  </a:lnTo>
                  <a:lnTo>
                    <a:pt x="2094" y="7"/>
                  </a:lnTo>
                  <a:lnTo>
                    <a:pt x="2165" y="0"/>
                  </a:lnTo>
                  <a:lnTo>
                    <a:pt x="2248" y="7"/>
                  </a:lnTo>
                  <a:lnTo>
                    <a:pt x="2319" y="35"/>
                  </a:lnTo>
                  <a:lnTo>
                    <a:pt x="2378" y="69"/>
                  </a:lnTo>
                  <a:lnTo>
                    <a:pt x="2413" y="111"/>
                  </a:lnTo>
                  <a:lnTo>
                    <a:pt x="2390" y="124"/>
                  </a:lnTo>
                  <a:lnTo>
                    <a:pt x="2354" y="97"/>
                  </a:lnTo>
                  <a:lnTo>
                    <a:pt x="2259" y="48"/>
                  </a:lnTo>
                  <a:lnTo>
                    <a:pt x="2212" y="28"/>
                  </a:lnTo>
                  <a:lnTo>
                    <a:pt x="2224" y="41"/>
                  </a:lnTo>
                  <a:lnTo>
                    <a:pt x="2236" y="55"/>
                  </a:lnTo>
                  <a:lnTo>
                    <a:pt x="2236" y="90"/>
                  </a:lnTo>
                  <a:lnTo>
                    <a:pt x="2212" y="76"/>
                  </a:lnTo>
                  <a:lnTo>
                    <a:pt x="2189" y="69"/>
                  </a:lnTo>
                  <a:lnTo>
                    <a:pt x="2153" y="62"/>
                  </a:lnTo>
                  <a:lnTo>
                    <a:pt x="2106" y="62"/>
                  </a:lnTo>
                  <a:lnTo>
                    <a:pt x="2141" y="76"/>
                  </a:lnTo>
                  <a:lnTo>
                    <a:pt x="2177" y="97"/>
                  </a:lnTo>
                  <a:lnTo>
                    <a:pt x="2177" y="117"/>
                  </a:lnTo>
                  <a:lnTo>
                    <a:pt x="2141" y="124"/>
                  </a:lnTo>
                  <a:lnTo>
                    <a:pt x="2118" y="117"/>
                  </a:lnTo>
                  <a:lnTo>
                    <a:pt x="2082" y="104"/>
                  </a:lnTo>
                  <a:lnTo>
                    <a:pt x="2047" y="97"/>
                  </a:lnTo>
                  <a:lnTo>
                    <a:pt x="1999" y="90"/>
                  </a:lnTo>
                  <a:lnTo>
                    <a:pt x="2035" y="117"/>
                  </a:lnTo>
                  <a:lnTo>
                    <a:pt x="2082" y="131"/>
                  </a:lnTo>
                  <a:lnTo>
                    <a:pt x="2141" y="138"/>
                  </a:lnTo>
                  <a:lnTo>
                    <a:pt x="2177" y="152"/>
                  </a:lnTo>
                  <a:lnTo>
                    <a:pt x="2200" y="159"/>
                  </a:lnTo>
                  <a:lnTo>
                    <a:pt x="2224" y="166"/>
                  </a:lnTo>
                  <a:lnTo>
                    <a:pt x="2248" y="180"/>
                  </a:lnTo>
                  <a:lnTo>
                    <a:pt x="2224" y="187"/>
                  </a:lnTo>
                  <a:lnTo>
                    <a:pt x="2200" y="193"/>
                  </a:lnTo>
                  <a:lnTo>
                    <a:pt x="2212" y="207"/>
                  </a:lnTo>
                  <a:lnTo>
                    <a:pt x="2224" y="221"/>
                  </a:lnTo>
                  <a:lnTo>
                    <a:pt x="2236" y="235"/>
                  </a:lnTo>
                  <a:lnTo>
                    <a:pt x="2259" y="235"/>
                  </a:lnTo>
                  <a:lnTo>
                    <a:pt x="2283" y="200"/>
                  </a:lnTo>
                  <a:lnTo>
                    <a:pt x="2319" y="187"/>
                  </a:lnTo>
                  <a:lnTo>
                    <a:pt x="2342" y="166"/>
                  </a:lnTo>
                  <a:lnTo>
                    <a:pt x="2319" y="124"/>
                  </a:lnTo>
                  <a:lnTo>
                    <a:pt x="2354" y="124"/>
                  </a:lnTo>
                  <a:lnTo>
                    <a:pt x="2390" y="131"/>
                  </a:lnTo>
                  <a:lnTo>
                    <a:pt x="2425" y="138"/>
                  </a:lnTo>
                  <a:lnTo>
                    <a:pt x="2449" y="152"/>
                  </a:lnTo>
                  <a:lnTo>
                    <a:pt x="2461" y="173"/>
                  </a:lnTo>
                  <a:lnTo>
                    <a:pt x="2449" y="180"/>
                  </a:lnTo>
                  <a:lnTo>
                    <a:pt x="2425" y="180"/>
                  </a:lnTo>
                  <a:lnTo>
                    <a:pt x="2413" y="187"/>
                  </a:lnTo>
                  <a:lnTo>
                    <a:pt x="2425" y="228"/>
                  </a:lnTo>
                  <a:lnTo>
                    <a:pt x="2461" y="256"/>
                  </a:lnTo>
                  <a:lnTo>
                    <a:pt x="2508" y="276"/>
                  </a:lnTo>
                  <a:lnTo>
                    <a:pt x="2579" y="297"/>
                  </a:lnTo>
                  <a:lnTo>
                    <a:pt x="2591" y="297"/>
                  </a:lnTo>
                  <a:lnTo>
                    <a:pt x="2638" y="297"/>
                  </a:lnTo>
                  <a:lnTo>
                    <a:pt x="2662" y="297"/>
                  </a:lnTo>
                  <a:lnTo>
                    <a:pt x="2650" y="311"/>
                  </a:lnTo>
                  <a:lnTo>
                    <a:pt x="2650" y="325"/>
                  </a:lnTo>
                  <a:lnTo>
                    <a:pt x="2650" y="325"/>
                  </a:lnTo>
                  <a:lnTo>
                    <a:pt x="2709" y="338"/>
                  </a:lnTo>
                  <a:lnTo>
                    <a:pt x="2733" y="338"/>
                  </a:lnTo>
                  <a:lnTo>
                    <a:pt x="2756" y="325"/>
                  </a:lnTo>
                  <a:lnTo>
                    <a:pt x="2804" y="297"/>
                  </a:lnTo>
                  <a:lnTo>
                    <a:pt x="2792" y="262"/>
                  </a:lnTo>
                  <a:lnTo>
                    <a:pt x="2744" y="235"/>
                  </a:lnTo>
                  <a:lnTo>
                    <a:pt x="2673" y="214"/>
                  </a:lnTo>
                  <a:lnTo>
                    <a:pt x="2721" y="207"/>
                  </a:lnTo>
                  <a:lnTo>
                    <a:pt x="2756" y="207"/>
                  </a:lnTo>
                  <a:lnTo>
                    <a:pt x="2815" y="235"/>
                  </a:lnTo>
                  <a:lnTo>
                    <a:pt x="2827" y="235"/>
                  </a:lnTo>
                  <a:lnTo>
                    <a:pt x="2898" y="235"/>
                  </a:lnTo>
                  <a:lnTo>
                    <a:pt x="2910" y="242"/>
                  </a:lnTo>
                  <a:lnTo>
                    <a:pt x="2934" y="269"/>
                  </a:lnTo>
                  <a:lnTo>
                    <a:pt x="2945" y="276"/>
                  </a:lnTo>
                  <a:lnTo>
                    <a:pt x="3087" y="352"/>
                  </a:lnTo>
                  <a:lnTo>
                    <a:pt x="3253" y="421"/>
                  </a:lnTo>
                  <a:lnTo>
                    <a:pt x="3229" y="456"/>
                  </a:lnTo>
                  <a:lnTo>
                    <a:pt x="3206" y="456"/>
                  </a:lnTo>
                  <a:lnTo>
                    <a:pt x="3182" y="435"/>
                  </a:lnTo>
                  <a:lnTo>
                    <a:pt x="3147" y="421"/>
                  </a:lnTo>
                  <a:lnTo>
                    <a:pt x="3099" y="421"/>
                  </a:lnTo>
                  <a:lnTo>
                    <a:pt x="3040" y="421"/>
                  </a:lnTo>
                  <a:lnTo>
                    <a:pt x="2993" y="435"/>
                  </a:lnTo>
                  <a:lnTo>
                    <a:pt x="2969" y="449"/>
                  </a:lnTo>
                  <a:lnTo>
                    <a:pt x="2957" y="463"/>
                  </a:lnTo>
                  <a:lnTo>
                    <a:pt x="2910" y="483"/>
                  </a:lnTo>
                  <a:lnTo>
                    <a:pt x="2945" y="504"/>
                  </a:lnTo>
                  <a:lnTo>
                    <a:pt x="2934" y="525"/>
                  </a:lnTo>
                  <a:lnTo>
                    <a:pt x="2898" y="546"/>
                  </a:lnTo>
                  <a:lnTo>
                    <a:pt x="2886" y="566"/>
                  </a:lnTo>
                  <a:lnTo>
                    <a:pt x="2898" y="594"/>
                  </a:lnTo>
                  <a:lnTo>
                    <a:pt x="2945" y="594"/>
                  </a:lnTo>
                  <a:lnTo>
                    <a:pt x="2993" y="594"/>
                  </a:lnTo>
                  <a:lnTo>
                    <a:pt x="3040" y="594"/>
                  </a:lnTo>
                  <a:lnTo>
                    <a:pt x="3076" y="601"/>
                  </a:lnTo>
                  <a:lnTo>
                    <a:pt x="3111" y="622"/>
                  </a:lnTo>
                  <a:lnTo>
                    <a:pt x="3135" y="649"/>
                  </a:lnTo>
                  <a:lnTo>
                    <a:pt x="3147" y="677"/>
                  </a:lnTo>
                  <a:lnTo>
                    <a:pt x="3170" y="684"/>
                  </a:lnTo>
                  <a:lnTo>
                    <a:pt x="3288" y="718"/>
                  </a:lnTo>
                  <a:lnTo>
                    <a:pt x="3348" y="698"/>
                  </a:lnTo>
                  <a:lnTo>
                    <a:pt x="3407" y="642"/>
                  </a:lnTo>
                  <a:lnTo>
                    <a:pt x="3466" y="622"/>
                  </a:lnTo>
                  <a:lnTo>
                    <a:pt x="3312" y="525"/>
                  </a:lnTo>
                  <a:lnTo>
                    <a:pt x="3288" y="483"/>
                  </a:lnTo>
                  <a:lnTo>
                    <a:pt x="3430" y="470"/>
                  </a:lnTo>
                  <a:lnTo>
                    <a:pt x="3821" y="504"/>
                  </a:lnTo>
                  <a:lnTo>
                    <a:pt x="3939" y="483"/>
                  </a:lnTo>
                  <a:lnTo>
                    <a:pt x="4022" y="511"/>
                  </a:lnTo>
                  <a:lnTo>
                    <a:pt x="4057" y="532"/>
                  </a:lnTo>
                  <a:lnTo>
                    <a:pt x="4069" y="559"/>
                  </a:lnTo>
                  <a:lnTo>
                    <a:pt x="4057" y="559"/>
                  </a:lnTo>
                  <a:lnTo>
                    <a:pt x="4022" y="573"/>
                  </a:lnTo>
                  <a:lnTo>
                    <a:pt x="3986" y="594"/>
                  </a:lnTo>
                  <a:lnTo>
                    <a:pt x="3963" y="608"/>
                  </a:lnTo>
                  <a:lnTo>
                    <a:pt x="3951" y="656"/>
                  </a:lnTo>
                  <a:lnTo>
                    <a:pt x="3927" y="780"/>
                  </a:lnTo>
                  <a:lnTo>
                    <a:pt x="3939" y="829"/>
                  </a:lnTo>
                  <a:lnTo>
                    <a:pt x="3963" y="856"/>
                  </a:lnTo>
                  <a:lnTo>
                    <a:pt x="4045" y="919"/>
                  </a:lnTo>
                  <a:lnTo>
                    <a:pt x="4093" y="1001"/>
                  </a:lnTo>
                  <a:lnTo>
                    <a:pt x="4223" y="1126"/>
                  </a:lnTo>
                  <a:lnTo>
                    <a:pt x="4270" y="1209"/>
                  </a:lnTo>
                  <a:lnTo>
                    <a:pt x="4282" y="1222"/>
                  </a:lnTo>
                  <a:lnTo>
                    <a:pt x="4294" y="1250"/>
                  </a:lnTo>
                  <a:lnTo>
                    <a:pt x="4365" y="1292"/>
                  </a:lnTo>
                  <a:lnTo>
                    <a:pt x="4412" y="1326"/>
                  </a:lnTo>
                  <a:lnTo>
                    <a:pt x="4613" y="1374"/>
                  </a:lnTo>
                  <a:lnTo>
                    <a:pt x="4779" y="1443"/>
                  </a:lnTo>
                  <a:lnTo>
                    <a:pt x="4909" y="1464"/>
                  </a:lnTo>
                  <a:lnTo>
                    <a:pt x="5003" y="1513"/>
                  </a:lnTo>
                  <a:lnTo>
                    <a:pt x="5062" y="1533"/>
                  </a:lnTo>
                  <a:lnTo>
                    <a:pt x="5133" y="1540"/>
                  </a:lnTo>
                  <a:lnTo>
                    <a:pt x="5358" y="1547"/>
                  </a:lnTo>
                  <a:lnTo>
                    <a:pt x="5453" y="1568"/>
                  </a:lnTo>
                  <a:lnTo>
                    <a:pt x="5536" y="1595"/>
                  </a:lnTo>
                  <a:lnTo>
                    <a:pt x="5618" y="1623"/>
                  </a:lnTo>
                  <a:lnTo>
                    <a:pt x="5689" y="1609"/>
                  </a:lnTo>
                  <a:lnTo>
                    <a:pt x="5808" y="1658"/>
                  </a:lnTo>
                  <a:lnTo>
                    <a:pt x="5867" y="1671"/>
                  </a:lnTo>
                  <a:lnTo>
                    <a:pt x="6103" y="1706"/>
                  </a:lnTo>
                  <a:lnTo>
                    <a:pt x="6245" y="1734"/>
                  </a:lnTo>
                  <a:lnTo>
                    <a:pt x="6316" y="1754"/>
                  </a:lnTo>
                  <a:lnTo>
                    <a:pt x="6978" y="2079"/>
                  </a:lnTo>
                  <a:lnTo>
                    <a:pt x="7440" y="2217"/>
                  </a:lnTo>
                  <a:lnTo>
                    <a:pt x="7653" y="2341"/>
                  </a:lnTo>
                  <a:lnTo>
                    <a:pt x="7783" y="2376"/>
                  </a:lnTo>
                  <a:lnTo>
                    <a:pt x="7830" y="2397"/>
                  </a:lnTo>
                  <a:lnTo>
                    <a:pt x="7877" y="2438"/>
                  </a:lnTo>
                  <a:lnTo>
                    <a:pt x="7913" y="2459"/>
                  </a:lnTo>
                  <a:lnTo>
                    <a:pt x="7960" y="2466"/>
                  </a:lnTo>
                  <a:lnTo>
                    <a:pt x="7972" y="2473"/>
                  </a:lnTo>
                  <a:lnTo>
                    <a:pt x="8019" y="2528"/>
                  </a:lnTo>
                  <a:lnTo>
                    <a:pt x="8055" y="2548"/>
                  </a:lnTo>
                  <a:lnTo>
                    <a:pt x="8067" y="2562"/>
                  </a:lnTo>
                  <a:lnTo>
                    <a:pt x="8173" y="2590"/>
                  </a:lnTo>
                  <a:lnTo>
                    <a:pt x="8279" y="2645"/>
                  </a:lnTo>
                  <a:lnTo>
                    <a:pt x="8303" y="2659"/>
                  </a:lnTo>
                  <a:lnTo>
                    <a:pt x="8350" y="2673"/>
                  </a:lnTo>
                  <a:lnTo>
                    <a:pt x="8764" y="2714"/>
                  </a:lnTo>
                  <a:lnTo>
                    <a:pt x="9391" y="2714"/>
                  </a:lnTo>
                  <a:lnTo>
                    <a:pt x="9391" y="2721"/>
                  </a:lnTo>
                  <a:lnTo>
                    <a:pt x="9379" y="2776"/>
                  </a:lnTo>
                  <a:lnTo>
                    <a:pt x="9450" y="2908"/>
                  </a:lnTo>
                  <a:lnTo>
                    <a:pt x="9474" y="2928"/>
                  </a:lnTo>
                  <a:lnTo>
                    <a:pt x="9498" y="2935"/>
                  </a:lnTo>
                  <a:lnTo>
                    <a:pt x="9521" y="2942"/>
                  </a:lnTo>
                  <a:lnTo>
                    <a:pt x="9569" y="2984"/>
                  </a:lnTo>
                  <a:lnTo>
                    <a:pt x="9592" y="2990"/>
                  </a:lnTo>
                  <a:lnTo>
                    <a:pt x="9616" y="2997"/>
                  </a:lnTo>
                  <a:lnTo>
                    <a:pt x="9639" y="3004"/>
                  </a:lnTo>
                  <a:lnTo>
                    <a:pt x="9663" y="3011"/>
                  </a:lnTo>
                  <a:lnTo>
                    <a:pt x="9663" y="3025"/>
                  </a:lnTo>
                  <a:lnTo>
                    <a:pt x="9651" y="3060"/>
                  </a:lnTo>
                  <a:lnTo>
                    <a:pt x="9651" y="3087"/>
                  </a:lnTo>
                  <a:lnTo>
                    <a:pt x="9663" y="3115"/>
                  </a:lnTo>
                  <a:lnTo>
                    <a:pt x="9663" y="3232"/>
                  </a:lnTo>
                  <a:lnTo>
                    <a:pt x="9687" y="3267"/>
                  </a:lnTo>
                  <a:lnTo>
                    <a:pt x="9710" y="3322"/>
                  </a:lnTo>
                  <a:lnTo>
                    <a:pt x="9710" y="3343"/>
                  </a:lnTo>
                  <a:lnTo>
                    <a:pt x="9710" y="3363"/>
                  </a:lnTo>
                  <a:lnTo>
                    <a:pt x="9663" y="3405"/>
                  </a:lnTo>
                  <a:lnTo>
                    <a:pt x="9639" y="3432"/>
                  </a:lnTo>
                  <a:lnTo>
                    <a:pt x="9628" y="3529"/>
                  </a:lnTo>
                  <a:lnTo>
                    <a:pt x="9545" y="3695"/>
                  </a:lnTo>
                  <a:lnTo>
                    <a:pt x="8954" y="3647"/>
                  </a:lnTo>
                  <a:lnTo>
                    <a:pt x="8705" y="3653"/>
                  </a:lnTo>
                  <a:lnTo>
                    <a:pt x="8622" y="3660"/>
                  </a:lnTo>
                  <a:lnTo>
                    <a:pt x="8516" y="3667"/>
                  </a:lnTo>
                  <a:lnTo>
                    <a:pt x="8386" y="3681"/>
                  </a:lnTo>
                  <a:lnTo>
                    <a:pt x="8315" y="3681"/>
                  </a:lnTo>
                  <a:lnTo>
                    <a:pt x="8268" y="3702"/>
                  </a:lnTo>
                  <a:lnTo>
                    <a:pt x="8220" y="3736"/>
                  </a:lnTo>
                  <a:lnTo>
                    <a:pt x="8197" y="3778"/>
                  </a:lnTo>
                  <a:lnTo>
                    <a:pt x="8185" y="3833"/>
                  </a:lnTo>
                  <a:lnTo>
                    <a:pt x="8185" y="3861"/>
                  </a:lnTo>
                  <a:lnTo>
                    <a:pt x="8208" y="3888"/>
                  </a:lnTo>
                  <a:lnTo>
                    <a:pt x="8208" y="3916"/>
                  </a:lnTo>
                  <a:lnTo>
                    <a:pt x="8185" y="3950"/>
                  </a:lnTo>
                  <a:lnTo>
                    <a:pt x="8078" y="3971"/>
                  </a:lnTo>
                  <a:lnTo>
                    <a:pt x="7972" y="4006"/>
                  </a:lnTo>
                  <a:lnTo>
                    <a:pt x="7854" y="4020"/>
                  </a:lnTo>
                  <a:lnTo>
                    <a:pt x="7700" y="4075"/>
                  </a:lnTo>
                  <a:lnTo>
                    <a:pt x="7558" y="4151"/>
                  </a:lnTo>
                  <a:lnTo>
                    <a:pt x="7511" y="4185"/>
                  </a:lnTo>
                  <a:lnTo>
                    <a:pt x="7558" y="4220"/>
                  </a:lnTo>
                  <a:lnTo>
                    <a:pt x="7582" y="4247"/>
                  </a:lnTo>
                  <a:lnTo>
                    <a:pt x="7605" y="4303"/>
                  </a:lnTo>
                  <a:lnTo>
                    <a:pt x="7664" y="4337"/>
                  </a:lnTo>
                  <a:lnTo>
                    <a:pt x="7712" y="4420"/>
                  </a:lnTo>
                  <a:lnTo>
                    <a:pt x="7759" y="4434"/>
                  </a:lnTo>
                  <a:lnTo>
                    <a:pt x="7830" y="4517"/>
                  </a:lnTo>
                  <a:lnTo>
                    <a:pt x="7877" y="4531"/>
                  </a:lnTo>
                  <a:lnTo>
                    <a:pt x="7901" y="4551"/>
                  </a:lnTo>
                  <a:lnTo>
                    <a:pt x="7925" y="4579"/>
                  </a:lnTo>
                  <a:lnTo>
                    <a:pt x="7854" y="4593"/>
                  </a:lnTo>
                  <a:lnTo>
                    <a:pt x="7806" y="4620"/>
                  </a:lnTo>
                  <a:lnTo>
                    <a:pt x="7783" y="4655"/>
                  </a:lnTo>
                  <a:lnTo>
                    <a:pt x="7759" y="4696"/>
                  </a:lnTo>
                  <a:lnTo>
                    <a:pt x="7724" y="4703"/>
                  </a:lnTo>
                  <a:lnTo>
                    <a:pt x="7664" y="4696"/>
                  </a:lnTo>
                  <a:lnTo>
                    <a:pt x="7605" y="4676"/>
                  </a:lnTo>
                  <a:lnTo>
                    <a:pt x="7522" y="4669"/>
                  </a:lnTo>
                  <a:lnTo>
                    <a:pt x="7463" y="4683"/>
                  </a:lnTo>
                  <a:lnTo>
                    <a:pt x="7404" y="4696"/>
                  </a:lnTo>
                  <a:lnTo>
                    <a:pt x="7345" y="4703"/>
                  </a:lnTo>
                  <a:lnTo>
                    <a:pt x="7274" y="4703"/>
                  </a:lnTo>
                  <a:lnTo>
                    <a:pt x="7203" y="4696"/>
                  </a:lnTo>
                  <a:lnTo>
                    <a:pt x="7144" y="4689"/>
                  </a:lnTo>
                  <a:lnTo>
                    <a:pt x="7002" y="4655"/>
                  </a:lnTo>
                  <a:lnTo>
                    <a:pt x="6907" y="4641"/>
                  </a:lnTo>
                  <a:lnTo>
                    <a:pt x="6907" y="4641"/>
                  </a:lnTo>
                  <a:lnTo>
                    <a:pt x="6907" y="4634"/>
                  </a:lnTo>
                  <a:lnTo>
                    <a:pt x="6872" y="4586"/>
                  </a:lnTo>
                  <a:lnTo>
                    <a:pt x="6813" y="4538"/>
                  </a:lnTo>
                  <a:lnTo>
                    <a:pt x="6754" y="4503"/>
                  </a:lnTo>
                  <a:lnTo>
                    <a:pt x="6695" y="4462"/>
                  </a:lnTo>
                  <a:lnTo>
                    <a:pt x="6624" y="4344"/>
                  </a:lnTo>
                  <a:lnTo>
                    <a:pt x="6399" y="4178"/>
                  </a:lnTo>
                  <a:lnTo>
                    <a:pt x="6292" y="4082"/>
                  </a:lnTo>
                  <a:lnTo>
                    <a:pt x="6103" y="3771"/>
                  </a:lnTo>
                  <a:lnTo>
                    <a:pt x="6020" y="3674"/>
                  </a:lnTo>
                  <a:lnTo>
                    <a:pt x="5914" y="3605"/>
                  </a:lnTo>
                  <a:lnTo>
                    <a:pt x="5748" y="3536"/>
                  </a:lnTo>
                  <a:lnTo>
                    <a:pt x="5677" y="3495"/>
                  </a:lnTo>
                  <a:lnTo>
                    <a:pt x="5607" y="3439"/>
                  </a:lnTo>
                  <a:lnTo>
                    <a:pt x="5476" y="3253"/>
                  </a:lnTo>
                  <a:lnTo>
                    <a:pt x="5453" y="3225"/>
                  </a:lnTo>
                  <a:lnTo>
                    <a:pt x="5370" y="3177"/>
                  </a:lnTo>
                  <a:lnTo>
                    <a:pt x="5346" y="3156"/>
                  </a:lnTo>
                  <a:lnTo>
                    <a:pt x="5334" y="3136"/>
                  </a:lnTo>
                  <a:lnTo>
                    <a:pt x="5334" y="3087"/>
                  </a:lnTo>
                  <a:lnTo>
                    <a:pt x="5311" y="3066"/>
                  </a:lnTo>
                  <a:lnTo>
                    <a:pt x="5252" y="3039"/>
                  </a:lnTo>
                  <a:lnTo>
                    <a:pt x="5169" y="3032"/>
                  </a:lnTo>
                  <a:lnTo>
                    <a:pt x="5003" y="3032"/>
                  </a:lnTo>
                  <a:lnTo>
                    <a:pt x="4790" y="2984"/>
                  </a:lnTo>
                  <a:lnTo>
                    <a:pt x="4708" y="2977"/>
                  </a:lnTo>
                  <a:lnTo>
                    <a:pt x="4637" y="2977"/>
                  </a:lnTo>
                  <a:lnTo>
                    <a:pt x="4495" y="3004"/>
                  </a:lnTo>
                  <a:lnTo>
                    <a:pt x="4424" y="2990"/>
                  </a:lnTo>
                  <a:lnTo>
                    <a:pt x="4388" y="2963"/>
                  </a:lnTo>
                  <a:lnTo>
                    <a:pt x="4270" y="2839"/>
                  </a:lnTo>
                  <a:lnTo>
                    <a:pt x="4164" y="2714"/>
                  </a:lnTo>
                  <a:lnTo>
                    <a:pt x="4045" y="2590"/>
                  </a:lnTo>
                  <a:lnTo>
                    <a:pt x="3927" y="2466"/>
                  </a:lnTo>
                  <a:lnTo>
                    <a:pt x="3821" y="2341"/>
                  </a:lnTo>
                  <a:lnTo>
                    <a:pt x="3702" y="2217"/>
                  </a:lnTo>
                  <a:lnTo>
                    <a:pt x="3596" y="2093"/>
                  </a:lnTo>
                  <a:lnTo>
                    <a:pt x="3478" y="1961"/>
                  </a:lnTo>
                  <a:lnTo>
                    <a:pt x="3442" y="1920"/>
                  </a:lnTo>
                  <a:lnTo>
                    <a:pt x="3371" y="1865"/>
                  </a:lnTo>
                  <a:lnTo>
                    <a:pt x="3300" y="1837"/>
                  </a:lnTo>
                  <a:lnTo>
                    <a:pt x="3194" y="1823"/>
                  </a:lnTo>
                  <a:lnTo>
                    <a:pt x="2969" y="1789"/>
                  </a:lnTo>
                  <a:lnTo>
                    <a:pt x="2756" y="1754"/>
                  </a:lnTo>
                  <a:lnTo>
                    <a:pt x="2532" y="1720"/>
                  </a:lnTo>
                  <a:lnTo>
                    <a:pt x="2307" y="1685"/>
                  </a:lnTo>
                  <a:lnTo>
                    <a:pt x="2082" y="1651"/>
                  </a:lnTo>
                  <a:lnTo>
                    <a:pt x="1857" y="1616"/>
                  </a:lnTo>
                  <a:lnTo>
                    <a:pt x="1633" y="1582"/>
                  </a:lnTo>
                  <a:lnTo>
                    <a:pt x="1408" y="1547"/>
                  </a:lnTo>
                  <a:lnTo>
                    <a:pt x="1302" y="1533"/>
                  </a:lnTo>
                  <a:lnTo>
                    <a:pt x="1148" y="1492"/>
                  </a:lnTo>
                  <a:lnTo>
                    <a:pt x="1018" y="1430"/>
                  </a:lnTo>
                  <a:lnTo>
                    <a:pt x="959" y="1409"/>
                  </a:lnTo>
                  <a:lnTo>
                    <a:pt x="840" y="1409"/>
                  </a:lnTo>
                  <a:lnTo>
                    <a:pt x="840" y="1409"/>
                  </a:lnTo>
                  <a:lnTo>
                    <a:pt x="840" y="1409"/>
                  </a:lnTo>
                  <a:lnTo>
                    <a:pt x="817" y="1388"/>
                  </a:lnTo>
                  <a:lnTo>
                    <a:pt x="746" y="1271"/>
                  </a:lnTo>
                  <a:lnTo>
                    <a:pt x="734" y="1250"/>
                  </a:lnTo>
                  <a:lnTo>
                    <a:pt x="675" y="1243"/>
                  </a:lnTo>
                  <a:lnTo>
                    <a:pt x="616" y="1229"/>
                  </a:lnTo>
                  <a:lnTo>
                    <a:pt x="556" y="1209"/>
                  </a:lnTo>
                  <a:lnTo>
                    <a:pt x="485" y="1160"/>
                  </a:lnTo>
                  <a:lnTo>
                    <a:pt x="213" y="1077"/>
                  </a:lnTo>
                  <a:lnTo>
                    <a:pt x="119" y="1029"/>
                  </a:lnTo>
                  <a:lnTo>
                    <a:pt x="72" y="995"/>
                  </a:lnTo>
                  <a:lnTo>
                    <a:pt x="24" y="946"/>
                  </a:lnTo>
                  <a:lnTo>
                    <a:pt x="1" y="898"/>
                  </a:lnTo>
                  <a:lnTo>
                    <a:pt x="24" y="85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1" name="Google Shape;613;p22">
              <a:extLst>
                <a:ext uri="{FF2B5EF4-FFF2-40B4-BE49-F238E27FC236}">
                  <a16:creationId xmlns:a16="http://schemas.microsoft.com/office/drawing/2014/main" id="{3012B1C0-C8BE-CA1D-9095-11F29FD9483A}"/>
                </a:ext>
              </a:extLst>
            </p:cNvPr>
            <p:cNvSpPr/>
            <p:nvPr/>
          </p:nvSpPr>
          <p:spPr>
            <a:xfrm flipH="1">
              <a:off x="3722376" y="3026915"/>
              <a:ext cx="489638" cy="471345"/>
            </a:xfrm>
            <a:custGeom>
              <a:avLst/>
              <a:gdLst/>
              <a:ahLst/>
              <a:cxnLst/>
              <a:rect l="l" t="t" r="r" b="b"/>
              <a:pathLst>
                <a:path w="8043" h="4945" extrusionOk="0">
                  <a:moveTo>
                    <a:pt x="142" y="97"/>
                  </a:moveTo>
                  <a:lnTo>
                    <a:pt x="260" y="0"/>
                  </a:lnTo>
                  <a:lnTo>
                    <a:pt x="284" y="35"/>
                  </a:lnTo>
                  <a:lnTo>
                    <a:pt x="521" y="159"/>
                  </a:lnTo>
                  <a:lnTo>
                    <a:pt x="674" y="221"/>
                  </a:lnTo>
                  <a:lnTo>
                    <a:pt x="722" y="249"/>
                  </a:lnTo>
                  <a:lnTo>
                    <a:pt x="757" y="276"/>
                  </a:lnTo>
                  <a:lnTo>
                    <a:pt x="793" y="325"/>
                  </a:lnTo>
                  <a:lnTo>
                    <a:pt x="828" y="345"/>
                  </a:lnTo>
                  <a:lnTo>
                    <a:pt x="852" y="352"/>
                  </a:lnTo>
                  <a:lnTo>
                    <a:pt x="875" y="359"/>
                  </a:lnTo>
                  <a:lnTo>
                    <a:pt x="887" y="366"/>
                  </a:lnTo>
                  <a:lnTo>
                    <a:pt x="911" y="387"/>
                  </a:lnTo>
                  <a:lnTo>
                    <a:pt x="935" y="408"/>
                  </a:lnTo>
                  <a:lnTo>
                    <a:pt x="923" y="435"/>
                  </a:lnTo>
                  <a:lnTo>
                    <a:pt x="911" y="456"/>
                  </a:lnTo>
                  <a:lnTo>
                    <a:pt x="911" y="477"/>
                  </a:lnTo>
                  <a:lnTo>
                    <a:pt x="935" y="490"/>
                  </a:lnTo>
                  <a:lnTo>
                    <a:pt x="970" y="525"/>
                  </a:lnTo>
                  <a:lnTo>
                    <a:pt x="1017" y="532"/>
                  </a:lnTo>
                  <a:lnTo>
                    <a:pt x="1041" y="553"/>
                  </a:lnTo>
                  <a:lnTo>
                    <a:pt x="1065" y="580"/>
                  </a:lnTo>
                  <a:lnTo>
                    <a:pt x="1088" y="629"/>
                  </a:lnTo>
                  <a:lnTo>
                    <a:pt x="1076" y="663"/>
                  </a:lnTo>
                  <a:lnTo>
                    <a:pt x="1065" y="691"/>
                  </a:lnTo>
                  <a:lnTo>
                    <a:pt x="1053" y="711"/>
                  </a:lnTo>
                  <a:lnTo>
                    <a:pt x="1076" y="739"/>
                  </a:lnTo>
                  <a:lnTo>
                    <a:pt x="1159" y="780"/>
                  </a:lnTo>
                  <a:lnTo>
                    <a:pt x="1230" y="836"/>
                  </a:lnTo>
                  <a:lnTo>
                    <a:pt x="1384" y="960"/>
                  </a:lnTo>
                  <a:lnTo>
                    <a:pt x="1585" y="1077"/>
                  </a:lnTo>
                  <a:lnTo>
                    <a:pt x="1798" y="1105"/>
                  </a:lnTo>
                  <a:lnTo>
                    <a:pt x="1987" y="1098"/>
                  </a:lnTo>
                  <a:lnTo>
                    <a:pt x="2165" y="1071"/>
                  </a:lnTo>
                  <a:lnTo>
                    <a:pt x="2188" y="1057"/>
                  </a:lnTo>
                  <a:lnTo>
                    <a:pt x="2212" y="1036"/>
                  </a:lnTo>
                  <a:lnTo>
                    <a:pt x="2200" y="1008"/>
                  </a:lnTo>
                  <a:lnTo>
                    <a:pt x="2176" y="981"/>
                  </a:lnTo>
                  <a:lnTo>
                    <a:pt x="2176" y="953"/>
                  </a:lnTo>
                  <a:lnTo>
                    <a:pt x="2165" y="912"/>
                  </a:lnTo>
                  <a:lnTo>
                    <a:pt x="2153" y="898"/>
                  </a:lnTo>
                  <a:lnTo>
                    <a:pt x="2129" y="877"/>
                  </a:lnTo>
                  <a:lnTo>
                    <a:pt x="2117" y="856"/>
                  </a:lnTo>
                  <a:lnTo>
                    <a:pt x="2105" y="829"/>
                  </a:lnTo>
                  <a:lnTo>
                    <a:pt x="2094" y="780"/>
                  </a:lnTo>
                  <a:lnTo>
                    <a:pt x="2070" y="760"/>
                  </a:lnTo>
                  <a:lnTo>
                    <a:pt x="2448" y="760"/>
                  </a:lnTo>
                  <a:lnTo>
                    <a:pt x="2472" y="760"/>
                  </a:lnTo>
                  <a:lnTo>
                    <a:pt x="2508" y="767"/>
                  </a:lnTo>
                  <a:lnTo>
                    <a:pt x="2531" y="787"/>
                  </a:lnTo>
                  <a:lnTo>
                    <a:pt x="2567" y="794"/>
                  </a:lnTo>
                  <a:lnTo>
                    <a:pt x="2614" y="822"/>
                  </a:lnTo>
                  <a:lnTo>
                    <a:pt x="2614" y="856"/>
                  </a:lnTo>
                  <a:lnTo>
                    <a:pt x="2685" y="843"/>
                  </a:lnTo>
                  <a:lnTo>
                    <a:pt x="2697" y="829"/>
                  </a:lnTo>
                  <a:lnTo>
                    <a:pt x="2709" y="815"/>
                  </a:lnTo>
                  <a:lnTo>
                    <a:pt x="2744" y="808"/>
                  </a:lnTo>
                  <a:lnTo>
                    <a:pt x="2791" y="815"/>
                  </a:lnTo>
                  <a:lnTo>
                    <a:pt x="2839" y="850"/>
                  </a:lnTo>
                  <a:lnTo>
                    <a:pt x="2874" y="870"/>
                  </a:lnTo>
                  <a:lnTo>
                    <a:pt x="2898" y="884"/>
                  </a:lnTo>
                  <a:lnTo>
                    <a:pt x="2921" y="891"/>
                  </a:lnTo>
                  <a:lnTo>
                    <a:pt x="2969" y="870"/>
                  </a:lnTo>
                  <a:lnTo>
                    <a:pt x="3028" y="850"/>
                  </a:lnTo>
                  <a:lnTo>
                    <a:pt x="3099" y="822"/>
                  </a:lnTo>
                  <a:lnTo>
                    <a:pt x="3134" y="808"/>
                  </a:lnTo>
                  <a:lnTo>
                    <a:pt x="3182" y="801"/>
                  </a:lnTo>
                  <a:lnTo>
                    <a:pt x="3288" y="815"/>
                  </a:lnTo>
                  <a:lnTo>
                    <a:pt x="3312" y="822"/>
                  </a:lnTo>
                  <a:lnTo>
                    <a:pt x="3335" y="829"/>
                  </a:lnTo>
                  <a:lnTo>
                    <a:pt x="3359" y="856"/>
                  </a:lnTo>
                  <a:lnTo>
                    <a:pt x="3383" y="870"/>
                  </a:lnTo>
                  <a:lnTo>
                    <a:pt x="3406" y="884"/>
                  </a:lnTo>
                  <a:lnTo>
                    <a:pt x="3489" y="891"/>
                  </a:lnTo>
                  <a:lnTo>
                    <a:pt x="3525" y="905"/>
                  </a:lnTo>
                  <a:lnTo>
                    <a:pt x="3560" y="919"/>
                  </a:lnTo>
                  <a:lnTo>
                    <a:pt x="3596" y="925"/>
                  </a:lnTo>
                  <a:lnTo>
                    <a:pt x="3631" y="925"/>
                  </a:lnTo>
                  <a:lnTo>
                    <a:pt x="3667" y="919"/>
                  </a:lnTo>
                  <a:lnTo>
                    <a:pt x="3714" y="919"/>
                  </a:lnTo>
                  <a:lnTo>
                    <a:pt x="3761" y="925"/>
                  </a:lnTo>
                  <a:lnTo>
                    <a:pt x="3808" y="953"/>
                  </a:lnTo>
                  <a:lnTo>
                    <a:pt x="3891" y="1022"/>
                  </a:lnTo>
                  <a:lnTo>
                    <a:pt x="3998" y="1105"/>
                  </a:lnTo>
                  <a:lnTo>
                    <a:pt x="4104" y="1209"/>
                  </a:lnTo>
                  <a:lnTo>
                    <a:pt x="4187" y="1312"/>
                  </a:lnTo>
                  <a:lnTo>
                    <a:pt x="4211" y="1395"/>
                  </a:lnTo>
                  <a:lnTo>
                    <a:pt x="4305" y="1450"/>
                  </a:lnTo>
                  <a:lnTo>
                    <a:pt x="4329" y="1526"/>
                  </a:lnTo>
                  <a:lnTo>
                    <a:pt x="4400" y="1575"/>
                  </a:lnTo>
                  <a:lnTo>
                    <a:pt x="4778" y="1754"/>
                  </a:lnTo>
                  <a:lnTo>
                    <a:pt x="4920" y="1844"/>
                  </a:lnTo>
                  <a:lnTo>
                    <a:pt x="5003" y="1941"/>
                  </a:lnTo>
                  <a:lnTo>
                    <a:pt x="5038" y="1968"/>
                  </a:lnTo>
                  <a:lnTo>
                    <a:pt x="5086" y="1975"/>
                  </a:lnTo>
                  <a:lnTo>
                    <a:pt x="5192" y="1968"/>
                  </a:lnTo>
                  <a:lnTo>
                    <a:pt x="5500" y="1906"/>
                  </a:lnTo>
                  <a:lnTo>
                    <a:pt x="5571" y="1885"/>
                  </a:lnTo>
                  <a:lnTo>
                    <a:pt x="5618" y="1865"/>
                  </a:lnTo>
                  <a:lnTo>
                    <a:pt x="5653" y="1844"/>
                  </a:lnTo>
                  <a:lnTo>
                    <a:pt x="5713" y="1837"/>
                  </a:lnTo>
                  <a:lnTo>
                    <a:pt x="5760" y="1837"/>
                  </a:lnTo>
                  <a:lnTo>
                    <a:pt x="5866" y="1885"/>
                  </a:lnTo>
                  <a:lnTo>
                    <a:pt x="5843" y="1927"/>
                  </a:lnTo>
                  <a:lnTo>
                    <a:pt x="5441" y="2127"/>
                  </a:lnTo>
                  <a:lnTo>
                    <a:pt x="5346" y="2182"/>
                  </a:lnTo>
                  <a:lnTo>
                    <a:pt x="5240" y="2252"/>
                  </a:lnTo>
                  <a:lnTo>
                    <a:pt x="5192" y="2279"/>
                  </a:lnTo>
                  <a:lnTo>
                    <a:pt x="5133" y="2293"/>
                  </a:lnTo>
                  <a:lnTo>
                    <a:pt x="5062" y="2321"/>
                  </a:lnTo>
                  <a:lnTo>
                    <a:pt x="5015" y="2355"/>
                  </a:lnTo>
                  <a:lnTo>
                    <a:pt x="4968" y="2417"/>
                  </a:lnTo>
                  <a:lnTo>
                    <a:pt x="4920" y="2466"/>
                  </a:lnTo>
                  <a:lnTo>
                    <a:pt x="4991" y="2624"/>
                  </a:lnTo>
                  <a:lnTo>
                    <a:pt x="5074" y="2714"/>
                  </a:lnTo>
                  <a:lnTo>
                    <a:pt x="5074" y="2776"/>
                  </a:lnTo>
                  <a:lnTo>
                    <a:pt x="4968" y="2901"/>
                  </a:lnTo>
                  <a:lnTo>
                    <a:pt x="5062" y="2928"/>
                  </a:lnTo>
                  <a:lnTo>
                    <a:pt x="5109" y="2956"/>
                  </a:lnTo>
                  <a:lnTo>
                    <a:pt x="5157" y="3004"/>
                  </a:lnTo>
                  <a:lnTo>
                    <a:pt x="5287" y="3011"/>
                  </a:lnTo>
                  <a:lnTo>
                    <a:pt x="5358" y="2984"/>
                  </a:lnTo>
                  <a:lnTo>
                    <a:pt x="5488" y="2921"/>
                  </a:lnTo>
                  <a:lnTo>
                    <a:pt x="5618" y="2866"/>
                  </a:lnTo>
                  <a:lnTo>
                    <a:pt x="5677" y="2873"/>
                  </a:lnTo>
                  <a:lnTo>
                    <a:pt x="5760" y="2935"/>
                  </a:lnTo>
                  <a:lnTo>
                    <a:pt x="5855" y="2984"/>
                  </a:lnTo>
                  <a:lnTo>
                    <a:pt x="5937" y="3025"/>
                  </a:lnTo>
                  <a:lnTo>
                    <a:pt x="6221" y="3101"/>
                  </a:lnTo>
                  <a:lnTo>
                    <a:pt x="6339" y="3129"/>
                  </a:lnTo>
                  <a:lnTo>
                    <a:pt x="6647" y="3177"/>
                  </a:lnTo>
                  <a:lnTo>
                    <a:pt x="6742" y="3177"/>
                  </a:lnTo>
                  <a:lnTo>
                    <a:pt x="6813" y="3163"/>
                  </a:lnTo>
                  <a:lnTo>
                    <a:pt x="7025" y="3073"/>
                  </a:lnTo>
                  <a:lnTo>
                    <a:pt x="7085" y="3039"/>
                  </a:lnTo>
                  <a:lnTo>
                    <a:pt x="7203" y="3025"/>
                  </a:lnTo>
                  <a:lnTo>
                    <a:pt x="7250" y="3142"/>
                  </a:lnTo>
                  <a:lnTo>
                    <a:pt x="7108" y="3322"/>
                  </a:lnTo>
                  <a:lnTo>
                    <a:pt x="7120" y="3357"/>
                  </a:lnTo>
                  <a:lnTo>
                    <a:pt x="7144" y="3377"/>
                  </a:lnTo>
                  <a:lnTo>
                    <a:pt x="7155" y="3405"/>
                  </a:lnTo>
                  <a:lnTo>
                    <a:pt x="7215" y="3488"/>
                  </a:lnTo>
                  <a:lnTo>
                    <a:pt x="7262" y="3543"/>
                  </a:lnTo>
                  <a:lnTo>
                    <a:pt x="7309" y="3557"/>
                  </a:lnTo>
                  <a:lnTo>
                    <a:pt x="7357" y="3598"/>
                  </a:lnTo>
                  <a:lnTo>
                    <a:pt x="7368" y="3612"/>
                  </a:lnTo>
                  <a:lnTo>
                    <a:pt x="7357" y="3633"/>
                  </a:lnTo>
                  <a:lnTo>
                    <a:pt x="7345" y="3653"/>
                  </a:lnTo>
                  <a:lnTo>
                    <a:pt x="7345" y="3667"/>
                  </a:lnTo>
                  <a:lnTo>
                    <a:pt x="7357" y="3681"/>
                  </a:lnTo>
                  <a:lnTo>
                    <a:pt x="7380" y="3688"/>
                  </a:lnTo>
                  <a:lnTo>
                    <a:pt x="7439" y="3702"/>
                  </a:lnTo>
                  <a:lnTo>
                    <a:pt x="7487" y="3709"/>
                  </a:lnTo>
                  <a:lnTo>
                    <a:pt x="7569" y="3702"/>
                  </a:lnTo>
                  <a:lnTo>
                    <a:pt x="7629" y="3702"/>
                  </a:lnTo>
                  <a:lnTo>
                    <a:pt x="7688" y="3695"/>
                  </a:lnTo>
                  <a:lnTo>
                    <a:pt x="7735" y="3681"/>
                  </a:lnTo>
                  <a:lnTo>
                    <a:pt x="7806" y="3674"/>
                  </a:lnTo>
                  <a:lnTo>
                    <a:pt x="7853" y="3688"/>
                  </a:lnTo>
                  <a:lnTo>
                    <a:pt x="7912" y="3736"/>
                  </a:lnTo>
                  <a:lnTo>
                    <a:pt x="7912" y="3840"/>
                  </a:lnTo>
                  <a:lnTo>
                    <a:pt x="7901" y="3909"/>
                  </a:lnTo>
                  <a:lnTo>
                    <a:pt x="7912" y="3930"/>
                  </a:lnTo>
                  <a:lnTo>
                    <a:pt x="8019" y="3985"/>
                  </a:lnTo>
                  <a:lnTo>
                    <a:pt x="8043" y="4026"/>
                  </a:lnTo>
                  <a:lnTo>
                    <a:pt x="8043" y="4054"/>
                  </a:lnTo>
                  <a:lnTo>
                    <a:pt x="8031" y="4144"/>
                  </a:lnTo>
                  <a:lnTo>
                    <a:pt x="7960" y="4227"/>
                  </a:lnTo>
                  <a:lnTo>
                    <a:pt x="7676" y="4358"/>
                  </a:lnTo>
                  <a:lnTo>
                    <a:pt x="7487" y="4503"/>
                  </a:lnTo>
                  <a:lnTo>
                    <a:pt x="7309" y="4662"/>
                  </a:lnTo>
                  <a:lnTo>
                    <a:pt x="7215" y="4724"/>
                  </a:lnTo>
                  <a:lnTo>
                    <a:pt x="7073" y="4765"/>
                  </a:lnTo>
                  <a:lnTo>
                    <a:pt x="6895" y="4800"/>
                  </a:lnTo>
                  <a:lnTo>
                    <a:pt x="6789" y="4814"/>
                  </a:lnTo>
                  <a:lnTo>
                    <a:pt x="6730" y="4841"/>
                  </a:lnTo>
                  <a:lnTo>
                    <a:pt x="6588" y="4869"/>
                  </a:lnTo>
                  <a:lnTo>
                    <a:pt x="6446" y="4869"/>
                  </a:lnTo>
                  <a:lnTo>
                    <a:pt x="6304" y="4910"/>
                  </a:lnTo>
                  <a:lnTo>
                    <a:pt x="6067" y="4931"/>
                  </a:lnTo>
                  <a:lnTo>
                    <a:pt x="5866" y="4938"/>
                  </a:lnTo>
                  <a:lnTo>
                    <a:pt x="5772" y="4945"/>
                  </a:lnTo>
                  <a:lnTo>
                    <a:pt x="5677" y="4938"/>
                  </a:lnTo>
                  <a:lnTo>
                    <a:pt x="5594" y="4917"/>
                  </a:lnTo>
                  <a:lnTo>
                    <a:pt x="5535" y="4876"/>
                  </a:lnTo>
                  <a:lnTo>
                    <a:pt x="5464" y="4828"/>
                  </a:lnTo>
                  <a:lnTo>
                    <a:pt x="5393" y="4786"/>
                  </a:lnTo>
                  <a:lnTo>
                    <a:pt x="5204" y="4703"/>
                  </a:lnTo>
                  <a:lnTo>
                    <a:pt x="5145" y="4676"/>
                  </a:lnTo>
                  <a:lnTo>
                    <a:pt x="5098" y="4620"/>
                  </a:lnTo>
                  <a:lnTo>
                    <a:pt x="5015" y="4565"/>
                  </a:lnTo>
                  <a:lnTo>
                    <a:pt x="4766" y="4413"/>
                  </a:lnTo>
                  <a:lnTo>
                    <a:pt x="4577" y="4261"/>
                  </a:lnTo>
                  <a:lnTo>
                    <a:pt x="4329" y="4040"/>
                  </a:lnTo>
                  <a:lnTo>
                    <a:pt x="4033" y="3888"/>
                  </a:lnTo>
                  <a:lnTo>
                    <a:pt x="3749" y="3619"/>
                  </a:lnTo>
                  <a:lnTo>
                    <a:pt x="3631" y="3502"/>
                  </a:lnTo>
                  <a:lnTo>
                    <a:pt x="3536" y="3412"/>
                  </a:lnTo>
                  <a:lnTo>
                    <a:pt x="3465" y="3370"/>
                  </a:lnTo>
                  <a:lnTo>
                    <a:pt x="3276" y="3294"/>
                  </a:lnTo>
                  <a:lnTo>
                    <a:pt x="3241" y="3281"/>
                  </a:lnTo>
                  <a:lnTo>
                    <a:pt x="3099" y="3191"/>
                  </a:lnTo>
                  <a:lnTo>
                    <a:pt x="3052" y="3142"/>
                  </a:lnTo>
                  <a:lnTo>
                    <a:pt x="2992" y="3073"/>
                  </a:lnTo>
                  <a:lnTo>
                    <a:pt x="2874" y="2825"/>
                  </a:lnTo>
                  <a:lnTo>
                    <a:pt x="2815" y="2776"/>
                  </a:lnTo>
                  <a:lnTo>
                    <a:pt x="2768" y="2749"/>
                  </a:lnTo>
                  <a:lnTo>
                    <a:pt x="2720" y="2742"/>
                  </a:lnTo>
                  <a:lnTo>
                    <a:pt x="2685" y="2749"/>
                  </a:lnTo>
                  <a:lnTo>
                    <a:pt x="2567" y="2783"/>
                  </a:lnTo>
                  <a:lnTo>
                    <a:pt x="2531" y="2790"/>
                  </a:lnTo>
                  <a:lnTo>
                    <a:pt x="2401" y="2769"/>
                  </a:lnTo>
                  <a:lnTo>
                    <a:pt x="2070" y="2624"/>
                  </a:lnTo>
                  <a:lnTo>
                    <a:pt x="1940" y="2535"/>
                  </a:lnTo>
                  <a:lnTo>
                    <a:pt x="1916" y="2500"/>
                  </a:lnTo>
                  <a:lnTo>
                    <a:pt x="1940" y="2431"/>
                  </a:lnTo>
                  <a:lnTo>
                    <a:pt x="2034" y="2376"/>
                  </a:lnTo>
                  <a:lnTo>
                    <a:pt x="2117" y="2341"/>
                  </a:lnTo>
                  <a:lnTo>
                    <a:pt x="2153" y="2286"/>
                  </a:lnTo>
                  <a:lnTo>
                    <a:pt x="2129" y="2245"/>
                  </a:lnTo>
                  <a:lnTo>
                    <a:pt x="2082" y="2176"/>
                  </a:lnTo>
                  <a:lnTo>
                    <a:pt x="2011" y="2093"/>
                  </a:lnTo>
                  <a:lnTo>
                    <a:pt x="1845" y="1968"/>
                  </a:lnTo>
                  <a:lnTo>
                    <a:pt x="1691" y="1892"/>
                  </a:lnTo>
                  <a:lnTo>
                    <a:pt x="1632" y="1858"/>
                  </a:lnTo>
                  <a:lnTo>
                    <a:pt x="1609" y="1851"/>
                  </a:lnTo>
                  <a:lnTo>
                    <a:pt x="1538" y="1837"/>
                  </a:lnTo>
                  <a:lnTo>
                    <a:pt x="1538" y="1823"/>
                  </a:lnTo>
                  <a:lnTo>
                    <a:pt x="1431" y="1651"/>
                  </a:lnTo>
                  <a:lnTo>
                    <a:pt x="1301" y="1519"/>
                  </a:lnTo>
                  <a:lnTo>
                    <a:pt x="1266" y="1485"/>
                  </a:lnTo>
                  <a:lnTo>
                    <a:pt x="1171" y="1450"/>
                  </a:lnTo>
                  <a:lnTo>
                    <a:pt x="1065" y="1423"/>
                  </a:lnTo>
                  <a:lnTo>
                    <a:pt x="970" y="1361"/>
                  </a:lnTo>
                  <a:lnTo>
                    <a:pt x="781" y="1292"/>
                  </a:lnTo>
                  <a:lnTo>
                    <a:pt x="710" y="1257"/>
                  </a:lnTo>
                  <a:lnTo>
                    <a:pt x="603" y="1146"/>
                  </a:lnTo>
                  <a:lnTo>
                    <a:pt x="568" y="1077"/>
                  </a:lnTo>
                  <a:lnTo>
                    <a:pt x="544" y="1001"/>
                  </a:lnTo>
                  <a:lnTo>
                    <a:pt x="532" y="815"/>
                  </a:lnTo>
                  <a:lnTo>
                    <a:pt x="509" y="725"/>
                  </a:lnTo>
                  <a:lnTo>
                    <a:pt x="461" y="642"/>
                  </a:lnTo>
                  <a:lnTo>
                    <a:pt x="178" y="421"/>
                  </a:lnTo>
                  <a:lnTo>
                    <a:pt x="95" y="338"/>
                  </a:lnTo>
                  <a:lnTo>
                    <a:pt x="12" y="221"/>
                  </a:lnTo>
                  <a:lnTo>
                    <a:pt x="0" y="152"/>
                  </a:lnTo>
                  <a:lnTo>
                    <a:pt x="142" y="97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2" name="Google Shape;614;p22">
              <a:extLst>
                <a:ext uri="{FF2B5EF4-FFF2-40B4-BE49-F238E27FC236}">
                  <a16:creationId xmlns:a16="http://schemas.microsoft.com/office/drawing/2014/main" id="{63D97DEC-2789-E146-1F48-BFB4F1525A16}"/>
                </a:ext>
              </a:extLst>
            </p:cNvPr>
            <p:cNvSpPr/>
            <p:nvPr/>
          </p:nvSpPr>
          <p:spPr>
            <a:xfrm flipH="1">
              <a:off x="4402772" y="3211831"/>
              <a:ext cx="856181" cy="476683"/>
            </a:xfrm>
            <a:custGeom>
              <a:avLst/>
              <a:gdLst/>
              <a:ahLst/>
              <a:cxnLst/>
              <a:rect l="l" t="t" r="r" b="b"/>
              <a:pathLst>
                <a:path w="14064" h="5001" extrusionOk="0">
                  <a:moveTo>
                    <a:pt x="1" y="1534"/>
                  </a:moveTo>
                  <a:lnTo>
                    <a:pt x="25" y="1513"/>
                  </a:lnTo>
                  <a:lnTo>
                    <a:pt x="95" y="1465"/>
                  </a:lnTo>
                  <a:lnTo>
                    <a:pt x="166" y="1403"/>
                  </a:lnTo>
                  <a:lnTo>
                    <a:pt x="226" y="1382"/>
                  </a:lnTo>
                  <a:lnTo>
                    <a:pt x="261" y="1382"/>
                  </a:lnTo>
                  <a:lnTo>
                    <a:pt x="308" y="1396"/>
                  </a:lnTo>
                  <a:lnTo>
                    <a:pt x="368" y="1410"/>
                  </a:lnTo>
                  <a:lnTo>
                    <a:pt x="486" y="1410"/>
                  </a:lnTo>
                  <a:lnTo>
                    <a:pt x="533" y="1410"/>
                  </a:lnTo>
                  <a:lnTo>
                    <a:pt x="545" y="1423"/>
                  </a:lnTo>
                  <a:lnTo>
                    <a:pt x="545" y="1437"/>
                  </a:lnTo>
                  <a:lnTo>
                    <a:pt x="569" y="1437"/>
                  </a:lnTo>
                  <a:lnTo>
                    <a:pt x="604" y="1437"/>
                  </a:lnTo>
                  <a:lnTo>
                    <a:pt x="640" y="1437"/>
                  </a:lnTo>
                  <a:lnTo>
                    <a:pt x="746" y="1458"/>
                  </a:lnTo>
                  <a:lnTo>
                    <a:pt x="841" y="1458"/>
                  </a:lnTo>
                  <a:lnTo>
                    <a:pt x="876" y="1451"/>
                  </a:lnTo>
                  <a:lnTo>
                    <a:pt x="900" y="1437"/>
                  </a:lnTo>
                  <a:lnTo>
                    <a:pt x="935" y="1430"/>
                  </a:lnTo>
                  <a:lnTo>
                    <a:pt x="983" y="1430"/>
                  </a:lnTo>
                  <a:lnTo>
                    <a:pt x="1042" y="1444"/>
                  </a:lnTo>
                  <a:lnTo>
                    <a:pt x="1113" y="1444"/>
                  </a:lnTo>
                  <a:lnTo>
                    <a:pt x="1136" y="1451"/>
                  </a:lnTo>
                  <a:lnTo>
                    <a:pt x="1148" y="1465"/>
                  </a:lnTo>
                  <a:lnTo>
                    <a:pt x="1136" y="1486"/>
                  </a:lnTo>
                  <a:lnTo>
                    <a:pt x="1148" y="1506"/>
                  </a:lnTo>
                  <a:lnTo>
                    <a:pt x="1184" y="1513"/>
                  </a:lnTo>
                  <a:lnTo>
                    <a:pt x="1243" y="1499"/>
                  </a:lnTo>
                  <a:lnTo>
                    <a:pt x="1325" y="1472"/>
                  </a:lnTo>
                  <a:lnTo>
                    <a:pt x="1373" y="1472"/>
                  </a:lnTo>
                  <a:lnTo>
                    <a:pt x="1586" y="1430"/>
                  </a:lnTo>
                  <a:lnTo>
                    <a:pt x="1633" y="1430"/>
                  </a:lnTo>
                  <a:lnTo>
                    <a:pt x="1692" y="1437"/>
                  </a:lnTo>
                  <a:lnTo>
                    <a:pt x="1739" y="1451"/>
                  </a:lnTo>
                  <a:lnTo>
                    <a:pt x="1763" y="1465"/>
                  </a:lnTo>
                  <a:lnTo>
                    <a:pt x="1905" y="1472"/>
                  </a:lnTo>
                  <a:lnTo>
                    <a:pt x="1917" y="1430"/>
                  </a:lnTo>
                  <a:lnTo>
                    <a:pt x="1940" y="1403"/>
                  </a:lnTo>
                  <a:lnTo>
                    <a:pt x="1988" y="1396"/>
                  </a:lnTo>
                  <a:lnTo>
                    <a:pt x="2011" y="1396"/>
                  </a:lnTo>
                  <a:lnTo>
                    <a:pt x="2082" y="1382"/>
                  </a:lnTo>
                  <a:lnTo>
                    <a:pt x="2283" y="1347"/>
                  </a:lnTo>
                  <a:lnTo>
                    <a:pt x="2354" y="1320"/>
                  </a:lnTo>
                  <a:lnTo>
                    <a:pt x="2402" y="1292"/>
                  </a:lnTo>
                  <a:lnTo>
                    <a:pt x="2449" y="1223"/>
                  </a:lnTo>
                  <a:lnTo>
                    <a:pt x="2603" y="1044"/>
                  </a:lnTo>
                  <a:lnTo>
                    <a:pt x="2792" y="885"/>
                  </a:lnTo>
                  <a:lnTo>
                    <a:pt x="2875" y="836"/>
                  </a:lnTo>
                  <a:lnTo>
                    <a:pt x="2958" y="809"/>
                  </a:lnTo>
                  <a:lnTo>
                    <a:pt x="3052" y="795"/>
                  </a:lnTo>
                  <a:lnTo>
                    <a:pt x="3241" y="740"/>
                  </a:lnTo>
                  <a:lnTo>
                    <a:pt x="3466" y="698"/>
                  </a:lnTo>
                  <a:lnTo>
                    <a:pt x="3502" y="678"/>
                  </a:lnTo>
                  <a:lnTo>
                    <a:pt x="3490" y="657"/>
                  </a:lnTo>
                  <a:lnTo>
                    <a:pt x="3443" y="636"/>
                  </a:lnTo>
                  <a:lnTo>
                    <a:pt x="1929" y="270"/>
                  </a:lnTo>
                  <a:lnTo>
                    <a:pt x="2283" y="139"/>
                  </a:lnTo>
                  <a:lnTo>
                    <a:pt x="2354" y="132"/>
                  </a:lnTo>
                  <a:lnTo>
                    <a:pt x="2437" y="132"/>
                  </a:lnTo>
                  <a:lnTo>
                    <a:pt x="2473" y="160"/>
                  </a:lnTo>
                  <a:lnTo>
                    <a:pt x="2508" y="160"/>
                  </a:lnTo>
                  <a:lnTo>
                    <a:pt x="2603" y="97"/>
                  </a:lnTo>
                  <a:lnTo>
                    <a:pt x="2638" y="77"/>
                  </a:lnTo>
                  <a:lnTo>
                    <a:pt x="2674" y="77"/>
                  </a:lnTo>
                  <a:lnTo>
                    <a:pt x="2686" y="91"/>
                  </a:lnTo>
                  <a:lnTo>
                    <a:pt x="2686" y="111"/>
                  </a:lnTo>
                  <a:lnTo>
                    <a:pt x="2662" y="139"/>
                  </a:lnTo>
                  <a:lnTo>
                    <a:pt x="2650" y="160"/>
                  </a:lnTo>
                  <a:lnTo>
                    <a:pt x="2650" y="180"/>
                  </a:lnTo>
                  <a:lnTo>
                    <a:pt x="2674" y="201"/>
                  </a:lnTo>
                  <a:lnTo>
                    <a:pt x="2828" y="277"/>
                  </a:lnTo>
                  <a:lnTo>
                    <a:pt x="2851" y="270"/>
                  </a:lnTo>
                  <a:lnTo>
                    <a:pt x="2863" y="249"/>
                  </a:lnTo>
                  <a:lnTo>
                    <a:pt x="2863" y="222"/>
                  </a:lnTo>
                  <a:lnTo>
                    <a:pt x="2887" y="201"/>
                  </a:lnTo>
                  <a:lnTo>
                    <a:pt x="2910" y="201"/>
                  </a:lnTo>
                  <a:lnTo>
                    <a:pt x="2958" y="208"/>
                  </a:lnTo>
                  <a:lnTo>
                    <a:pt x="3005" y="229"/>
                  </a:lnTo>
                  <a:lnTo>
                    <a:pt x="3064" y="242"/>
                  </a:lnTo>
                  <a:lnTo>
                    <a:pt x="3123" y="249"/>
                  </a:lnTo>
                  <a:lnTo>
                    <a:pt x="3159" y="242"/>
                  </a:lnTo>
                  <a:lnTo>
                    <a:pt x="3206" y="194"/>
                  </a:lnTo>
                  <a:lnTo>
                    <a:pt x="3265" y="173"/>
                  </a:lnTo>
                  <a:lnTo>
                    <a:pt x="3324" y="173"/>
                  </a:lnTo>
                  <a:lnTo>
                    <a:pt x="3419" y="201"/>
                  </a:lnTo>
                  <a:lnTo>
                    <a:pt x="3431" y="187"/>
                  </a:lnTo>
                  <a:lnTo>
                    <a:pt x="3419" y="160"/>
                  </a:lnTo>
                  <a:lnTo>
                    <a:pt x="3431" y="132"/>
                  </a:lnTo>
                  <a:lnTo>
                    <a:pt x="3478" y="104"/>
                  </a:lnTo>
                  <a:lnTo>
                    <a:pt x="3513" y="104"/>
                  </a:lnTo>
                  <a:lnTo>
                    <a:pt x="3537" y="132"/>
                  </a:lnTo>
                  <a:lnTo>
                    <a:pt x="3537" y="160"/>
                  </a:lnTo>
                  <a:lnTo>
                    <a:pt x="3549" y="173"/>
                  </a:lnTo>
                  <a:lnTo>
                    <a:pt x="3584" y="160"/>
                  </a:lnTo>
                  <a:lnTo>
                    <a:pt x="3632" y="118"/>
                  </a:lnTo>
                  <a:lnTo>
                    <a:pt x="3703" y="91"/>
                  </a:lnTo>
                  <a:lnTo>
                    <a:pt x="3726" y="91"/>
                  </a:lnTo>
                  <a:lnTo>
                    <a:pt x="3738" y="111"/>
                  </a:lnTo>
                  <a:lnTo>
                    <a:pt x="3726" y="153"/>
                  </a:lnTo>
                  <a:lnTo>
                    <a:pt x="3726" y="180"/>
                  </a:lnTo>
                  <a:lnTo>
                    <a:pt x="3738" y="201"/>
                  </a:lnTo>
                  <a:lnTo>
                    <a:pt x="3774" y="208"/>
                  </a:lnTo>
                  <a:lnTo>
                    <a:pt x="3785" y="194"/>
                  </a:lnTo>
                  <a:lnTo>
                    <a:pt x="3797" y="173"/>
                  </a:lnTo>
                  <a:lnTo>
                    <a:pt x="3785" y="153"/>
                  </a:lnTo>
                  <a:lnTo>
                    <a:pt x="3785" y="132"/>
                  </a:lnTo>
                  <a:lnTo>
                    <a:pt x="3797" y="111"/>
                  </a:lnTo>
                  <a:lnTo>
                    <a:pt x="3868" y="97"/>
                  </a:lnTo>
                  <a:lnTo>
                    <a:pt x="3927" y="97"/>
                  </a:lnTo>
                  <a:lnTo>
                    <a:pt x="3998" y="70"/>
                  </a:lnTo>
                  <a:lnTo>
                    <a:pt x="4093" y="84"/>
                  </a:lnTo>
                  <a:lnTo>
                    <a:pt x="4164" y="91"/>
                  </a:lnTo>
                  <a:lnTo>
                    <a:pt x="4247" y="70"/>
                  </a:lnTo>
                  <a:lnTo>
                    <a:pt x="4270" y="63"/>
                  </a:lnTo>
                  <a:lnTo>
                    <a:pt x="4294" y="77"/>
                  </a:lnTo>
                  <a:lnTo>
                    <a:pt x="4330" y="91"/>
                  </a:lnTo>
                  <a:lnTo>
                    <a:pt x="4377" y="84"/>
                  </a:lnTo>
                  <a:lnTo>
                    <a:pt x="4412" y="63"/>
                  </a:lnTo>
                  <a:lnTo>
                    <a:pt x="4460" y="49"/>
                  </a:lnTo>
                  <a:lnTo>
                    <a:pt x="4495" y="49"/>
                  </a:lnTo>
                  <a:lnTo>
                    <a:pt x="4625" y="104"/>
                  </a:lnTo>
                  <a:lnTo>
                    <a:pt x="4673" y="111"/>
                  </a:lnTo>
                  <a:lnTo>
                    <a:pt x="4708" y="111"/>
                  </a:lnTo>
                  <a:lnTo>
                    <a:pt x="4755" y="97"/>
                  </a:lnTo>
                  <a:lnTo>
                    <a:pt x="4791" y="91"/>
                  </a:lnTo>
                  <a:lnTo>
                    <a:pt x="4862" y="91"/>
                  </a:lnTo>
                  <a:lnTo>
                    <a:pt x="4885" y="77"/>
                  </a:lnTo>
                  <a:lnTo>
                    <a:pt x="4921" y="49"/>
                  </a:lnTo>
                  <a:lnTo>
                    <a:pt x="4933" y="15"/>
                  </a:lnTo>
                  <a:lnTo>
                    <a:pt x="4968" y="1"/>
                  </a:lnTo>
                  <a:lnTo>
                    <a:pt x="5004" y="1"/>
                  </a:lnTo>
                  <a:lnTo>
                    <a:pt x="5027" y="21"/>
                  </a:lnTo>
                  <a:lnTo>
                    <a:pt x="5051" y="77"/>
                  </a:lnTo>
                  <a:lnTo>
                    <a:pt x="5075" y="97"/>
                  </a:lnTo>
                  <a:lnTo>
                    <a:pt x="5110" y="104"/>
                  </a:lnTo>
                  <a:lnTo>
                    <a:pt x="5146" y="84"/>
                  </a:lnTo>
                  <a:lnTo>
                    <a:pt x="5169" y="70"/>
                  </a:lnTo>
                  <a:lnTo>
                    <a:pt x="5205" y="63"/>
                  </a:lnTo>
                  <a:lnTo>
                    <a:pt x="5228" y="84"/>
                  </a:lnTo>
                  <a:lnTo>
                    <a:pt x="5240" y="104"/>
                  </a:lnTo>
                  <a:lnTo>
                    <a:pt x="5264" y="125"/>
                  </a:lnTo>
                  <a:lnTo>
                    <a:pt x="5311" y="132"/>
                  </a:lnTo>
                  <a:lnTo>
                    <a:pt x="5382" y="111"/>
                  </a:lnTo>
                  <a:lnTo>
                    <a:pt x="5512" y="63"/>
                  </a:lnTo>
                  <a:lnTo>
                    <a:pt x="5536" y="63"/>
                  </a:lnTo>
                  <a:lnTo>
                    <a:pt x="5583" y="111"/>
                  </a:lnTo>
                  <a:lnTo>
                    <a:pt x="5630" y="118"/>
                  </a:lnTo>
                  <a:lnTo>
                    <a:pt x="5725" y="104"/>
                  </a:lnTo>
                  <a:lnTo>
                    <a:pt x="5796" y="91"/>
                  </a:lnTo>
                  <a:lnTo>
                    <a:pt x="5891" y="104"/>
                  </a:lnTo>
                  <a:lnTo>
                    <a:pt x="5950" y="104"/>
                  </a:lnTo>
                  <a:lnTo>
                    <a:pt x="5985" y="111"/>
                  </a:lnTo>
                  <a:lnTo>
                    <a:pt x="6021" y="132"/>
                  </a:lnTo>
                  <a:lnTo>
                    <a:pt x="6056" y="153"/>
                  </a:lnTo>
                  <a:lnTo>
                    <a:pt x="6222" y="201"/>
                  </a:lnTo>
                  <a:lnTo>
                    <a:pt x="6305" y="194"/>
                  </a:lnTo>
                  <a:lnTo>
                    <a:pt x="6328" y="166"/>
                  </a:lnTo>
                  <a:lnTo>
                    <a:pt x="6316" y="104"/>
                  </a:lnTo>
                  <a:lnTo>
                    <a:pt x="6328" y="91"/>
                  </a:lnTo>
                  <a:lnTo>
                    <a:pt x="6352" y="97"/>
                  </a:lnTo>
                  <a:lnTo>
                    <a:pt x="6376" y="111"/>
                  </a:lnTo>
                  <a:lnTo>
                    <a:pt x="6411" y="132"/>
                  </a:lnTo>
                  <a:lnTo>
                    <a:pt x="6458" y="146"/>
                  </a:lnTo>
                  <a:lnTo>
                    <a:pt x="6506" y="132"/>
                  </a:lnTo>
                  <a:lnTo>
                    <a:pt x="6659" y="56"/>
                  </a:lnTo>
                  <a:lnTo>
                    <a:pt x="6683" y="49"/>
                  </a:lnTo>
                  <a:lnTo>
                    <a:pt x="6707" y="63"/>
                  </a:lnTo>
                  <a:lnTo>
                    <a:pt x="6695" y="132"/>
                  </a:lnTo>
                  <a:lnTo>
                    <a:pt x="6719" y="173"/>
                  </a:lnTo>
                  <a:lnTo>
                    <a:pt x="6742" y="194"/>
                  </a:lnTo>
                  <a:lnTo>
                    <a:pt x="6790" y="187"/>
                  </a:lnTo>
                  <a:lnTo>
                    <a:pt x="6813" y="118"/>
                  </a:lnTo>
                  <a:lnTo>
                    <a:pt x="6837" y="97"/>
                  </a:lnTo>
                  <a:lnTo>
                    <a:pt x="6872" y="97"/>
                  </a:lnTo>
                  <a:lnTo>
                    <a:pt x="6920" y="118"/>
                  </a:lnTo>
                  <a:lnTo>
                    <a:pt x="6967" y="139"/>
                  </a:lnTo>
                  <a:lnTo>
                    <a:pt x="7050" y="166"/>
                  </a:lnTo>
                  <a:lnTo>
                    <a:pt x="7369" y="201"/>
                  </a:lnTo>
                  <a:lnTo>
                    <a:pt x="7440" y="208"/>
                  </a:lnTo>
                  <a:lnTo>
                    <a:pt x="7452" y="208"/>
                  </a:lnTo>
                  <a:lnTo>
                    <a:pt x="7464" y="222"/>
                  </a:lnTo>
                  <a:lnTo>
                    <a:pt x="7487" y="222"/>
                  </a:lnTo>
                  <a:lnTo>
                    <a:pt x="7535" y="229"/>
                  </a:lnTo>
                  <a:lnTo>
                    <a:pt x="7594" y="236"/>
                  </a:lnTo>
                  <a:lnTo>
                    <a:pt x="7641" y="236"/>
                  </a:lnTo>
                  <a:lnTo>
                    <a:pt x="7677" y="208"/>
                  </a:lnTo>
                  <a:lnTo>
                    <a:pt x="7688" y="215"/>
                  </a:lnTo>
                  <a:lnTo>
                    <a:pt x="7736" y="194"/>
                  </a:lnTo>
                  <a:lnTo>
                    <a:pt x="7878" y="187"/>
                  </a:lnTo>
                  <a:lnTo>
                    <a:pt x="7972" y="173"/>
                  </a:lnTo>
                  <a:lnTo>
                    <a:pt x="8020" y="146"/>
                  </a:lnTo>
                  <a:lnTo>
                    <a:pt x="8079" y="97"/>
                  </a:lnTo>
                  <a:lnTo>
                    <a:pt x="8126" y="84"/>
                  </a:lnTo>
                  <a:lnTo>
                    <a:pt x="8209" y="97"/>
                  </a:lnTo>
                  <a:lnTo>
                    <a:pt x="8351" y="111"/>
                  </a:lnTo>
                  <a:lnTo>
                    <a:pt x="8398" y="125"/>
                  </a:lnTo>
                  <a:lnTo>
                    <a:pt x="8422" y="160"/>
                  </a:lnTo>
                  <a:lnTo>
                    <a:pt x="8422" y="201"/>
                  </a:lnTo>
                  <a:lnTo>
                    <a:pt x="8398" y="242"/>
                  </a:lnTo>
                  <a:lnTo>
                    <a:pt x="8410" y="298"/>
                  </a:lnTo>
                  <a:lnTo>
                    <a:pt x="8410" y="291"/>
                  </a:lnTo>
                  <a:lnTo>
                    <a:pt x="8457" y="291"/>
                  </a:lnTo>
                  <a:lnTo>
                    <a:pt x="8504" y="298"/>
                  </a:lnTo>
                  <a:lnTo>
                    <a:pt x="8564" y="312"/>
                  </a:lnTo>
                  <a:lnTo>
                    <a:pt x="8611" y="332"/>
                  </a:lnTo>
                  <a:lnTo>
                    <a:pt x="8623" y="353"/>
                  </a:lnTo>
                  <a:lnTo>
                    <a:pt x="8611" y="374"/>
                  </a:lnTo>
                  <a:lnTo>
                    <a:pt x="8611" y="422"/>
                  </a:lnTo>
                  <a:lnTo>
                    <a:pt x="8635" y="463"/>
                  </a:lnTo>
                  <a:lnTo>
                    <a:pt x="8646" y="450"/>
                  </a:lnTo>
                  <a:lnTo>
                    <a:pt x="8694" y="374"/>
                  </a:lnTo>
                  <a:lnTo>
                    <a:pt x="8753" y="339"/>
                  </a:lnTo>
                  <a:lnTo>
                    <a:pt x="8788" y="346"/>
                  </a:lnTo>
                  <a:lnTo>
                    <a:pt x="8824" y="374"/>
                  </a:lnTo>
                  <a:lnTo>
                    <a:pt x="8847" y="422"/>
                  </a:lnTo>
                  <a:lnTo>
                    <a:pt x="9001" y="367"/>
                  </a:lnTo>
                  <a:lnTo>
                    <a:pt x="9072" y="374"/>
                  </a:lnTo>
                  <a:lnTo>
                    <a:pt x="9214" y="450"/>
                  </a:lnTo>
                  <a:lnTo>
                    <a:pt x="9273" y="470"/>
                  </a:lnTo>
                  <a:lnTo>
                    <a:pt x="9344" y="477"/>
                  </a:lnTo>
                  <a:lnTo>
                    <a:pt x="9474" y="484"/>
                  </a:lnTo>
                  <a:lnTo>
                    <a:pt x="9510" y="491"/>
                  </a:lnTo>
                  <a:lnTo>
                    <a:pt x="9604" y="533"/>
                  </a:lnTo>
                  <a:lnTo>
                    <a:pt x="9628" y="533"/>
                  </a:lnTo>
                  <a:lnTo>
                    <a:pt x="9652" y="533"/>
                  </a:lnTo>
                  <a:lnTo>
                    <a:pt x="9687" y="526"/>
                  </a:lnTo>
                  <a:lnTo>
                    <a:pt x="9723" y="526"/>
                  </a:lnTo>
                  <a:lnTo>
                    <a:pt x="9758" y="512"/>
                  </a:lnTo>
                  <a:lnTo>
                    <a:pt x="9782" y="512"/>
                  </a:lnTo>
                  <a:lnTo>
                    <a:pt x="9794" y="533"/>
                  </a:lnTo>
                  <a:lnTo>
                    <a:pt x="9782" y="546"/>
                  </a:lnTo>
                  <a:lnTo>
                    <a:pt x="9758" y="560"/>
                  </a:lnTo>
                  <a:lnTo>
                    <a:pt x="9734" y="567"/>
                  </a:lnTo>
                  <a:lnTo>
                    <a:pt x="9711" y="574"/>
                  </a:lnTo>
                  <a:lnTo>
                    <a:pt x="9711" y="588"/>
                  </a:lnTo>
                  <a:lnTo>
                    <a:pt x="9805" y="588"/>
                  </a:lnTo>
                  <a:lnTo>
                    <a:pt x="9853" y="615"/>
                  </a:lnTo>
                  <a:lnTo>
                    <a:pt x="9865" y="664"/>
                  </a:lnTo>
                  <a:lnTo>
                    <a:pt x="9865" y="726"/>
                  </a:lnTo>
                  <a:lnTo>
                    <a:pt x="9912" y="719"/>
                  </a:lnTo>
                  <a:lnTo>
                    <a:pt x="9924" y="712"/>
                  </a:lnTo>
                  <a:lnTo>
                    <a:pt x="9900" y="712"/>
                  </a:lnTo>
                  <a:lnTo>
                    <a:pt x="9959" y="650"/>
                  </a:lnTo>
                  <a:lnTo>
                    <a:pt x="9995" y="636"/>
                  </a:lnTo>
                  <a:lnTo>
                    <a:pt x="10054" y="664"/>
                  </a:lnTo>
                  <a:lnTo>
                    <a:pt x="10077" y="760"/>
                  </a:lnTo>
                  <a:lnTo>
                    <a:pt x="10113" y="767"/>
                  </a:lnTo>
                  <a:lnTo>
                    <a:pt x="10148" y="754"/>
                  </a:lnTo>
                  <a:lnTo>
                    <a:pt x="10160" y="740"/>
                  </a:lnTo>
                  <a:lnTo>
                    <a:pt x="10184" y="664"/>
                  </a:lnTo>
                  <a:lnTo>
                    <a:pt x="10231" y="650"/>
                  </a:lnTo>
                  <a:lnTo>
                    <a:pt x="10349" y="664"/>
                  </a:lnTo>
                  <a:lnTo>
                    <a:pt x="10397" y="691"/>
                  </a:lnTo>
                  <a:lnTo>
                    <a:pt x="10432" y="740"/>
                  </a:lnTo>
                  <a:lnTo>
                    <a:pt x="10480" y="774"/>
                  </a:lnTo>
                  <a:lnTo>
                    <a:pt x="10574" y="760"/>
                  </a:lnTo>
                  <a:lnTo>
                    <a:pt x="10610" y="726"/>
                  </a:lnTo>
                  <a:lnTo>
                    <a:pt x="10645" y="712"/>
                  </a:lnTo>
                  <a:lnTo>
                    <a:pt x="10681" y="678"/>
                  </a:lnTo>
                  <a:lnTo>
                    <a:pt x="10728" y="678"/>
                  </a:lnTo>
                  <a:lnTo>
                    <a:pt x="10799" y="691"/>
                  </a:lnTo>
                  <a:lnTo>
                    <a:pt x="11130" y="795"/>
                  </a:lnTo>
                  <a:lnTo>
                    <a:pt x="11165" y="829"/>
                  </a:lnTo>
                  <a:lnTo>
                    <a:pt x="11177" y="850"/>
                  </a:lnTo>
                  <a:lnTo>
                    <a:pt x="11248" y="871"/>
                  </a:lnTo>
                  <a:lnTo>
                    <a:pt x="11272" y="912"/>
                  </a:lnTo>
                  <a:lnTo>
                    <a:pt x="11248" y="919"/>
                  </a:lnTo>
                  <a:lnTo>
                    <a:pt x="11225" y="933"/>
                  </a:lnTo>
                  <a:lnTo>
                    <a:pt x="11213" y="954"/>
                  </a:lnTo>
                  <a:lnTo>
                    <a:pt x="11225" y="975"/>
                  </a:lnTo>
                  <a:lnTo>
                    <a:pt x="11307" y="988"/>
                  </a:lnTo>
                  <a:lnTo>
                    <a:pt x="11343" y="1002"/>
                  </a:lnTo>
                  <a:lnTo>
                    <a:pt x="11367" y="1030"/>
                  </a:lnTo>
                  <a:lnTo>
                    <a:pt x="11437" y="1050"/>
                  </a:lnTo>
                  <a:lnTo>
                    <a:pt x="11508" y="1085"/>
                  </a:lnTo>
                  <a:lnTo>
                    <a:pt x="11568" y="1106"/>
                  </a:lnTo>
                  <a:lnTo>
                    <a:pt x="11603" y="1099"/>
                  </a:lnTo>
                  <a:lnTo>
                    <a:pt x="11627" y="1085"/>
                  </a:lnTo>
                  <a:lnTo>
                    <a:pt x="11662" y="1085"/>
                  </a:lnTo>
                  <a:lnTo>
                    <a:pt x="11721" y="1099"/>
                  </a:lnTo>
                  <a:lnTo>
                    <a:pt x="11792" y="1133"/>
                  </a:lnTo>
                  <a:lnTo>
                    <a:pt x="11851" y="1161"/>
                  </a:lnTo>
                  <a:lnTo>
                    <a:pt x="11875" y="1168"/>
                  </a:lnTo>
                  <a:lnTo>
                    <a:pt x="11911" y="1154"/>
                  </a:lnTo>
                  <a:lnTo>
                    <a:pt x="11934" y="1147"/>
                  </a:lnTo>
                  <a:lnTo>
                    <a:pt x="11958" y="1140"/>
                  </a:lnTo>
                  <a:lnTo>
                    <a:pt x="11982" y="1154"/>
                  </a:lnTo>
                  <a:lnTo>
                    <a:pt x="11982" y="1189"/>
                  </a:lnTo>
                  <a:lnTo>
                    <a:pt x="12005" y="1202"/>
                  </a:lnTo>
                  <a:lnTo>
                    <a:pt x="12041" y="1216"/>
                  </a:lnTo>
                  <a:lnTo>
                    <a:pt x="12076" y="1216"/>
                  </a:lnTo>
                  <a:lnTo>
                    <a:pt x="12100" y="1202"/>
                  </a:lnTo>
                  <a:lnTo>
                    <a:pt x="12112" y="1182"/>
                  </a:lnTo>
                  <a:lnTo>
                    <a:pt x="12123" y="1168"/>
                  </a:lnTo>
                  <a:lnTo>
                    <a:pt x="12147" y="1161"/>
                  </a:lnTo>
                  <a:lnTo>
                    <a:pt x="12242" y="1168"/>
                  </a:lnTo>
                  <a:lnTo>
                    <a:pt x="12313" y="1154"/>
                  </a:lnTo>
                  <a:lnTo>
                    <a:pt x="12431" y="1189"/>
                  </a:lnTo>
                  <a:lnTo>
                    <a:pt x="12431" y="1202"/>
                  </a:lnTo>
                  <a:lnTo>
                    <a:pt x="12407" y="1223"/>
                  </a:lnTo>
                  <a:lnTo>
                    <a:pt x="12407" y="1237"/>
                  </a:lnTo>
                  <a:lnTo>
                    <a:pt x="12443" y="1251"/>
                  </a:lnTo>
                  <a:lnTo>
                    <a:pt x="12537" y="1258"/>
                  </a:lnTo>
                  <a:lnTo>
                    <a:pt x="12608" y="1265"/>
                  </a:lnTo>
                  <a:lnTo>
                    <a:pt x="12703" y="1244"/>
                  </a:lnTo>
                  <a:lnTo>
                    <a:pt x="12727" y="1251"/>
                  </a:lnTo>
                  <a:lnTo>
                    <a:pt x="12750" y="1265"/>
                  </a:lnTo>
                  <a:lnTo>
                    <a:pt x="12774" y="1285"/>
                  </a:lnTo>
                  <a:lnTo>
                    <a:pt x="12798" y="1285"/>
                  </a:lnTo>
                  <a:lnTo>
                    <a:pt x="12821" y="1271"/>
                  </a:lnTo>
                  <a:lnTo>
                    <a:pt x="12809" y="1244"/>
                  </a:lnTo>
                  <a:lnTo>
                    <a:pt x="12833" y="1230"/>
                  </a:lnTo>
                  <a:lnTo>
                    <a:pt x="12880" y="1230"/>
                  </a:lnTo>
                  <a:lnTo>
                    <a:pt x="12892" y="1251"/>
                  </a:lnTo>
                  <a:lnTo>
                    <a:pt x="12916" y="1271"/>
                  </a:lnTo>
                  <a:lnTo>
                    <a:pt x="12928" y="1285"/>
                  </a:lnTo>
                  <a:lnTo>
                    <a:pt x="12951" y="1285"/>
                  </a:lnTo>
                  <a:lnTo>
                    <a:pt x="12963" y="1265"/>
                  </a:lnTo>
                  <a:lnTo>
                    <a:pt x="12999" y="1251"/>
                  </a:lnTo>
                  <a:lnTo>
                    <a:pt x="13058" y="1251"/>
                  </a:lnTo>
                  <a:lnTo>
                    <a:pt x="13093" y="1271"/>
                  </a:lnTo>
                  <a:lnTo>
                    <a:pt x="13117" y="1285"/>
                  </a:lnTo>
                  <a:lnTo>
                    <a:pt x="13141" y="1278"/>
                  </a:lnTo>
                  <a:lnTo>
                    <a:pt x="13152" y="1265"/>
                  </a:lnTo>
                  <a:lnTo>
                    <a:pt x="13152" y="1237"/>
                  </a:lnTo>
                  <a:lnTo>
                    <a:pt x="13141" y="1209"/>
                  </a:lnTo>
                  <a:lnTo>
                    <a:pt x="13188" y="1161"/>
                  </a:lnTo>
                  <a:lnTo>
                    <a:pt x="13212" y="1230"/>
                  </a:lnTo>
                  <a:lnTo>
                    <a:pt x="13223" y="1244"/>
                  </a:lnTo>
                  <a:lnTo>
                    <a:pt x="13247" y="1244"/>
                  </a:lnTo>
                  <a:lnTo>
                    <a:pt x="13282" y="1230"/>
                  </a:lnTo>
                  <a:lnTo>
                    <a:pt x="13306" y="1223"/>
                  </a:lnTo>
                  <a:lnTo>
                    <a:pt x="13436" y="1237"/>
                  </a:lnTo>
                  <a:lnTo>
                    <a:pt x="13460" y="1223"/>
                  </a:lnTo>
                  <a:lnTo>
                    <a:pt x="13495" y="1182"/>
                  </a:lnTo>
                  <a:lnTo>
                    <a:pt x="13519" y="1168"/>
                  </a:lnTo>
                  <a:lnTo>
                    <a:pt x="13543" y="1168"/>
                  </a:lnTo>
                  <a:lnTo>
                    <a:pt x="13649" y="1209"/>
                  </a:lnTo>
                  <a:lnTo>
                    <a:pt x="13696" y="1216"/>
                  </a:lnTo>
                  <a:lnTo>
                    <a:pt x="13720" y="1209"/>
                  </a:lnTo>
                  <a:lnTo>
                    <a:pt x="13744" y="1196"/>
                  </a:lnTo>
                  <a:lnTo>
                    <a:pt x="13744" y="1175"/>
                  </a:lnTo>
                  <a:lnTo>
                    <a:pt x="13756" y="1161"/>
                  </a:lnTo>
                  <a:lnTo>
                    <a:pt x="13767" y="1161"/>
                  </a:lnTo>
                  <a:lnTo>
                    <a:pt x="13803" y="1168"/>
                  </a:lnTo>
                  <a:lnTo>
                    <a:pt x="13850" y="1182"/>
                  </a:lnTo>
                  <a:lnTo>
                    <a:pt x="13886" y="1202"/>
                  </a:lnTo>
                  <a:lnTo>
                    <a:pt x="13886" y="1230"/>
                  </a:lnTo>
                  <a:lnTo>
                    <a:pt x="13874" y="1244"/>
                  </a:lnTo>
                  <a:lnTo>
                    <a:pt x="13874" y="1265"/>
                  </a:lnTo>
                  <a:lnTo>
                    <a:pt x="13897" y="1278"/>
                  </a:lnTo>
                  <a:lnTo>
                    <a:pt x="13933" y="1306"/>
                  </a:lnTo>
                  <a:lnTo>
                    <a:pt x="13957" y="1347"/>
                  </a:lnTo>
                  <a:lnTo>
                    <a:pt x="13992" y="1368"/>
                  </a:lnTo>
                  <a:lnTo>
                    <a:pt x="14004" y="1458"/>
                  </a:lnTo>
                  <a:lnTo>
                    <a:pt x="14004" y="1741"/>
                  </a:lnTo>
                  <a:lnTo>
                    <a:pt x="14016" y="2819"/>
                  </a:lnTo>
                  <a:lnTo>
                    <a:pt x="14063" y="2860"/>
                  </a:lnTo>
                  <a:lnTo>
                    <a:pt x="14039" y="2922"/>
                  </a:lnTo>
                  <a:lnTo>
                    <a:pt x="14028" y="2950"/>
                  </a:lnTo>
                  <a:lnTo>
                    <a:pt x="13637" y="3281"/>
                  </a:lnTo>
                  <a:lnTo>
                    <a:pt x="13578" y="3316"/>
                  </a:lnTo>
                  <a:lnTo>
                    <a:pt x="13389" y="3406"/>
                  </a:lnTo>
                  <a:lnTo>
                    <a:pt x="13330" y="3440"/>
                  </a:lnTo>
                  <a:lnTo>
                    <a:pt x="13271" y="3502"/>
                  </a:lnTo>
                  <a:lnTo>
                    <a:pt x="13223" y="3544"/>
                  </a:lnTo>
                  <a:lnTo>
                    <a:pt x="13176" y="3578"/>
                  </a:lnTo>
                  <a:lnTo>
                    <a:pt x="13141" y="3654"/>
                  </a:lnTo>
                  <a:lnTo>
                    <a:pt x="13129" y="3682"/>
                  </a:lnTo>
                  <a:lnTo>
                    <a:pt x="13129" y="3730"/>
                  </a:lnTo>
                  <a:lnTo>
                    <a:pt x="13117" y="3785"/>
                  </a:lnTo>
                  <a:lnTo>
                    <a:pt x="12916" y="3917"/>
                  </a:lnTo>
                  <a:lnTo>
                    <a:pt x="12537" y="4110"/>
                  </a:lnTo>
                  <a:lnTo>
                    <a:pt x="12431" y="4193"/>
                  </a:lnTo>
                  <a:lnTo>
                    <a:pt x="12289" y="4214"/>
                  </a:lnTo>
                  <a:lnTo>
                    <a:pt x="12242" y="4234"/>
                  </a:lnTo>
                  <a:lnTo>
                    <a:pt x="12218" y="4262"/>
                  </a:lnTo>
                  <a:lnTo>
                    <a:pt x="12194" y="4290"/>
                  </a:lnTo>
                  <a:lnTo>
                    <a:pt x="12159" y="4324"/>
                  </a:lnTo>
                  <a:lnTo>
                    <a:pt x="12088" y="4352"/>
                  </a:lnTo>
                  <a:lnTo>
                    <a:pt x="12005" y="4386"/>
                  </a:lnTo>
                  <a:lnTo>
                    <a:pt x="11804" y="4421"/>
                  </a:lnTo>
                  <a:lnTo>
                    <a:pt x="11721" y="4421"/>
                  </a:lnTo>
                  <a:lnTo>
                    <a:pt x="11674" y="4414"/>
                  </a:lnTo>
                  <a:lnTo>
                    <a:pt x="11615" y="4407"/>
                  </a:lnTo>
                  <a:lnTo>
                    <a:pt x="11568" y="4386"/>
                  </a:lnTo>
                  <a:lnTo>
                    <a:pt x="11532" y="4372"/>
                  </a:lnTo>
                  <a:lnTo>
                    <a:pt x="11473" y="4317"/>
                  </a:lnTo>
                  <a:lnTo>
                    <a:pt x="11390" y="4283"/>
                  </a:lnTo>
                  <a:lnTo>
                    <a:pt x="11307" y="4227"/>
                  </a:lnTo>
                  <a:lnTo>
                    <a:pt x="11248" y="4200"/>
                  </a:lnTo>
                  <a:lnTo>
                    <a:pt x="11130" y="4165"/>
                  </a:lnTo>
                  <a:lnTo>
                    <a:pt x="11083" y="4151"/>
                  </a:lnTo>
                  <a:lnTo>
                    <a:pt x="11059" y="4124"/>
                  </a:lnTo>
                  <a:lnTo>
                    <a:pt x="11035" y="4089"/>
                  </a:lnTo>
                  <a:lnTo>
                    <a:pt x="11035" y="4069"/>
                  </a:lnTo>
                  <a:lnTo>
                    <a:pt x="11059" y="4020"/>
                  </a:lnTo>
                  <a:lnTo>
                    <a:pt x="11047" y="3999"/>
                  </a:lnTo>
                  <a:lnTo>
                    <a:pt x="11012" y="3958"/>
                  </a:lnTo>
                  <a:lnTo>
                    <a:pt x="11000" y="3924"/>
                  </a:lnTo>
                  <a:lnTo>
                    <a:pt x="10988" y="3903"/>
                  </a:lnTo>
                  <a:lnTo>
                    <a:pt x="10941" y="3861"/>
                  </a:lnTo>
                  <a:lnTo>
                    <a:pt x="10917" y="3854"/>
                  </a:lnTo>
                  <a:lnTo>
                    <a:pt x="10882" y="3854"/>
                  </a:lnTo>
                  <a:lnTo>
                    <a:pt x="10846" y="3848"/>
                  </a:lnTo>
                  <a:lnTo>
                    <a:pt x="10834" y="3834"/>
                  </a:lnTo>
                  <a:lnTo>
                    <a:pt x="10822" y="3820"/>
                  </a:lnTo>
                  <a:lnTo>
                    <a:pt x="10787" y="3813"/>
                  </a:lnTo>
                  <a:lnTo>
                    <a:pt x="10740" y="3820"/>
                  </a:lnTo>
                  <a:lnTo>
                    <a:pt x="10681" y="3841"/>
                  </a:lnTo>
                  <a:lnTo>
                    <a:pt x="10633" y="3882"/>
                  </a:lnTo>
                  <a:lnTo>
                    <a:pt x="10574" y="3910"/>
                  </a:lnTo>
                  <a:lnTo>
                    <a:pt x="10491" y="3834"/>
                  </a:lnTo>
                  <a:lnTo>
                    <a:pt x="10491" y="3813"/>
                  </a:lnTo>
                  <a:lnTo>
                    <a:pt x="10397" y="3806"/>
                  </a:lnTo>
                  <a:lnTo>
                    <a:pt x="10349" y="3799"/>
                  </a:lnTo>
                  <a:lnTo>
                    <a:pt x="10231" y="3827"/>
                  </a:lnTo>
                  <a:lnTo>
                    <a:pt x="10172" y="3848"/>
                  </a:lnTo>
                  <a:lnTo>
                    <a:pt x="10066" y="3903"/>
                  </a:lnTo>
                  <a:lnTo>
                    <a:pt x="9746" y="4020"/>
                  </a:lnTo>
                  <a:lnTo>
                    <a:pt x="9652" y="4041"/>
                  </a:lnTo>
                  <a:lnTo>
                    <a:pt x="9522" y="4048"/>
                  </a:lnTo>
                  <a:lnTo>
                    <a:pt x="9474" y="4062"/>
                  </a:lnTo>
                  <a:lnTo>
                    <a:pt x="9297" y="4158"/>
                  </a:lnTo>
                  <a:lnTo>
                    <a:pt x="9261" y="4193"/>
                  </a:lnTo>
                  <a:lnTo>
                    <a:pt x="9250" y="4234"/>
                  </a:lnTo>
                  <a:lnTo>
                    <a:pt x="9238" y="4303"/>
                  </a:lnTo>
                  <a:lnTo>
                    <a:pt x="9226" y="4338"/>
                  </a:lnTo>
                  <a:lnTo>
                    <a:pt x="9202" y="4372"/>
                  </a:lnTo>
                  <a:lnTo>
                    <a:pt x="9155" y="4386"/>
                  </a:lnTo>
                  <a:lnTo>
                    <a:pt x="9108" y="4393"/>
                  </a:lnTo>
                  <a:lnTo>
                    <a:pt x="9048" y="4400"/>
                  </a:lnTo>
                  <a:lnTo>
                    <a:pt x="9025" y="4442"/>
                  </a:lnTo>
                  <a:lnTo>
                    <a:pt x="9013" y="4511"/>
                  </a:lnTo>
                  <a:lnTo>
                    <a:pt x="8989" y="4524"/>
                  </a:lnTo>
                  <a:lnTo>
                    <a:pt x="8954" y="4538"/>
                  </a:lnTo>
                  <a:lnTo>
                    <a:pt x="8918" y="4531"/>
                  </a:lnTo>
                  <a:lnTo>
                    <a:pt x="8883" y="4511"/>
                  </a:lnTo>
                  <a:lnTo>
                    <a:pt x="8859" y="4511"/>
                  </a:lnTo>
                  <a:lnTo>
                    <a:pt x="8836" y="4559"/>
                  </a:lnTo>
                  <a:lnTo>
                    <a:pt x="8836" y="4593"/>
                  </a:lnTo>
                  <a:lnTo>
                    <a:pt x="8847" y="4635"/>
                  </a:lnTo>
                  <a:lnTo>
                    <a:pt x="8859" y="4669"/>
                  </a:lnTo>
                  <a:lnTo>
                    <a:pt x="8824" y="4690"/>
                  </a:lnTo>
                  <a:lnTo>
                    <a:pt x="8705" y="4711"/>
                  </a:lnTo>
                  <a:lnTo>
                    <a:pt x="8670" y="4732"/>
                  </a:lnTo>
                  <a:lnTo>
                    <a:pt x="8599" y="4821"/>
                  </a:lnTo>
                  <a:lnTo>
                    <a:pt x="8575" y="4842"/>
                  </a:lnTo>
                  <a:lnTo>
                    <a:pt x="8315" y="4849"/>
                  </a:lnTo>
                  <a:lnTo>
                    <a:pt x="8244" y="4863"/>
                  </a:lnTo>
                  <a:lnTo>
                    <a:pt x="8079" y="4897"/>
                  </a:lnTo>
                  <a:lnTo>
                    <a:pt x="8043" y="4911"/>
                  </a:lnTo>
                  <a:lnTo>
                    <a:pt x="8020" y="4932"/>
                  </a:lnTo>
                  <a:lnTo>
                    <a:pt x="8008" y="4959"/>
                  </a:lnTo>
                  <a:lnTo>
                    <a:pt x="7996" y="4980"/>
                  </a:lnTo>
                  <a:lnTo>
                    <a:pt x="7960" y="4994"/>
                  </a:lnTo>
                  <a:lnTo>
                    <a:pt x="7807" y="5001"/>
                  </a:lnTo>
                  <a:lnTo>
                    <a:pt x="7085" y="4566"/>
                  </a:lnTo>
                  <a:lnTo>
                    <a:pt x="6967" y="4511"/>
                  </a:lnTo>
                  <a:lnTo>
                    <a:pt x="6849" y="4442"/>
                  </a:lnTo>
                  <a:lnTo>
                    <a:pt x="6825" y="4407"/>
                  </a:lnTo>
                  <a:lnTo>
                    <a:pt x="6790" y="4372"/>
                  </a:lnTo>
                  <a:lnTo>
                    <a:pt x="6730" y="4317"/>
                  </a:lnTo>
                  <a:lnTo>
                    <a:pt x="6683" y="4290"/>
                  </a:lnTo>
                  <a:lnTo>
                    <a:pt x="6612" y="4283"/>
                  </a:lnTo>
                  <a:lnTo>
                    <a:pt x="6553" y="4290"/>
                  </a:lnTo>
                  <a:lnTo>
                    <a:pt x="6506" y="4296"/>
                  </a:lnTo>
                  <a:lnTo>
                    <a:pt x="6458" y="4303"/>
                  </a:lnTo>
                  <a:lnTo>
                    <a:pt x="6411" y="4296"/>
                  </a:lnTo>
                  <a:lnTo>
                    <a:pt x="6245" y="4186"/>
                  </a:lnTo>
                  <a:lnTo>
                    <a:pt x="6175" y="4158"/>
                  </a:lnTo>
                  <a:lnTo>
                    <a:pt x="6139" y="4124"/>
                  </a:lnTo>
                  <a:lnTo>
                    <a:pt x="6092" y="4069"/>
                  </a:lnTo>
                  <a:lnTo>
                    <a:pt x="6080" y="4048"/>
                  </a:lnTo>
                  <a:lnTo>
                    <a:pt x="6080" y="4027"/>
                  </a:lnTo>
                  <a:lnTo>
                    <a:pt x="6080" y="3999"/>
                  </a:lnTo>
                  <a:lnTo>
                    <a:pt x="6068" y="3979"/>
                  </a:lnTo>
                  <a:lnTo>
                    <a:pt x="6044" y="3972"/>
                  </a:lnTo>
                  <a:lnTo>
                    <a:pt x="5985" y="3972"/>
                  </a:lnTo>
                  <a:lnTo>
                    <a:pt x="5973" y="3958"/>
                  </a:lnTo>
                  <a:lnTo>
                    <a:pt x="5985" y="3937"/>
                  </a:lnTo>
                  <a:lnTo>
                    <a:pt x="5973" y="3910"/>
                  </a:lnTo>
                  <a:lnTo>
                    <a:pt x="5962" y="3896"/>
                  </a:lnTo>
                  <a:lnTo>
                    <a:pt x="5938" y="3889"/>
                  </a:lnTo>
                  <a:lnTo>
                    <a:pt x="5914" y="3903"/>
                  </a:lnTo>
                  <a:lnTo>
                    <a:pt x="5903" y="3917"/>
                  </a:lnTo>
                  <a:lnTo>
                    <a:pt x="5903" y="3951"/>
                  </a:lnTo>
                  <a:lnTo>
                    <a:pt x="5891" y="3972"/>
                  </a:lnTo>
                  <a:lnTo>
                    <a:pt x="5867" y="3993"/>
                  </a:lnTo>
                  <a:lnTo>
                    <a:pt x="5820" y="3999"/>
                  </a:lnTo>
                  <a:lnTo>
                    <a:pt x="5772" y="3999"/>
                  </a:lnTo>
                  <a:lnTo>
                    <a:pt x="5761" y="3979"/>
                  </a:lnTo>
                  <a:lnTo>
                    <a:pt x="5784" y="3951"/>
                  </a:lnTo>
                  <a:lnTo>
                    <a:pt x="5820" y="3924"/>
                  </a:lnTo>
                  <a:lnTo>
                    <a:pt x="5843" y="3889"/>
                  </a:lnTo>
                  <a:lnTo>
                    <a:pt x="5891" y="3848"/>
                  </a:lnTo>
                  <a:lnTo>
                    <a:pt x="5903" y="3827"/>
                  </a:lnTo>
                  <a:lnTo>
                    <a:pt x="5962" y="3772"/>
                  </a:lnTo>
                  <a:lnTo>
                    <a:pt x="5950" y="3744"/>
                  </a:lnTo>
                  <a:lnTo>
                    <a:pt x="5962" y="3689"/>
                  </a:lnTo>
                  <a:lnTo>
                    <a:pt x="5962" y="3668"/>
                  </a:lnTo>
                  <a:lnTo>
                    <a:pt x="5950" y="3647"/>
                  </a:lnTo>
                  <a:lnTo>
                    <a:pt x="5914" y="3627"/>
                  </a:lnTo>
                  <a:lnTo>
                    <a:pt x="5737" y="3385"/>
                  </a:lnTo>
                  <a:lnTo>
                    <a:pt x="5713" y="3323"/>
                  </a:lnTo>
                  <a:lnTo>
                    <a:pt x="5690" y="3267"/>
                  </a:lnTo>
                  <a:lnTo>
                    <a:pt x="5642" y="3219"/>
                  </a:lnTo>
                  <a:lnTo>
                    <a:pt x="5560" y="3109"/>
                  </a:lnTo>
                  <a:lnTo>
                    <a:pt x="5536" y="3033"/>
                  </a:lnTo>
                  <a:lnTo>
                    <a:pt x="5500" y="2991"/>
                  </a:lnTo>
                  <a:lnTo>
                    <a:pt x="5394" y="2915"/>
                  </a:lnTo>
                  <a:lnTo>
                    <a:pt x="5370" y="2867"/>
                  </a:lnTo>
                  <a:lnTo>
                    <a:pt x="5358" y="2805"/>
                  </a:lnTo>
                  <a:lnTo>
                    <a:pt x="5335" y="2618"/>
                  </a:lnTo>
                  <a:lnTo>
                    <a:pt x="5276" y="2611"/>
                  </a:lnTo>
                  <a:lnTo>
                    <a:pt x="5169" y="2660"/>
                  </a:lnTo>
                  <a:lnTo>
                    <a:pt x="5039" y="2687"/>
                  </a:lnTo>
                  <a:lnTo>
                    <a:pt x="4968" y="2736"/>
                  </a:lnTo>
                  <a:lnTo>
                    <a:pt x="4921" y="2743"/>
                  </a:lnTo>
                  <a:lnTo>
                    <a:pt x="4850" y="2749"/>
                  </a:lnTo>
                  <a:lnTo>
                    <a:pt x="4791" y="2722"/>
                  </a:lnTo>
                  <a:lnTo>
                    <a:pt x="4708" y="2687"/>
                  </a:lnTo>
                  <a:lnTo>
                    <a:pt x="4637" y="2646"/>
                  </a:lnTo>
                  <a:lnTo>
                    <a:pt x="4460" y="2563"/>
                  </a:lnTo>
                  <a:lnTo>
                    <a:pt x="4140" y="2466"/>
                  </a:lnTo>
                  <a:lnTo>
                    <a:pt x="3951" y="2425"/>
                  </a:lnTo>
                  <a:lnTo>
                    <a:pt x="3821" y="2383"/>
                  </a:lnTo>
                  <a:lnTo>
                    <a:pt x="3726" y="2349"/>
                  </a:lnTo>
                  <a:lnTo>
                    <a:pt x="3573" y="2259"/>
                  </a:lnTo>
                  <a:lnTo>
                    <a:pt x="3513" y="2211"/>
                  </a:lnTo>
                  <a:lnTo>
                    <a:pt x="3478" y="2204"/>
                  </a:lnTo>
                  <a:lnTo>
                    <a:pt x="3454" y="2204"/>
                  </a:lnTo>
                  <a:lnTo>
                    <a:pt x="3419" y="2211"/>
                  </a:lnTo>
                  <a:lnTo>
                    <a:pt x="3064" y="2204"/>
                  </a:lnTo>
                  <a:lnTo>
                    <a:pt x="2922" y="2211"/>
                  </a:lnTo>
                  <a:lnTo>
                    <a:pt x="2875" y="2204"/>
                  </a:lnTo>
                  <a:lnTo>
                    <a:pt x="2828" y="2211"/>
                  </a:lnTo>
                  <a:lnTo>
                    <a:pt x="2792" y="2218"/>
                  </a:lnTo>
                  <a:lnTo>
                    <a:pt x="2745" y="2231"/>
                  </a:lnTo>
                  <a:lnTo>
                    <a:pt x="2709" y="2238"/>
                  </a:lnTo>
                  <a:lnTo>
                    <a:pt x="2650" y="2245"/>
                  </a:lnTo>
                  <a:lnTo>
                    <a:pt x="2591" y="2238"/>
                  </a:lnTo>
                  <a:lnTo>
                    <a:pt x="2532" y="2231"/>
                  </a:lnTo>
                  <a:lnTo>
                    <a:pt x="2414" y="2197"/>
                  </a:lnTo>
                  <a:lnTo>
                    <a:pt x="2153" y="2162"/>
                  </a:lnTo>
                  <a:lnTo>
                    <a:pt x="2082" y="2149"/>
                  </a:lnTo>
                  <a:lnTo>
                    <a:pt x="1929" y="2128"/>
                  </a:lnTo>
                  <a:lnTo>
                    <a:pt x="1881" y="2114"/>
                  </a:lnTo>
                  <a:lnTo>
                    <a:pt x="1846" y="2100"/>
                  </a:lnTo>
                  <a:lnTo>
                    <a:pt x="1787" y="2066"/>
                  </a:lnTo>
                  <a:lnTo>
                    <a:pt x="1728" y="2045"/>
                  </a:lnTo>
                  <a:lnTo>
                    <a:pt x="1574" y="2031"/>
                  </a:lnTo>
                  <a:lnTo>
                    <a:pt x="1503" y="2031"/>
                  </a:lnTo>
                  <a:lnTo>
                    <a:pt x="1467" y="2024"/>
                  </a:lnTo>
                  <a:lnTo>
                    <a:pt x="1396" y="2024"/>
                  </a:lnTo>
                  <a:lnTo>
                    <a:pt x="1325" y="2017"/>
                  </a:lnTo>
                  <a:lnTo>
                    <a:pt x="1184" y="1990"/>
                  </a:lnTo>
                  <a:lnTo>
                    <a:pt x="1018" y="1969"/>
                  </a:lnTo>
                  <a:lnTo>
                    <a:pt x="793" y="1948"/>
                  </a:lnTo>
                  <a:lnTo>
                    <a:pt x="722" y="1935"/>
                  </a:lnTo>
                  <a:lnTo>
                    <a:pt x="675" y="1914"/>
                  </a:lnTo>
                  <a:lnTo>
                    <a:pt x="592" y="1865"/>
                  </a:lnTo>
                  <a:lnTo>
                    <a:pt x="427" y="1796"/>
                  </a:lnTo>
                  <a:lnTo>
                    <a:pt x="415" y="1748"/>
                  </a:lnTo>
                  <a:lnTo>
                    <a:pt x="308" y="1693"/>
                  </a:lnTo>
                  <a:lnTo>
                    <a:pt x="155" y="1638"/>
                  </a:lnTo>
                  <a:lnTo>
                    <a:pt x="119" y="1617"/>
                  </a:lnTo>
                  <a:lnTo>
                    <a:pt x="25" y="1582"/>
                  </a:lnTo>
                  <a:lnTo>
                    <a:pt x="1" y="1548"/>
                  </a:lnTo>
                  <a:lnTo>
                    <a:pt x="1" y="1534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3" name="Google Shape;615;p22">
              <a:extLst>
                <a:ext uri="{FF2B5EF4-FFF2-40B4-BE49-F238E27FC236}">
                  <a16:creationId xmlns:a16="http://schemas.microsoft.com/office/drawing/2014/main" id="{53800715-7978-9903-8292-AB78BB18A399}"/>
                </a:ext>
              </a:extLst>
            </p:cNvPr>
            <p:cNvSpPr/>
            <p:nvPr/>
          </p:nvSpPr>
          <p:spPr>
            <a:xfrm flipH="1">
              <a:off x="5045781" y="2970296"/>
              <a:ext cx="938914" cy="610318"/>
            </a:xfrm>
            <a:custGeom>
              <a:avLst/>
              <a:gdLst/>
              <a:ahLst/>
              <a:cxnLst/>
              <a:rect l="l" t="t" r="r" b="b"/>
              <a:pathLst>
                <a:path w="15423" h="6403" extrusionOk="0">
                  <a:moveTo>
                    <a:pt x="83" y="6195"/>
                  </a:moveTo>
                  <a:lnTo>
                    <a:pt x="107" y="6140"/>
                  </a:lnTo>
                  <a:lnTo>
                    <a:pt x="36" y="6057"/>
                  </a:lnTo>
                  <a:lnTo>
                    <a:pt x="36" y="6009"/>
                  </a:lnTo>
                  <a:lnTo>
                    <a:pt x="71" y="5953"/>
                  </a:lnTo>
                  <a:lnTo>
                    <a:pt x="107" y="5905"/>
                  </a:lnTo>
                  <a:lnTo>
                    <a:pt x="142" y="5884"/>
                  </a:lnTo>
                  <a:lnTo>
                    <a:pt x="190" y="5864"/>
                  </a:lnTo>
                  <a:lnTo>
                    <a:pt x="225" y="5836"/>
                  </a:lnTo>
                  <a:lnTo>
                    <a:pt x="237" y="5808"/>
                  </a:lnTo>
                  <a:lnTo>
                    <a:pt x="213" y="5719"/>
                  </a:lnTo>
                  <a:lnTo>
                    <a:pt x="225" y="5670"/>
                  </a:lnTo>
                  <a:lnTo>
                    <a:pt x="261" y="5622"/>
                  </a:lnTo>
                  <a:lnTo>
                    <a:pt x="343" y="5539"/>
                  </a:lnTo>
                  <a:lnTo>
                    <a:pt x="379" y="5491"/>
                  </a:lnTo>
                  <a:lnTo>
                    <a:pt x="402" y="5449"/>
                  </a:lnTo>
                  <a:lnTo>
                    <a:pt x="402" y="5353"/>
                  </a:lnTo>
                  <a:lnTo>
                    <a:pt x="414" y="5304"/>
                  </a:lnTo>
                  <a:lnTo>
                    <a:pt x="734" y="4793"/>
                  </a:lnTo>
                  <a:lnTo>
                    <a:pt x="805" y="4717"/>
                  </a:lnTo>
                  <a:lnTo>
                    <a:pt x="816" y="4690"/>
                  </a:lnTo>
                  <a:lnTo>
                    <a:pt x="828" y="4676"/>
                  </a:lnTo>
                  <a:lnTo>
                    <a:pt x="899" y="4648"/>
                  </a:lnTo>
                  <a:lnTo>
                    <a:pt x="935" y="4614"/>
                  </a:lnTo>
                  <a:lnTo>
                    <a:pt x="958" y="4600"/>
                  </a:lnTo>
                  <a:lnTo>
                    <a:pt x="994" y="4579"/>
                  </a:lnTo>
                  <a:lnTo>
                    <a:pt x="994" y="4544"/>
                  </a:lnTo>
                  <a:lnTo>
                    <a:pt x="935" y="4503"/>
                  </a:lnTo>
                  <a:lnTo>
                    <a:pt x="923" y="4482"/>
                  </a:lnTo>
                  <a:lnTo>
                    <a:pt x="911" y="4448"/>
                  </a:lnTo>
                  <a:lnTo>
                    <a:pt x="923" y="4323"/>
                  </a:lnTo>
                  <a:lnTo>
                    <a:pt x="946" y="4289"/>
                  </a:lnTo>
                  <a:lnTo>
                    <a:pt x="1006" y="4268"/>
                  </a:lnTo>
                  <a:lnTo>
                    <a:pt x="1077" y="4261"/>
                  </a:lnTo>
                  <a:lnTo>
                    <a:pt x="1124" y="4241"/>
                  </a:lnTo>
                  <a:lnTo>
                    <a:pt x="1159" y="4213"/>
                  </a:lnTo>
                  <a:lnTo>
                    <a:pt x="1230" y="4116"/>
                  </a:lnTo>
                  <a:lnTo>
                    <a:pt x="1254" y="4047"/>
                  </a:lnTo>
                  <a:lnTo>
                    <a:pt x="1313" y="3964"/>
                  </a:lnTo>
                  <a:lnTo>
                    <a:pt x="1313" y="3923"/>
                  </a:lnTo>
                  <a:lnTo>
                    <a:pt x="1266" y="3888"/>
                  </a:lnTo>
                  <a:lnTo>
                    <a:pt x="1195" y="3847"/>
                  </a:lnTo>
                  <a:lnTo>
                    <a:pt x="1148" y="3805"/>
                  </a:lnTo>
                  <a:lnTo>
                    <a:pt x="1171" y="3757"/>
                  </a:lnTo>
                  <a:lnTo>
                    <a:pt x="1195" y="3736"/>
                  </a:lnTo>
                  <a:lnTo>
                    <a:pt x="1195" y="3695"/>
                  </a:lnTo>
                  <a:lnTo>
                    <a:pt x="1207" y="3674"/>
                  </a:lnTo>
                  <a:lnTo>
                    <a:pt x="1242" y="3660"/>
                  </a:lnTo>
                  <a:lnTo>
                    <a:pt x="1372" y="3612"/>
                  </a:lnTo>
                  <a:lnTo>
                    <a:pt x="1502" y="3584"/>
                  </a:lnTo>
                  <a:lnTo>
                    <a:pt x="1538" y="3571"/>
                  </a:lnTo>
                  <a:lnTo>
                    <a:pt x="1609" y="3529"/>
                  </a:lnTo>
                  <a:lnTo>
                    <a:pt x="1656" y="3515"/>
                  </a:lnTo>
                  <a:lnTo>
                    <a:pt x="1692" y="3509"/>
                  </a:lnTo>
                  <a:lnTo>
                    <a:pt x="1727" y="3495"/>
                  </a:lnTo>
                  <a:lnTo>
                    <a:pt x="1751" y="3467"/>
                  </a:lnTo>
                  <a:lnTo>
                    <a:pt x="1763" y="3439"/>
                  </a:lnTo>
                  <a:lnTo>
                    <a:pt x="1786" y="3412"/>
                  </a:lnTo>
                  <a:lnTo>
                    <a:pt x="1822" y="3398"/>
                  </a:lnTo>
                  <a:lnTo>
                    <a:pt x="1904" y="3370"/>
                  </a:lnTo>
                  <a:lnTo>
                    <a:pt x="1940" y="3357"/>
                  </a:lnTo>
                  <a:lnTo>
                    <a:pt x="1964" y="3329"/>
                  </a:lnTo>
                  <a:lnTo>
                    <a:pt x="1987" y="3308"/>
                  </a:lnTo>
                  <a:lnTo>
                    <a:pt x="2011" y="3288"/>
                  </a:lnTo>
                  <a:lnTo>
                    <a:pt x="2058" y="3281"/>
                  </a:lnTo>
                  <a:lnTo>
                    <a:pt x="2082" y="3267"/>
                  </a:lnTo>
                  <a:lnTo>
                    <a:pt x="2141" y="3225"/>
                  </a:lnTo>
                  <a:lnTo>
                    <a:pt x="2153" y="3205"/>
                  </a:lnTo>
                  <a:lnTo>
                    <a:pt x="2165" y="3191"/>
                  </a:lnTo>
                  <a:lnTo>
                    <a:pt x="2247" y="3170"/>
                  </a:lnTo>
                  <a:lnTo>
                    <a:pt x="2283" y="3156"/>
                  </a:lnTo>
                  <a:lnTo>
                    <a:pt x="2295" y="3136"/>
                  </a:lnTo>
                  <a:lnTo>
                    <a:pt x="2318" y="3094"/>
                  </a:lnTo>
                  <a:lnTo>
                    <a:pt x="2342" y="3080"/>
                  </a:lnTo>
                  <a:lnTo>
                    <a:pt x="2389" y="3046"/>
                  </a:lnTo>
                  <a:lnTo>
                    <a:pt x="2460" y="3032"/>
                  </a:lnTo>
                  <a:lnTo>
                    <a:pt x="2638" y="3032"/>
                  </a:lnTo>
                  <a:lnTo>
                    <a:pt x="2685" y="3011"/>
                  </a:lnTo>
                  <a:lnTo>
                    <a:pt x="2709" y="2963"/>
                  </a:lnTo>
                  <a:lnTo>
                    <a:pt x="2721" y="2859"/>
                  </a:lnTo>
                  <a:lnTo>
                    <a:pt x="2756" y="2825"/>
                  </a:lnTo>
                  <a:lnTo>
                    <a:pt x="2803" y="2770"/>
                  </a:lnTo>
                  <a:lnTo>
                    <a:pt x="2874" y="2742"/>
                  </a:lnTo>
                  <a:lnTo>
                    <a:pt x="2945" y="2749"/>
                  </a:lnTo>
                  <a:lnTo>
                    <a:pt x="3028" y="2763"/>
                  </a:lnTo>
                  <a:lnTo>
                    <a:pt x="3123" y="2756"/>
                  </a:lnTo>
                  <a:lnTo>
                    <a:pt x="3276" y="2707"/>
                  </a:lnTo>
                  <a:lnTo>
                    <a:pt x="3324" y="2680"/>
                  </a:lnTo>
                  <a:lnTo>
                    <a:pt x="3347" y="2673"/>
                  </a:lnTo>
                  <a:lnTo>
                    <a:pt x="3430" y="2694"/>
                  </a:lnTo>
                  <a:lnTo>
                    <a:pt x="3466" y="2700"/>
                  </a:lnTo>
                  <a:lnTo>
                    <a:pt x="3548" y="2694"/>
                  </a:lnTo>
                  <a:lnTo>
                    <a:pt x="3631" y="2707"/>
                  </a:lnTo>
                  <a:lnTo>
                    <a:pt x="3667" y="2735"/>
                  </a:lnTo>
                  <a:lnTo>
                    <a:pt x="3702" y="2763"/>
                  </a:lnTo>
                  <a:lnTo>
                    <a:pt x="3749" y="2790"/>
                  </a:lnTo>
                  <a:lnTo>
                    <a:pt x="3749" y="2638"/>
                  </a:lnTo>
                  <a:lnTo>
                    <a:pt x="3690" y="2576"/>
                  </a:lnTo>
                  <a:lnTo>
                    <a:pt x="3596" y="2521"/>
                  </a:lnTo>
                  <a:lnTo>
                    <a:pt x="3430" y="2438"/>
                  </a:lnTo>
                  <a:lnTo>
                    <a:pt x="3265" y="2348"/>
                  </a:lnTo>
                  <a:lnTo>
                    <a:pt x="3099" y="2258"/>
                  </a:lnTo>
                  <a:lnTo>
                    <a:pt x="2933" y="2169"/>
                  </a:lnTo>
                  <a:lnTo>
                    <a:pt x="2768" y="2079"/>
                  </a:lnTo>
                  <a:lnTo>
                    <a:pt x="2614" y="1996"/>
                  </a:lnTo>
                  <a:lnTo>
                    <a:pt x="2449" y="1906"/>
                  </a:lnTo>
                  <a:lnTo>
                    <a:pt x="2283" y="1816"/>
                  </a:lnTo>
                  <a:lnTo>
                    <a:pt x="2212" y="1775"/>
                  </a:lnTo>
                  <a:lnTo>
                    <a:pt x="2165" y="1761"/>
                  </a:lnTo>
                  <a:lnTo>
                    <a:pt x="2082" y="1754"/>
                  </a:lnTo>
                  <a:lnTo>
                    <a:pt x="2046" y="1747"/>
                  </a:lnTo>
                  <a:lnTo>
                    <a:pt x="1999" y="1727"/>
                  </a:lnTo>
                  <a:lnTo>
                    <a:pt x="1763" y="1554"/>
                  </a:lnTo>
                  <a:lnTo>
                    <a:pt x="1668" y="1464"/>
                  </a:lnTo>
                  <a:lnTo>
                    <a:pt x="1644" y="1368"/>
                  </a:lnTo>
                  <a:lnTo>
                    <a:pt x="1774" y="1292"/>
                  </a:lnTo>
                  <a:lnTo>
                    <a:pt x="1916" y="1257"/>
                  </a:lnTo>
                  <a:lnTo>
                    <a:pt x="1975" y="1236"/>
                  </a:lnTo>
                  <a:lnTo>
                    <a:pt x="2023" y="1195"/>
                  </a:lnTo>
                  <a:lnTo>
                    <a:pt x="2283" y="801"/>
                  </a:lnTo>
                  <a:lnTo>
                    <a:pt x="2389" y="718"/>
                  </a:lnTo>
                  <a:lnTo>
                    <a:pt x="2531" y="677"/>
                  </a:lnTo>
                  <a:lnTo>
                    <a:pt x="2614" y="684"/>
                  </a:lnTo>
                  <a:lnTo>
                    <a:pt x="2685" y="691"/>
                  </a:lnTo>
                  <a:lnTo>
                    <a:pt x="2756" y="691"/>
                  </a:lnTo>
                  <a:lnTo>
                    <a:pt x="2827" y="663"/>
                  </a:lnTo>
                  <a:lnTo>
                    <a:pt x="2898" y="622"/>
                  </a:lnTo>
                  <a:lnTo>
                    <a:pt x="2922" y="566"/>
                  </a:lnTo>
                  <a:lnTo>
                    <a:pt x="2945" y="456"/>
                  </a:lnTo>
                  <a:lnTo>
                    <a:pt x="2981" y="401"/>
                  </a:lnTo>
                  <a:lnTo>
                    <a:pt x="3134" y="249"/>
                  </a:lnTo>
                  <a:lnTo>
                    <a:pt x="3146" y="200"/>
                  </a:lnTo>
                  <a:lnTo>
                    <a:pt x="3158" y="62"/>
                  </a:lnTo>
                  <a:lnTo>
                    <a:pt x="3194" y="7"/>
                  </a:lnTo>
                  <a:lnTo>
                    <a:pt x="3217" y="0"/>
                  </a:lnTo>
                  <a:lnTo>
                    <a:pt x="3217" y="0"/>
                  </a:lnTo>
                  <a:lnTo>
                    <a:pt x="3229" y="0"/>
                  </a:lnTo>
                  <a:lnTo>
                    <a:pt x="3288" y="14"/>
                  </a:lnTo>
                  <a:lnTo>
                    <a:pt x="3347" y="42"/>
                  </a:lnTo>
                  <a:lnTo>
                    <a:pt x="3525" y="187"/>
                  </a:lnTo>
                  <a:lnTo>
                    <a:pt x="3690" y="256"/>
                  </a:lnTo>
                  <a:lnTo>
                    <a:pt x="3832" y="263"/>
                  </a:lnTo>
                  <a:lnTo>
                    <a:pt x="3974" y="228"/>
                  </a:lnTo>
                  <a:lnTo>
                    <a:pt x="4116" y="180"/>
                  </a:lnTo>
                  <a:lnTo>
                    <a:pt x="4211" y="214"/>
                  </a:lnTo>
                  <a:lnTo>
                    <a:pt x="4258" y="235"/>
                  </a:lnTo>
                  <a:lnTo>
                    <a:pt x="4305" y="228"/>
                  </a:lnTo>
                  <a:lnTo>
                    <a:pt x="4329" y="200"/>
                  </a:lnTo>
                  <a:lnTo>
                    <a:pt x="4341" y="124"/>
                  </a:lnTo>
                  <a:lnTo>
                    <a:pt x="4353" y="90"/>
                  </a:lnTo>
                  <a:lnTo>
                    <a:pt x="4435" y="173"/>
                  </a:lnTo>
                  <a:lnTo>
                    <a:pt x="4495" y="187"/>
                  </a:lnTo>
                  <a:lnTo>
                    <a:pt x="4566" y="152"/>
                  </a:lnTo>
                  <a:lnTo>
                    <a:pt x="4625" y="97"/>
                  </a:lnTo>
                  <a:lnTo>
                    <a:pt x="4660" y="76"/>
                  </a:lnTo>
                  <a:lnTo>
                    <a:pt x="4707" y="83"/>
                  </a:lnTo>
                  <a:lnTo>
                    <a:pt x="4743" y="111"/>
                  </a:lnTo>
                  <a:lnTo>
                    <a:pt x="4778" y="166"/>
                  </a:lnTo>
                  <a:lnTo>
                    <a:pt x="4814" y="187"/>
                  </a:lnTo>
                  <a:lnTo>
                    <a:pt x="4897" y="249"/>
                  </a:lnTo>
                  <a:lnTo>
                    <a:pt x="4956" y="263"/>
                  </a:lnTo>
                  <a:lnTo>
                    <a:pt x="5003" y="263"/>
                  </a:lnTo>
                  <a:lnTo>
                    <a:pt x="5027" y="242"/>
                  </a:lnTo>
                  <a:lnTo>
                    <a:pt x="5015" y="221"/>
                  </a:lnTo>
                  <a:lnTo>
                    <a:pt x="4991" y="200"/>
                  </a:lnTo>
                  <a:lnTo>
                    <a:pt x="4979" y="173"/>
                  </a:lnTo>
                  <a:lnTo>
                    <a:pt x="5027" y="145"/>
                  </a:lnTo>
                  <a:lnTo>
                    <a:pt x="5110" y="166"/>
                  </a:lnTo>
                  <a:lnTo>
                    <a:pt x="5263" y="214"/>
                  </a:lnTo>
                  <a:lnTo>
                    <a:pt x="5299" y="180"/>
                  </a:lnTo>
                  <a:lnTo>
                    <a:pt x="5299" y="131"/>
                  </a:lnTo>
                  <a:lnTo>
                    <a:pt x="5322" y="83"/>
                  </a:lnTo>
                  <a:lnTo>
                    <a:pt x="5417" y="62"/>
                  </a:lnTo>
                  <a:lnTo>
                    <a:pt x="5583" y="42"/>
                  </a:lnTo>
                  <a:lnTo>
                    <a:pt x="5665" y="42"/>
                  </a:lnTo>
                  <a:lnTo>
                    <a:pt x="5713" y="62"/>
                  </a:lnTo>
                  <a:lnTo>
                    <a:pt x="5713" y="97"/>
                  </a:lnTo>
                  <a:lnTo>
                    <a:pt x="5665" y="131"/>
                  </a:lnTo>
                  <a:lnTo>
                    <a:pt x="5642" y="159"/>
                  </a:lnTo>
                  <a:lnTo>
                    <a:pt x="5689" y="187"/>
                  </a:lnTo>
                  <a:lnTo>
                    <a:pt x="5713" y="221"/>
                  </a:lnTo>
                  <a:lnTo>
                    <a:pt x="5725" y="256"/>
                  </a:lnTo>
                  <a:lnTo>
                    <a:pt x="5760" y="269"/>
                  </a:lnTo>
                  <a:lnTo>
                    <a:pt x="5926" y="276"/>
                  </a:lnTo>
                  <a:lnTo>
                    <a:pt x="6008" y="283"/>
                  </a:lnTo>
                  <a:lnTo>
                    <a:pt x="6032" y="311"/>
                  </a:lnTo>
                  <a:lnTo>
                    <a:pt x="6020" y="339"/>
                  </a:lnTo>
                  <a:lnTo>
                    <a:pt x="5985" y="373"/>
                  </a:lnTo>
                  <a:lnTo>
                    <a:pt x="6008" y="366"/>
                  </a:lnTo>
                  <a:lnTo>
                    <a:pt x="6056" y="380"/>
                  </a:lnTo>
                  <a:lnTo>
                    <a:pt x="6091" y="394"/>
                  </a:lnTo>
                  <a:lnTo>
                    <a:pt x="6115" y="421"/>
                  </a:lnTo>
                  <a:lnTo>
                    <a:pt x="6139" y="421"/>
                  </a:lnTo>
                  <a:lnTo>
                    <a:pt x="6174" y="428"/>
                  </a:lnTo>
                  <a:lnTo>
                    <a:pt x="6233" y="435"/>
                  </a:lnTo>
                  <a:lnTo>
                    <a:pt x="6292" y="463"/>
                  </a:lnTo>
                  <a:lnTo>
                    <a:pt x="6340" y="497"/>
                  </a:lnTo>
                  <a:lnTo>
                    <a:pt x="6363" y="532"/>
                  </a:lnTo>
                  <a:lnTo>
                    <a:pt x="6387" y="546"/>
                  </a:lnTo>
                  <a:lnTo>
                    <a:pt x="6434" y="532"/>
                  </a:lnTo>
                  <a:lnTo>
                    <a:pt x="6470" y="518"/>
                  </a:lnTo>
                  <a:lnTo>
                    <a:pt x="6517" y="518"/>
                  </a:lnTo>
                  <a:lnTo>
                    <a:pt x="6552" y="532"/>
                  </a:lnTo>
                  <a:lnTo>
                    <a:pt x="6588" y="553"/>
                  </a:lnTo>
                  <a:lnTo>
                    <a:pt x="6647" y="566"/>
                  </a:lnTo>
                  <a:lnTo>
                    <a:pt x="6765" y="573"/>
                  </a:lnTo>
                  <a:lnTo>
                    <a:pt x="6824" y="566"/>
                  </a:lnTo>
                  <a:lnTo>
                    <a:pt x="6884" y="546"/>
                  </a:lnTo>
                  <a:lnTo>
                    <a:pt x="6931" y="539"/>
                  </a:lnTo>
                  <a:lnTo>
                    <a:pt x="7014" y="580"/>
                  </a:lnTo>
                  <a:lnTo>
                    <a:pt x="7096" y="587"/>
                  </a:lnTo>
                  <a:lnTo>
                    <a:pt x="7132" y="594"/>
                  </a:lnTo>
                  <a:lnTo>
                    <a:pt x="7132" y="622"/>
                  </a:lnTo>
                  <a:lnTo>
                    <a:pt x="7132" y="649"/>
                  </a:lnTo>
                  <a:lnTo>
                    <a:pt x="7144" y="677"/>
                  </a:lnTo>
                  <a:lnTo>
                    <a:pt x="7191" y="684"/>
                  </a:lnTo>
                  <a:lnTo>
                    <a:pt x="7238" y="684"/>
                  </a:lnTo>
                  <a:lnTo>
                    <a:pt x="7309" y="677"/>
                  </a:lnTo>
                  <a:lnTo>
                    <a:pt x="7357" y="670"/>
                  </a:lnTo>
                  <a:lnTo>
                    <a:pt x="7404" y="698"/>
                  </a:lnTo>
                  <a:lnTo>
                    <a:pt x="7380" y="739"/>
                  </a:lnTo>
                  <a:lnTo>
                    <a:pt x="7380" y="781"/>
                  </a:lnTo>
                  <a:lnTo>
                    <a:pt x="7463" y="781"/>
                  </a:lnTo>
                  <a:lnTo>
                    <a:pt x="7510" y="753"/>
                  </a:lnTo>
                  <a:lnTo>
                    <a:pt x="7546" y="732"/>
                  </a:lnTo>
                  <a:lnTo>
                    <a:pt x="7593" y="739"/>
                  </a:lnTo>
                  <a:lnTo>
                    <a:pt x="7723" y="781"/>
                  </a:lnTo>
                  <a:lnTo>
                    <a:pt x="7771" y="781"/>
                  </a:lnTo>
                  <a:lnTo>
                    <a:pt x="7782" y="781"/>
                  </a:lnTo>
                  <a:lnTo>
                    <a:pt x="7806" y="774"/>
                  </a:lnTo>
                  <a:lnTo>
                    <a:pt x="7806" y="767"/>
                  </a:lnTo>
                  <a:lnTo>
                    <a:pt x="7806" y="753"/>
                  </a:lnTo>
                  <a:lnTo>
                    <a:pt x="7818" y="746"/>
                  </a:lnTo>
                  <a:lnTo>
                    <a:pt x="7842" y="739"/>
                  </a:lnTo>
                  <a:lnTo>
                    <a:pt x="7865" y="739"/>
                  </a:lnTo>
                  <a:lnTo>
                    <a:pt x="7889" y="739"/>
                  </a:lnTo>
                  <a:lnTo>
                    <a:pt x="7913" y="746"/>
                  </a:lnTo>
                  <a:lnTo>
                    <a:pt x="7936" y="781"/>
                  </a:lnTo>
                  <a:lnTo>
                    <a:pt x="7936" y="870"/>
                  </a:lnTo>
                  <a:lnTo>
                    <a:pt x="7984" y="891"/>
                  </a:lnTo>
                  <a:lnTo>
                    <a:pt x="8232" y="870"/>
                  </a:lnTo>
                  <a:lnTo>
                    <a:pt x="8279" y="856"/>
                  </a:lnTo>
                  <a:lnTo>
                    <a:pt x="8326" y="877"/>
                  </a:lnTo>
                  <a:lnTo>
                    <a:pt x="8374" y="932"/>
                  </a:lnTo>
                  <a:lnTo>
                    <a:pt x="8409" y="946"/>
                  </a:lnTo>
                  <a:lnTo>
                    <a:pt x="8468" y="960"/>
                  </a:lnTo>
                  <a:lnTo>
                    <a:pt x="8504" y="946"/>
                  </a:lnTo>
                  <a:lnTo>
                    <a:pt x="8516" y="926"/>
                  </a:lnTo>
                  <a:lnTo>
                    <a:pt x="8539" y="919"/>
                  </a:lnTo>
                  <a:lnTo>
                    <a:pt x="8528" y="856"/>
                  </a:lnTo>
                  <a:lnTo>
                    <a:pt x="8551" y="856"/>
                  </a:lnTo>
                  <a:lnTo>
                    <a:pt x="8587" y="836"/>
                  </a:lnTo>
                  <a:lnTo>
                    <a:pt x="8622" y="822"/>
                  </a:lnTo>
                  <a:lnTo>
                    <a:pt x="8658" y="815"/>
                  </a:lnTo>
                  <a:lnTo>
                    <a:pt x="8705" y="822"/>
                  </a:lnTo>
                  <a:lnTo>
                    <a:pt x="8800" y="863"/>
                  </a:lnTo>
                  <a:lnTo>
                    <a:pt x="8823" y="863"/>
                  </a:lnTo>
                  <a:lnTo>
                    <a:pt x="8835" y="856"/>
                  </a:lnTo>
                  <a:lnTo>
                    <a:pt x="8835" y="829"/>
                  </a:lnTo>
                  <a:lnTo>
                    <a:pt x="8835" y="815"/>
                  </a:lnTo>
                  <a:lnTo>
                    <a:pt x="8859" y="801"/>
                  </a:lnTo>
                  <a:lnTo>
                    <a:pt x="8918" y="787"/>
                  </a:lnTo>
                  <a:lnTo>
                    <a:pt x="8965" y="760"/>
                  </a:lnTo>
                  <a:lnTo>
                    <a:pt x="9001" y="753"/>
                  </a:lnTo>
                  <a:lnTo>
                    <a:pt x="9036" y="753"/>
                  </a:lnTo>
                  <a:lnTo>
                    <a:pt x="9083" y="753"/>
                  </a:lnTo>
                  <a:lnTo>
                    <a:pt x="9107" y="739"/>
                  </a:lnTo>
                  <a:lnTo>
                    <a:pt x="9143" y="705"/>
                  </a:lnTo>
                  <a:lnTo>
                    <a:pt x="9190" y="691"/>
                  </a:lnTo>
                  <a:lnTo>
                    <a:pt x="9237" y="698"/>
                  </a:lnTo>
                  <a:lnTo>
                    <a:pt x="9273" y="725"/>
                  </a:lnTo>
                  <a:lnTo>
                    <a:pt x="9273" y="760"/>
                  </a:lnTo>
                  <a:lnTo>
                    <a:pt x="9308" y="760"/>
                  </a:lnTo>
                  <a:lnTo>
                    <a:pt x="9367" y="732"/>
                  </a:lnTo>
                  <a:lnTo>
                    <a:pt x="9450" y="725"/>
                  </a:lnTo>
                  <a:lnTo>
                    <a:pt x="9592" y="760"/>
                  </a:lnTo>
                  <a:lnTo>
                    <a:pt x="9675" y="767"/>
                  </a:lnTo>
                  <a:lnTo>
                    <a:pt x="9734" y="781"/>
                  </a:lnTo>
                  <a:lnTo>
                    <a:pt x="9769" y="787"/>
                  </a:lnTo>
                  <a:lnTo>
                    <a:pt x="9805" y="781"/>
                  </a:lnTo>
                  <a:lnTo>
                    <a:pt x="9840" y="753"/>
                  </a:lnTo>
                  <a:lnTo>
                    <a:pt x="9876" y="732"/>
                  </a:lnTo>
                  <a:lnTo>
                    <a:pt x="9935" y="725"/>
                  </a:lnTo>
                  <a:lnTo>
                    <a:pt x="10006" y="732"/>
                  </a:lnTo>
                  <a:lnTo>
                    <a:pt x="10124" y="767"/>
                  </a:lnTo>
                  <a:lnTo>
                    <a:pt x="10207" y="774"/>
                  </a:lnTo>
                  <a:lnTo>
                    <a:pt x="10302" y="774"/>
                  </a:lnTo>
                  <a:lnTo>
                    <a:pt x="10361" y="774"/>
                  </a:lnTo>
                  <a:lnTo>
                    <a:pt x="10432" y="774"/>
                  </a:lnTo>
                  <a:lnTo>
                    <a:pt x="10467" y="787"/>
                  </a:lnTo>
                  <a:lnTo>
                    <a:pt x="10479" y="808"/>
                  </a:lnTo>
                  <a:lnTo>
                    <a:pt x="10455" y="829"/>
                  </a:lnTo>
                  <a:lnTo>
                    <a:pt x="10444" y="850"/>
                  </a:lnTo>
                  <a:lnTo>
                    <a:pt x="10455" y="939"/>
                  </a:lnTo>
                  <a:lnTo>
                    <a:pt x="10526" y="974"/>
                  </a:lnTo>
                  <a:lnTo>
                    <a:pt x="10574" y="974"/>
                  </a:lnTo>
                  <a:lnTo>
                    <a:pt x="10597" y="995"/>
                  </a:lnTo>
                  <a:lnTo>
                    <a:pt x="10621" y="1112"/>
                  </a:lnTo>
                  <a:lnTo>
                    <a:pt x="10645" y="1133"/>
                  </a:lnTo>
                  <a:lnTo>
                    <a:pt x="10680" y="1119"/>
                  </a:lnTo>
                  <a:lnTo>
                    <a:pt x="10739" y="1084"/>
                  </a:lnTo>
                  <a:lnTo>
                    <a:pt x="10822" y="1050"/>
                  </a:lnTo>
                  <a:lnTo>
                    <a:pt x="10881" y="1050"/>
                  </a:lnTo>
                  <a:lnTo>
                    <a:pt x="10952" y="1064"/>
                  </a:lnTo>
                  <a:lnTo>
                    <a:pt x="11047" y="1071"/>
                  </a:lnTo>
                  <a:lnTo>
                    <a:pt x="11307" y="1071"/>
                  </a:lnTo>
                  <a:lnTo>
                    <a:pt x="11366" y="1071"/>
                  </a:lnTo>
                  <a:lnTo>
                    <a:pt x="11413" y="1119"/>
                  </a:lnTo>
                  <a:lnTo>
                    <a:pt x="11437" y="1133"/>
                  </a:lnTo>
                  <a:lnTo>
                    <a:pt x="11449" y="1126"/>
                  </a:lnTo>
                  <a:lnTo>
                    <a:pt x="11461" y="1112"/>
                  </a:lnTo>
                  <a:lnTo>
                    <a:pt x="11484" y="1091"/>
                  </a:lnTo>
                  <a:lnTo>
                    <a:pt x="11508" y="1064"/>
                  </a:lnTo>
                  <a:lnTo>
                    <a:pt x="11543" y="1057"/>
                  </a:lnTo>
                  <a:lnTo>
                    <a:pt x="11614" y="1064"/>
                  </a:lnTo>
                  <a:lnTo>
                    <a:pt x="11662" y="1077"/>
                  </a:lnTo>
                  <a:lnTo>
                    <a:pt x="11697" y="1105"/>
                  </a:lnTo>
                  <a:lnTo>
                    <a:pt x="11804" y="1195"/>
                  </a:lnTo>
                  <a:lnTo>
                    <a:pt x="11839" y="1188"/>
                  </a:lnTo>
                  <a:lnTo>
                    <a:pt x="11886" y="1181"/>
                  </a:lnTo>
                  <a:lnTo>
                    <a:pt x="11934" y="1167"/>
                  </a:lnTo>
                  <a:lnTo>
                    <a:pt x="11946" y="1153"/>
                  </a:lnTo>
                  <a:lnTo>
                    <a:pt x="11981" y="1140"/>
                  </a:lnTo>
                  <a:lnTo>
                    <a:pt x="12076" y="1133"/>
                  </a:lnTo>
                  <a:lnTo>
                    <a:pt x="12182" y="1140"/>
                  </a:lnTo>
                  <a:lnTo>
                    <a:pt x="12265" y="1147"/>
                  </a:lnTo>
                  <a:lnTo>
                    <a:pt x="12241" y="1174"/>
                  </a:lnTo>
                  <a:lnTo>
                    <a:pt x="12158" y="1236"/>
                  </a:lnTo>
                  <a:lnTo>
                    <a:pt x="12170" y="1278"/>
                  </a:lnTo>
                  <a:lnTo>
                    <a:pt x="12206" y="1374"/>
                  </a:lnTo>
                  <a:lnTo>
                    <a:pt x="12253" y="1395"/>
                  </a:lnTo>
                  <a:lnTo>
                    <a:pt x="12407" y="1388"/>
                  </a:lnTo>
                  <a:lnTo>
                    <a:pt x="12407" y="1444"/>
                  </a:lnTo>
                  <a:lnTo>
                    <a:pt x="12419" y="1457"/>
                  </a:lnTo>
                  <a:lnTo>
                    <a:pt x="12442" y="1485"/>
                  </a:lnTo>
                  <a:lnTo>
                    <a:pt x="12466" y="1513"/>
                  </a:lnTo>
                  <a:lnTo>
                    <a:pt x="12525" y="1547"/>
                  </a:lnTo>
                  <a:lnTo>
                    <a:pt x="12513" y="1575"/>
                  </a:lnTo>
                  <a:lnTo>
                    <a:pt x="12490" y="1602"/>
                  </a:lnTo>
                  <a:lnTo>
                    <a:pt x="12430" y="1630"/>
                  </a:lnTo>
                  <a:lnTo>
                    <a:pt x="12395" y="1658"/>
                  </a:lnTo>
                  <a:lnTo>
                    <a:pt x="12383" y="1671"/>
                  </a:lnTo>
                  <a:lnTo>
                    <a:pt x="12395" y="1685"/>
                  </a:lnTo>
                  <a:lnTo>
                    <a:pt x="12419" y="1685"/>
                  </a:lnTo>
                  <a:lnTo>
                    <a:pt x="12454" y="1692"/>
                  </a:lnTo>
                  <a:lnTo>
                    <a:pt x="12490" y="1706"/>
                  </a:lnTo>
                  <a:lnTo>
                    <a:pt x="12490" y="1747"/>
                  </a:lnTo>
                  <a:lnTo>
                    <a:pt x="12430" y="1810"/>
                  </a:lnTo>
                  <a:lnTo>
                    <a:pt x="12419" y="1837"/>
                  </a:lnTo>
                  <a:lnTo>
                    <a:pt x="12442" y="1865"/>
                  </a:lnTo>
                  <a:lnTo>
                    <a:pt x="12478" y="1879"/>
                  </a:lnTo>
                  <a:lnTo>
                    <a:pt x="12501" y="1872"/>
                  </a:lnTo>
                  <a:lnTo>
                    <a:pt x="12513" y="1851"/>
                  </a:lnTo>
                  <a:lnTo>
                    <a:pt x="12525" y="1830"/>
                  </a:lnTo>
                  <a:lnTo>
                    <a:pt x="12537" y="1816"/>
                  </a:lnTo>
                  <a:lnTo>
                    <a:pt x="12561" y="1810"/>
                  </a:lnTo>
                  <a:lnTo>
                    <a:pt x="12572" y="1823"/>
                  </a:lnTo>
                  <a:lnTo>
                    <a:pt x="12572" y="1851"/>
                  </a:lnTo>
                  <a:lnTo>
                    <a:pt x="12561" y="1879"/>
                  </a:lnTo>
                  <a:lnTo>
                    <a:pt x="12572" y="1906"/>
                  </a:lnTo>
                  <a:lnTo>
                    <a:pt x="12620" y="1920"/>
                  </a:lnTo>
                  <a:lnTo>
                    <a:pt x="12655" y="1913"/>
                  </a:lnTo>
                  <a:lnTo>
                    <a:pt x="12702" y="1886"/>
                  </a:lnTo>
                  <a:lnTo>
                    <a:pt x="12726" y="1886"/>
                  </a:lnTo>
                  <a:lnTo>
                    <a:pt x="12738" y="1892"/>
                  </a:lnTo>
                  <a:lnTo>
                    <a:pt x="12750" y="1913"/>
                  </a:lnTo>
                  <a:lnTo>
                    <a:pt x="12844" y="1941"/>
                  </a:lnTo>
                  <a:lnTo>
                    <a:pt x="12892" y="1968"/>
                  </a:lnTo>
                  <a:lnTo>
                    <a:pt x="12974" y="2024"/>
                  </a:lnTo>
                  <a:lnTo>
                    <a:pt x="13045" y="2093"/>
                  </a:lnTo>
                  <a:lnTo>
                    <a:pt x="13081" y="2107"/>
                  </a:lnTo>
                  <a:lnTo>
                    <a:pt x="13105" y="2120"/>
                  </a:lnTo>
                  <a:lnTo>
                    <a:pt x="13128" y="2134"/>
                  </a:lnTo>
                  <a:lnTo>
                    <a:pt x="13105" y="2148"/>
                  </a:lnTo>
                  <a:lnTo>
                    <a:pt x="13081" y="2155"/>
                  </a:lnTo>
                  <a:lnTo>
                    <a:pt x="13022" y="2155"/>
                  </a:lnTo>
                  <a:lnTo>
                    <a:pt x="12986" y="2162"/>
                  </a:lnTo>
                  <a:lnTo>
                    <a:pt x="12951" y="2183"/>
                  </a:lnTo>
                  <a:lnTo>
                    <a:pt x="12951" y="2203"/>
                  </a:lnTo>
                  <a:lnTo>
                    <a:pt x="12963" y="2224"/>
                  </a:lnTo>
                  <a:lnTo>
                    <a:pt x="12998" y="2231"/>
                  </a:lnTo>
                  <a:lnTo>
                    <a:pt x="13045" y="2245"/>
                  </a:lnTo>
                  <a:lnTo>
                    <a:pt x="13057" y="2252"/>
                  </a:lnTo>
                  <a:lnTo>
                    <a:pt x="13045" y="2279"/>
                  </a:lnTo>
                  <a:lnTo>
                    <a:pt x="13022" y="2314"/>
                  </a:lnTo>
                  <a:lnTo>
                    <a:pt x="12998" y="2355"/>
                  </a:lnTo>
                  <a:lnTo>
                    <a:pt x="12998" y="2410"/>
                  </a:lnTo>
                  <a:lnTo>
                    <a:pt x="13022" y="2452"/>
                  </a:lnTo>
                  <a:lnTo>
                    <a:pt x="13223" y="2521"/>
                  </a:lnTo>
                  <a:lnTo>
                    <a:pt x="13246" y="2549"/>
                  </a:lnTo>
                  <a:lnTo>
                    <a:pt x="13258" y="2576"/>
                  </a:lnTo>
                  <a:lnTo>
                    <a:pt x="13270" y="2604"/>
                  </a:lnTo>
                  <a:lnTo>
                    <a:pt x="13317" y="2631"/>
                  </a:lnTo>
                  <a:lnTo>
                    <a:pt x="13412" y="2666"/>
                  </a:lnTo>
                  <a:lnTo>
                    <a:pt x="13731" y="2742"/>
                  </a:lnTo>
                  <a:lnTo>
                    <a:pt x="13850" y="2804"/>
                  </a:lnTo>
                  <a:lnTo>
                    <a:pt x="15364" y="3170"/>
                  </a:lnTo>
                  <a:lnTo>
                    <a:pt x="15411" y="3191"/>
                  </a:lnTo>
                  <a:lnTo>
                    <a:pt x="15423" y="3212"/>
                  </a:lnTo>
                  <a:lnTo>
                    <a:pt x="15387" y="3232"/>
                  </a:lnTo>
                  <a:lnTo>
                    <a:pt x="15162" y="3274"/>
                  </a:lnTo>
                  <a:lnTo>
                    <a:pt x="14973" y="3329"/>
                  </a:lnTo>
                  <a:lnTo>
                    <a:pt x="14879" y="3343"/>
                  </a:lnTo>
                  <a:lnTo>
                    <a:pt x="14796" y="3370"/>
                  </a:lnTo>
                  <a:lnTo>
                    <a:pt x="14713" y="3419"/>
                  </a:lnTo>
                  <a:lnTo>
                    <a:pt x="14524" y="3578"/>
                  </a:lnTo>
                  <a:lnTo>
                    <a:pt x="14370" y="3757"/>
                  </a:lnTo>
                  <a:lnTo>
                    <a:pt x="14323" y="3826"/>
                  </a:lnTo>
                  <a:lnTo>
                    <a:pt x="14275" y="3854"/>
                  </a:lnTo>
                  <a:lnTo>
                    <a:pt x="14204" y="3881"/>
                  </a:lnTo>
                  <a:lnTo>
                    <a:pt x="14003" y="3916"/>
                  </a:lnTo>
                  <a:lnTo>
                    <a:pt x="13932" y="3930"/>
                  </a:lnTo>
                  <a:lnTo>
                    <a:pt x="13909" y="3930"/>
                  </a:lnTo>
                  <a:lnTo>
                    <a:pt x="13861" y="3937"/>
                  </a:lnTo>
                  <a:lnTo>
                    <a:pt x="13838" y="3964"/>
                  </a:lnTo>
                  <a:lnTo>
                    <a:pt x="13826" y="4006"/>
                  </a:lnTo>
                  <a:lnTo>
                    <a:pt x="13684" y="3999"/>
                  </a:lnTo>
                  <a:lnTo>
                    <a:pt x="13660" y="3985"/>
                  </a:lnTo>
                  <a:lnTo>
                    <a:pt x="13613" y="3971"/>
                  </a:lnTo>
                  <a:lnTo>
                    <a:pt x="13554" y="3964"/>
                  </a:lnTo>
                  <a:lnTo>
                    <a:pt x="13507" y="3964"/>
                  </a:lnTo>
                  <a:lnTo>
                    <a:pt x="13294" y="4006"/>
                  </a:lnTo>
                  <a:lnTo>
                    <a:pt x="13246" y="4006"/>
                  </a:lnTo>
                  <a:lnTo>
                    <a:pt x="13164" y="4033"/>
                  </a:lnTo>
                  <a:lnTo>
                    <a:pt x="13105" y="4047"/>
                  </a:lnTo>
                  <a:lnTo>
                    <a:pt x="13069" y="4040"/>
                  </a:lnTo>
                  <a:lnTo>
                    <a:pt x="13057" y="4020"/>
                  </a:lnTo>
                  <a:lnTo>
                    <a:pt x="13069" y="3999"/>
                  </a:lnTo>
                  <a:lnTo>
                    <a:pt x="13057" y="3985"/>
                  </a:lnTo>
                  <a:lnTo>
                    <a:pt x="13034" y="3978"/>
                  </a:lnTo>
                  <a:lnTo>
                    <a:pt x="12963" y="3978"/>
                  </a:lnTo>
                  <a:lnTo>
                    <a:pt x="12904" y="3964"/>
                  </a:lnTo>
                  <a:lnTo>
                    <a:pt x="12856" y="3964"/>
                  </a:lnTo>
                  <a:lnTo>
                    <a:pt x="12821" y="3971"/>
                  </a:lnTo>
                  <a:lnTo>
                    <a:pt x="12797" y="3985"/>
                  </a:lnTo>
                  <a:lnTo>
                    <a:pt x="12762" y="3992"/>
                  </a:lnTo>
                  <a:lnTo>
                    <a:pt x="12667" y="3992"/>
                  </a:lnTo>
                  <a:lnTo>
                    <a:pt x="12561" y="3971"/>
                  </a:lnTo>
                  <a:lnTo>
                    <a:pt x="12525" y="3971"/>
                  </a:lnTo>
                  <a:lnTo>
                    <a:pt x="12490" y="3971"/>
                  </a:lnTo>
                  <a:lnTo>
                    <a:pt x="12466" y="3971"/>
                  </a:lnTo>
                  <a:lnTo>
                    <a:pt x="12466" y="3957"/>
                  </a:lnTo>
                  <a:lnTo>
                    <a:pt x="12454" y="3944"/>
                  </a:lnTo>
                  <a:lnTo>
                    <a:pt x="12407" y="3944"/>
                  </a:lnTo>
                  <a:lnTo>
                    <a:pt x="12289" y="3944"/>
                  </a:lnTo>
                  <a:lnTo>
                    <a:pt x="12229" y="3930"/>
                  </a:lnTo>
                  <a:lnTo>
                    <a:pt x="12182" y="3916"/>
                  </a:lnTo>
                  <a:lnTo>
                    <a:pt x="12147" y="3916"/>
                  </a:lnTo>
                  <a:lnTo>
                    <a:pt x="12087" y="3937"/>
                  </a:lnTo>
                  <a:lnTo>
                    <a:pt x="12016" y="3999"/>
                  </a:lnTo>
                  <a:lnTo>
                    <a:pt x="11946" y="4047"/>
                  </a:lnTo>
                  <a:lnTo>
                    <a:pt x="11922" y="4068"/>
                  </a:lnTo>
                  <a:lnTo>
                    <a:pt x="11922" y="4082"/>
                  </a:lnTo>
                  <a:lnTo>
                    <a:pt x="11946" y="4116"/>
                  </a:lnTo>
                  <a:lnTo>
                    <a:pt x="12040" y="4151"/>
                  </a:lnTo>
                  <a:lnTo>
                    <a:pt x="12076" y="4172"/>
                  </a:lnTo>
                  <a:lnTo>
                    <a:pt x="12229" y="4227"/>
                  </a:lnTo>
                  <a:lnTo>
                    <a:pt x="12336" y="4282"/>
                  </a:lnTo>
                  <a:lnTo>
                    <a:pt x="12348" y="4330"/>
                  </a:lnTo>
                  <a:lnTo>
                    <a:pt x="12359" y="4427"/>
                  </a:lnTo>
                  <a:lnTo>
                    <a:pt x="12395" y="4538"/>
                  </a:lnTo>
                  <a:lnTo>
                    <a:pt x="12561" y="4772"/>
                  </a:lnTo>
                  <a:lnTo>
                    <a:pt x="12572" y="4814"/>
                  </a:lnTo>
                  <a:lnTo>
                    <a:pt x="12549" y="4848"/>
                  </a:lnTo>
                  <a:lnTo>
                    <a:pt x="12135" y="5042"/>
                  </a:lnTo>
                  <a:lnTo>
                    <a:pt x="11946" y="5104"/>
                  </a:lnTo>
                  <a:lnTo>
                    <a:pt x="11827" y="5125"/>
                  </a:lnTo>
                  <a:lnTo>
                    <a:pt x="11650" y="5132"/>
                  </a:lnTo>
                  <a:lnTo>
                    <a:pt x="11472" y="5166"/>
                  </a:lnTo>
                  <a:lnTo>
                    <a:pt x="11354" y="5201"/>
                  </a:lnTo>
                  <a:lnTo>
                    <a:pt x="11342" y="5207"/>
                  </a:lnTo>
                  <a:lnTo>
                    <a:pt x="11342" y="5207"/>
                  </a:lnTo>
                  <a:lnTo>
                    <a:pt x="11212" y="5207"/>
                  </a:lnTo>
                  <a:lnTo>
                    <a:pt x="11141" y="5194"/>
                  </a:lnTo>
                  <a:lnTo>
                    <a:pt x="10976" y="5145"/>
                  </a:lnTo>
                  <a:lnTo>
                    <a:pt x="10905" y="5138"/>
                  </a:lnTo>
                  <a:lnTo>
                    <a:pt x="10846" y="5138"/>
                  </a:lnTo>
                  <a:lnTo>
                    <a:pt x="10763" y="5145"/>
                  </a:lnTo>
                  <a:lnTo>
                    <a:pt x="10609" y="5138"/>
                  </a:lnTo>
                  <a:lnTo>
                    <a:pt x="10337" y="5069"/>
                  </a:lnTo>
                  <a:lnTo>
                    <a:pt x="10195" y="5062"/>
                  </a:lnTo>
                  <a:lnTo>
                    <a:pt x="9911" y="5097"/>
                  </a:lnTo>
                  <a:lnTo>
                    <a:pt x="9627" y="5166"/>
                  </a:lnTo>
                  <a:lnTo>
                    <a:pt x="9474" y="5180"/>
                  </a:lnTo>
                  <a:lnTo>
                    <a:pt x="9284" y="5180"/>
                  </a:lnTo>
                  <a:lnTo>
                    <a:pt x="8811" y="5180"/>
                  </a:lnTo>
                  <a:lnTo>
                    <a:pt x="8125" y="5180"/>
                  </a:lnTo>
                  <a:lnTo>
                    <a:pt x="7345" y="5180"/>
                  </a:lnTo>
                  <a:lnTo>
                    <a:pt x="6564" y="5180"/>
                  </a:lnTo>
                  <a:lnTo>
                    <a:pt x="5878" y="5180"/>
                  </a:lnTo>
                  <a:lnTo>
                    <a:pt x="5393" y="5180"/>
                  </a:lnTo>
                  <a:lnTo>
                    <a:pt x="5216" y="5180"/>
                  </a:lnTo>
                  <a:lnTo>
                    <a:pt x="4932" y="5180"/>
                  </a:lnTo>
                  <a:lnTo>
                    <a:pt x="4991" y="5159"/>
                  </a:lnTo>
                  <a:lnTo>
                    <a:pt x="5027" y="5145"/>
                  </a:lnTo>
                  <a:lnTo>
                    <a:pt x="5039" y="5132"/>
                  </a:lnTo>
                  <a:lnTo>
                    <a:pt x="5027" y="5104"/>
                  </a:lnTo>
                  <a:lnTo>
                    <a:pt x="5039" y="5083"/>
                  </a:lnTo>
                  <a:lnTo>
                    <a:pt x="5074" y="5069"/>
                  </a:lnTo>
                  <a:lnTo>
                    <a:pt x="5216" y="5069"/>
                  </a:lnTo>
                  <a:lnTo>
                    <a:pt x="5228" y="5028"/>
                  </a:lnTo>
                  <a:lnTo>
                    <a:pt x="5216" y="4980"/>
                  </a:lnTo>
                  <a:lnTo>
                    <a:pt x="5251" y="4952"/>
                  </a:lnTo>
                  <a:lnTo>
                    <a:pt x="5346" y="4945"/>
                  </a:lnTo>
                  <a:lnTo>
                    <a:pt x="5370" y="4938"/>
                  </a:lnTo>
                  <a:lnTo>
                    <a:pt x="5299" y="4869"/>
                  </a:lnTo>
                  <a:lnTo>
                    <a:pt x="5074" y="4538"/>
                  </a:lnTo>
                  <a:lnTo>
                    <a:pt x="5039" y="4524"/>
                  </a:lnTo>
                  <a:lnTo>
                    <a:pt x="5015" y="4538"/>
                  </a:lnTo>
                  <a:lnTo>
                    <a:pt x="5015" y="4579"/>
                  </a:lnTo>
                  <a:lnTo>
                    <a:pt x="5015" y="4600"/>
                  </a:lnTo>
                  <a:lnTo>
                    <a:pt x="4979" y="4614"/>
                  </a:lnTo>
                  <a:lnTo>
                    <a:pt x="4956" y="4620"/>
                  </a:lnTo>
                  <a:lnTo>
                    <a:pt x="4873" y="4634"/>
                  </a:lnTo>
                  <a:lnTo>
                    <a:pt x="4790" y="4655"/>
                  </a:lnTo>
                  <a:lnTo>
                    <a:pt x="4731" y="4683"/>
                  </a:lnTo>
                  <a:lnTo>
                    <a:pt x="4696" y="4724"/>
                  </a:lnTo>
                  <a:lnTo>
                    <a:pt x="4601" y="4869"/>
                  </a:lnTo>
                  <a:lnTo>
                    <a:pt x="4530" y="4966"/>
                  </a:lnTo>
                  <a:lnTo>
                    <a:pt x="4424" y="5049"/>
                  </a:lnTo>
                  <a:lnTo>
                    <a:pt x="4294" y="5111"/>
                  </a:lnTo>
                  <a:lnTo>
                    <a:pt x="4175" y="5138"/>
                  </a:lnTo>
                  <a:lnTo>
                    <a:pt x="4033" y="5132"/>
                  </a:lnTo>
                  <a:lnTo>
                    <a:pt x="3891" y="5111"/>
                  </a:lnTo>
                  <a:lnTo>
                    <a:pt x="3773" y="5090"/>
                  </a:lnTo>
                  <a:lnTo>
                    <a:pt x="3619" y="5035"/>
                  </a:lnTo>
                  <a:lnTo>
                    <a:pt x="3501" y="4973"/>
                  </a:lnTo>
                  <a:lnTo>
                    <a:pt x="3040" y="4614"/>
                  </a:lnTo>
                  <a:lnTo>
                    <a:pt x="2744" y="4434"/>
                  </a:lnTo>
                  <a:lnTo>
                    <a:pt x="2602" y="4393"/>
                  </a:lnTo>
                  <a:lnTo>
                    <a:pt x="2496" y="4337"/>
                  </a:lnTo>
                  <a:lnTo>
                    <a:pt x="2437" y="4317"/>
                  </a:lnTo>
                  <a:lnTo>
                    <a:pt x="2295" y="4303"/>
                  </a:lnTo>
                  <a:lnTo>
                    <a:pt x="2259" y="4296"/>
                  </a:lnTo>
                  <a:lnTo>
                    <a:pt x="2200" y="4254"/>
                  </a:lnTo>
                  <a:lnTo>
                    <a:pt x="2165" y="4241"/>
                  </a:lnTo>
                  <a:lnTo>
                    <a:pt x="2106" y="4247"/>
                  </a:lnTo>
                  <a:lnTo>
                    <a:pt x="1940" y="4282"/>
                  </a:lnTo>
                  <a:lnTo>
                    <a:pt x="1881" y="4296"/>
                  </a:lnTo>
                  <a:lnTo>
                    <a:pt x="1786" y="4351"/>
                  </a:lnTo>
                  <a:lnTo>
                    <a:pt x="1703" y="4434"/>
                  </a:lnTo>
                  <a:lnTo>
                    <a:pt x="1585" y="4614"/>
                  </a:lnTo>
                  <a:lnTo>
                    <a:pt x="1491" y="4703"/>
                  </a:lnTo>
                  <a:lnTo>
                    <a:pt x="1077" y="5028"/>
                  </a:lnTo>
                  <a:lnTo>
                    <a:pt x="935" y="5201"/>
                  </a:lnTo>
                  <a:lnTo>
                    <a:pt x="805" y="5435"/>
                  </a:lnTo>
                  <a:lnTo>
                    <a:pt x="769" y="5580"/>
                  </a:lnTo>
                  <a:lnTo>
                    <a:pt x="864" y="6223"/>
                  </a:lnTo>
                  <a:lnTo>
                    <a:pt x="840" y="6340"/>
                  </a:lnTo>
                  <a:lnTo>
                    <a:pt x="816" y="6395"/>
                  </a:lnTo>
                  <a:lnTo>
                    <a:pt x="734" y="6402"/>
                  </a:lnTo>
                  <a:lnTo>
                    <a:pt x="402" y="6347"/>
                  </a:lnTo>
                  <a:lnTo>
                    <a:pt x="154" y="6306"/>
                  </a:lnTo>
                  <a:lnTo>
                    <a:pt x="0" y="6292"/>
                  </a:lnTo>
                  <a:lnTo>
                    <a:pt x="83" y="6195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4" name="Google Shape;616;p22">
              <a:extLst>
                <a:ext uri="{FF2B5EF4-FFF2-40B4-BE49-F238E27FC236}">
                  <a16:creationId xmlns:a16="http://schemas.microsoft.com/office/drawing/2014/main" id="{C68B7FC2-F3A2-B67F-F26A-742B001B3A35}"/>
                </a:ext>
              </a:extLst>
            </p:cNvPr>
            <p:cNvSpPr/>
            <p:nvPr/>
          </p:nvSpPr>
          <p:spPr>
            <a:xfrm flipH="1">
              <a:off x="4119793" y="2588453"/>
              <a:ext cx="427786" cy="452949"/>
            </a:xfrm>
            <a:custGeom>
              <a:avLst/>
              <a:gdLst/>
              <a:ahLst/>
              <a:cxnLst/>
              <a:rect l="l" t="t" r="r" b="b"/>
              <a:pathLst>
                <a:path w="7027" h="4752" extrusionOk="0">
                  <a:moveTo>
                    <a:pt x="60" y="2452"/>
                  </a:moveTo>
                  <a:lnTo>
                    <a:pt x="84" y="2459"/>
                  </a:lnTo>
                  <a:lnTo>
                    <a:pt x="95" y="2473"/>
                  </a:lnTo>
                  <a:lnTo>
                    <a:pt x="84" y="2487"/>
                  </a:lnTo>
                  <a:lnTo>
                    <a:pt x="84" y="2501"/>
                  </a:lnTo>
                  <a:lnTo>
                    <a:pt x="95" y="2507"/>
                  </a:lnTo>
                  <a:lnTo>
                    <a:pt x="143" y="2556"/>
                  </a:lnTo>
                  <a:lnTo>
                    <a:pt x="155" y="2576"/>
                  </a:lnTo>
                  <a:lnTo>
                    <a:pt x="190" y="2590"/>
                  </a:lnTo>
                  <a:lnTo>
                    <a:pt x="237" y="2604"/>
                  </a:lnTo>
                  <a:lnTo>
                    <a:pt x="391" y="2611"/>
                  </a:lnTo>
                  <a:lnTo>
                    <a:pt x="545" y="2576"/>
                  </a:lnTo>
                  <a:lnTo>
                    <a:pt x="640" y="2576"/>
                  </a:lnTo>
                  <a:lnTo>
                    <a:pt x="663" y="2535"/>
                  </a:lnTo>
                  <a:lnTo>
                    <a:pt x="675" y="2473"/>
                  </a:lnTo>
                  <a:lnTo>
                    <a:pt x="710" y="2459"/>
                  </a:lnTo>
                  <a:lnTo>
                    <a:pt x="746" y="2452"/>
                  </a:lnTo>
                  <a:lnTo>
                    <a:pt x="781" y="2452"/>
                  </a:lnTo>
                  <a:lnTo>
                    <a:pt x="817" y="2452"/>
                  </a:lnTo>
                  <a:lnTo>
                    <a:pt x="888" y="2466"/>
                  </a:lnTo>
                  <a:lnTo>
                    <a:pt x="935" y="2459"/>
                  </a:lnTo>
                  <a:lnTo>
                    <a:pt x="959" y="2438"/>
                  </a:lnTo>
                  <a:lnTo>
                    <a:pt x="982" y="2418"/>
                  </a:lnTo>
                  <a:lnTo>
                    <a:pt x="1053" y="2342"/>
                  </a:lnTo>
                  <a:lnTo>
                    <a:pt x="1207" y="2307"/>
                  </a:lnTo>
                  <a:lnTo>
                    <a:pt x="1219" y="2293"/>
                  </a:lnTo>
                  <a:lnTo>
                    <a:pt x="1195" y="2259"/>
                  </a:lnTo>
                  <a:lnTo>
                    <a:pt x="1231" y="2231"/>
                  </a:lnTo>
                  <a:lnTo>
                    <a:pt x="1278" y="2197"/>
                  </a:lnTo>
                  <a:lnTo>
                    <a:pt x="1337" y="2141"/>
                  </a:lnTo>
                  <a:lnTo>
                    <a:pt x="1373" y="2128"/>
                  </a:lnTo>
                  <a:lnTo>
                    <a:pt x="1491" y="2107"/>
                  </a:lnTo>
                  <a:lnTo>
                    <a:pt x="1799" y="2107"/>
                  </a:lnTo>
                  <a:lnTo>
                    <a:pt x="1881" y="2038"/>
                  </a:lnTo>
                  <a:lnTo>
                    <a:pt x="1881" y="2003"/>
                  </a:lnTo>
                  <a:lnTo>
                    <a:pt x="1763" y="1872"/>
                  </a:lnTo>
                  <a:lnTo>
                    <a:pt x="1775" y="1803"/>
                  </a:lnTo>
                  <a:lnTo>
                    <a:pt x="1633" y="1734"/>
                  </a:lnTo>
                  <a:lnTo>
                    <a:pt x="1621" y="1706"/>
                  </a:lnTo>
                  <a:lnTo>
                    <a:pt x="1680" y="1644"/>
                  </a:lnTo>
                  <a:lnTo>
                    <a:pt x="1692" y="1596"/>
                  </a:lnTo>
                  <a:lnTo>
                    <a:pt x="1668" y="1561"/>
                  </a:lnTo>
                  <a:lnTo>
                    <a:pt x="1680" y="1534"/>
                  </a:lnTo>
                  <a:lnTo>
                    <a:pt x="1775" y="1444"/>
                  </a:lnTo>
                  <a:lnTo>
                    <a:pt x="1810" y="1382"/>
                  </a:lnTo>
                  <a:lnTo>
                    <a:pt x="1799" y="1320"/>
                  </a:lnTo>
                  <a:lnTo>
                    <a:pt x="1858" y="1264"/>
                  </a:lnTo>
                  <a:lnTo>
                    <a:pt x="1870" y="1250"/>
                  </a:lnTo>
                  <a:lnTo>
                    <a:pt x="1940" y="1216"/>
                  </a:lnTo>
                  <a:lnTo>
                    <a:pt x="2035" y="1174"/>
                  </a:lnTo>
                  <a:lnTo>
                    <a:pt x="2059" y="1147"/>
                  </a:lnTo>
                  <a:lnTo>
                    <a:pt x="2071" y="1112"/>
                  </a:lnTo>
                  <a:lnTo>
                    <a:pt x="2071" y="1092"/>
                  </a:lnTo>
                  <a:lnTo>
                    <a:pt x="2047" y="1057"/>
                  </a:lnTo>
                  <a:lnTo>
                    <a:pt x="2023" y="1029"/>
                  </a:lnTo>
                  <a:lnTo>
                    <a:pt x="2059" y="1009"/>
                  </a:lnTo>
                  <a:lnTo>
                    <a:pt x="2059" y="988"/>
                  </a:lnTo>
                  <a:lnTo>
                    <a:pt x="2059" y="988"/>
                  </a:lnTo>
                  <a:lnTo>
                    <a:pt x="2094" y="974"/>
                  </a:lnTo>
                  <a:lnTo>
                    <a:pt x="2248" y="891"/>
                  </a:lnTo>
                  <a:lnTo>
                    <a:pt x="2295" y="843"/>
                  </a:lnTo>
                  <a:lnTo>
                    <a:pt x="2295" y="822"/>
                  </a:lnTo>
                  <a:lnTo>
                    <a:pt x="2319" y="815"/>
                  </a:lnTo>
                  <a:lnTo>
                    <a:pt x="2354" y="822"/>
                  </a:lnTo>
                  <a:lnTo>
                    <a:pt x="2402" y="822"/>
                  </a:lnTo>
                  <a:lnTo>
                    <a:pt x="2461" y="808"/>
                  </a:lnTo>
                  <a:lnTo>
                    <a:pt x="2544" y="760"/>
                  </a:lnTo>
                  <a:lnTo>
                    <a:pt x="2626" y="774"/>
                  </a:lnTo>
                  <a:lnTo>
                    <a:pt x="2827" y="719"/>
                  </a:lnTo>
                  <a:lnTo>
                    <a:pt x="2827" y="601"/>
                  </a:lnTo>
                  <a:lnTo>
                    <a:pt x="2851" y="587"/>
                  </a:lnTo>
                  <a:lnTo>
                    <a:pt x="2875" y="587"/>
                  </a:lnTo>
                  <a:lnTo>
                    <a:pt x="2910" y="594"/>
                  </a:lnTo>
                  <a:lnTo>
                    <a:pt x="2946" y="601"/>
                  </a:lnTo>
                  <a:lnTo>
                    <a:pt x="3029" y="650"/>
                  </a:lnTo>
                  <a:lnTo>
                    <a:pt x="3241" y="774"/>
                  </a:lnTo>
                  <a:lnTo>
                    <a:pt x="3241" y="815"/>
                  </a:lnTo>
                  <a:lnTo>
                    <a:pt x="3265" y="864"/>
                  </a:lnTo>
                  <a:lnTo>
                    <a:pt x="3372" y="884"/>
                  </a:lnTo>
                  <a:lnTo>
                    <a:pt x="3620" y="1016"/>
                  </a:lnTo>
                  <a:lnTo>
                    <a:pt x="3797" y="960"/>
                  </a:lnTo>
                  <a:lnTo>
                    <a:pt x="3856" y="953"/>
                  </a:lnTo>
                  <a:lnTo>
                    <a:pt x="3916" y="933"/>
                  </a:lnTo>
                  <a:lnTo>
                    <a:pt x="3963" y="912"/>
                  </a:lnTo>
                  <a:lnTo>
                    <a:pt x="3998" y="878"/>
                  </a:lnTo>
                  <a:lnTo>
                    <a:pt x="3998" y="836"/>
                  </a:lnTo>
                  <a:lnTo>
                    <a:pt x="4188" y="836"/>
                  </a:lnTo>
                  <a:lnTo>
                    <a:pt x="4223" y="829"/>
                  </a:lnTo>
                  <a:lnTo>
                    <a:pt x="4294" y="808"/>
                  </a:lnTo>
                  <a:lnTo>
                    <a:pt x="4424" y="767"/>
                  </a:lnTo>
                  <a:lnTo>
                    <a:pt x="4507" y="767"/>
                  </a:lnTo>
                  <a:lnTo>
                    <a:pt x="4554" y="767"/>
                  </a:lnTo>
                  <a:lnTo>
                    <a:pt x="4578" y="753"/>
                  </a:lnTo>
                  <a:lnTo>
                    <a:pt x="4578" y="732"/>
                  </a:lnTo>
                  <a:lnTo>
                    <a:pt x="4578" y="698"/>
                  </a:lnTo>
                  <a:lnTo>
                    <a:pt x="4578" y="677"/>
                  </a:lnTo>
                  <a:lnTo>
                    <a:pt x="4602" y="636"/>
                  </a:lnTo>
                  <a:lnTo>
                    <a:pt x="4767" y="539"/>
                  </a:lnTo>
                  <a:lnTo>
                    <a:pt x="4814" y="477"/>
                  </a:lnTo>
                  <a:lnTo>
                    <a:pt x="4826" y="456"/>
                  </a:lnTo>
                  <a:lnTo>
                    <a:pt x="4814" y="429"/>
                  </a:lnTo>
                  <a:lnTo>
                    <a:pt x="4767" y="380"/>
                  </a:lnTo>
                  <a:lnTo>
                    <a:pt x="4732" y="353"/>
                  </a:lnTo>
                  <a:lnTo>
                    <a:pt x="4720" y="325"/>
                  </a:lnTo>
                  <a:lnTo>
                    <a:pt x="4732" y="304"/>
                  </a:lnTo>
                  <a:lnTo>
                    <a:pt x="4755" y="284"/>
                  </a:lnTo>
                  <a:lnTo>
                    <a:pt x="4779" y="249"/>
                  </a:lnTo>
                  <a:lnTo>
                    <a:pt x="4779" y="208"/>
                  </a:lnTo>
                  <a:lnTo>
                    <a:pt x="4779" y="180"/>
                  </a:lnTo>
                  <a:lnTo>
                    <a:pt x="4779" y="166"/>
                  </a:lnTo>
                  <a:lnTo>
                    <a:pt x="4814" y="139"/>
                  </a:lnTo>
                  <a:lnTo>
                    <a:pt x="4814" y="118"/>
                  </a:lnTo>
                  <a:lnTo>
                    <a:pt x="4814" y="97"/>
                  </a:lnTo>
                  <a:lnTo>
                    <a:pt x="4814" y="83"/>
                  </a:lnTo>
                  <a:lnTo>
                    <a:pt x="4814" y="76"/>
                  </a:lnTo>
                  <a:lnTo>
                    <a:pt x="4826" y="69"/>
                  </a:lnTo>
                  <a:lnTo>
                    <a:pt x="4838" y="69"/>
                  </a:lnTo>
                  <a:lnTo>
                    <a:pt x="4862" y="63"/>
                  </a:lnTo>
                  <a:lnTo>
                    <a:pt x="4874" y="56"/>
                  </a:lnTo>
                  <a:lnTo>
                    <a:pt x="4874" y="42"/>
                  </a:lnTo>
                  <a:lnTo>
                    <a:pt x="4885" y="35"/>
                  </a:lnTo>
                  <a:lnTo>
                    <a:pt x="4897" y="21"/>
                  </a:lnTo>
                  <a:lnTo>
                    <a:pt x="4921" y="0"/>
                  </a:lnTo>
                  <a:lnTo>
                    <a:pt x="4945" y="0"/>
                  </a:lnTo>
                  <a:lnTo>
                    <a:pt x="5004" y="21"/>
                  </a:lnTo>
                  <a:lnTo>
                    <a:pt x="5122" y="83"/>
                  </a:lnTo>
                  <a:lnTo>
                    <a:pt x="5181" y="104"/>
                  </a:lnTo>
                  <a:lnTo>
                    <a:pt x="5217" y="118"/>
                  </a:lnTo>
                  <a:lnTo>
                    <a:pt x="5311" y="132"/>
                  </a:lnTo>
                  <a:lnTo>
                    <a:pt x="5489" y="111"/>
                  </a:lnTo>
                  <a:lnTo>
                    <a:pt x="5536" y="104"/>
                  </a:lnTo>
                  <a:lnTo>
                    <a:pt x="5595" y="90"/>
                  </a:lnTo>
                  <a:lnTo>
                    <a:pt x="5666" y="83"/>
                  </a:lnTo>
                  <a:lnTo>
                    <a:pt x="5690" y="83"/>
                  </a:lnTo>
                  <a:lnTo>
                    <a:pt x="5737" y="104"/>
                  </a:lnTo>
                  <a:lnTo>
                    <a:pt x="5820" y="132"/>
                  </a:lnTo>
                  <a:lnTo>
                    <a:pt x="6033" y="152"/>
                  </a:lnTo>
                  <a:lnTo>
                    <a:pt x="6092" y="166"/>
                  </a:lnTo>
                  <a:lnTo>
                    <a:pt x="6092" y="242"/>
                  </a:lnTo>
                  <a:lnTo>
                    <a:pt x="6092" y="256"/>
                  </a:lnTo>
                  <a:lnTo>
                    <a:pt x="6080" y="263"/>
                  </a:lnTo>
                  <a:lnTo>
                    <a:pt x="6068" y="270"/>
                  </a:lnTo>
                  <a:lnTo>
                    <a:pt x="6033" y="277"/>
                  </a:lnTo>
                  <a:lnTo>
                    <a:pt x="6044" y="290"/>
                  </a:lnTo>
                  <a:lnTo>
                    <a:pt x="6056" y="304"/>
                  </a:lnTo>
                  <a:lnTo>
                    <a:pt x="6080" y="332"/>
                  </a:lnTo>
                  <a:lnTo>
                    <a:pt x="6104" y="353"/>
                  </a:lnTo>
                  <a:lnTo>
                    <a:pt x="6115" y="373"/>
                  </a:lnTo>
                  <a:lnTo>
                    <a:pt x="6080" y="380"/>
                  </a:lnTo>
                  <a:lnTo>
                    <a:pt x="6056" y="408"/>
                  </a:lnTo>
                  <a:lnTo>
                    <a:pt x="6080" y="470"/>
                  </a:lnTo>
                  <a:lnTo>
                    <a:pt x="6151" y="567"/>
                  </a:lnTo>
                  <a:lnTo>
                    <a:pt x="6092" y="581"/>
                  </a:lnTo>
                  <a:lnTo>
                    <a:pt x="6068" y="594"/>
                  </a:lnTo>
                  <a:lnTo>
                    <a:pt x="6092" y="608"/>
                  </a:lnTo>
                  <a:lnTo>
                    <a:pt x="6163" y="615"/>
                  </a:lnTo>
                  <a:lnTo>
                    <a:pt x="6210" y="622"/>
                  </a:lnTo>
                  <a:lnTo>
                    <a:pt x="6222" y="643"/>
                  </a:lnTo>
                  <a:lnTo>
                    <a:pt x="6198" y="670"/>
                  </a:lnTo>
                  <a:lnTo>
                    <a:pt x="6151" y="677"/>
                  </a:lnTo>
                  <a:lnTo>
                    <a:pt x="6175" y="712"/>
                  </a:lnTo>
                  <a:lnTo>
                    <a:pt x="6175" y="753"/>
                  </a:lnTo>
                  <a:lnTo>
                    <a:pt x="6163" y="795"/>
                  </a:lnTo>
                  <a:lnTo>
                    <a:pt x="6151" y="829"/>
                  </a:lnTo>
                  <a:lnTo>
                    <a:pt x="6198" y="836"/>
                  </a:lnTo>
                  <a:lnTo>
                    <a:pt x="6210" y="850"/>
                  </a:lnTo>
                  <a:lnTo>
                    <a:pt x="6198" y="898"/>
                  </a:lnTo>
                  <a:lnTo>
                    <a:pt x="6210" y="912"/>
                  </a:lnTo>
                  <a:lnTo>
                    <a:pt x="6234" y="919"/>
                  </a:lnTo>
                  <a:lnTo>
                    <a:pt x="6269" y="933"/>
                  </a:lnTo>
                  <a:lnTo>
                    <a:pt x="6293" y="995"/>
                  </a:lnTo>
                  <a:lnTo>
                    <a:pt x="6364" y="1071"/>
                  </a:lnTo>
                  <a:lnTo>
                    <a:pt x="6376" y="1112"/>
                  </a:lnTo>
                  <a:lnTo>
                    <a:pt x="6387" y="1126"/>
                  </a:lnTo>
                  <a:lnTo>
                    <a:pt x="6447" y="1161"/>
                  </a:lnTo>
                  <a:lnTo>
                    <a:pt x="6470" y="1168"/>
                  </a:lnTo>
                  <a:lnTo>
                    <a:pt x="6494" y="1174"/>
                  </a:lnTo>
                  <a:lnTo>
                    <a:pt x="6482" y="1202"/>
                  </a:lnTo>
                  <a:lnTo>
                    <a:pt x="6482" y="1202"/>
                  </a:lnTo>
                  <a:lnTo>
                    <a:pt x="6458" y="1250"/>
                  </a:lnTo>
                  <a:lnTo>
                    <a:pt x="6435" y="1610"/>
                  </a:lnTo>
                  <a:lnTo>
                    <a:pt x="6482" y="1748"/>
                  </a:lnTo>
                  <a:lnTo>
                    <a:pt x="6482" y="1796"/>
                  </a:lnTo>
                  <a:lnTo>
                    <a:pt x="6470" y="1824"/>
                  </a:lnTo>
                  <a:lnTo>
                    <a:pt x="6423" y="1872"/>
                  </a:lnTo>
                  <a:lnTo>
                    <a:pt x="6411" y="1886"/>
                  </a:lnTo>
                  <a:lnTo>
                    <a:pt x="6423" y="1900"/>
                  </a:lnTo>
                  <a:lnTo>
                    <a:pt x="6517" y="1920"/>
                  </a:lnTo>
                  <a:lnTo>
                    <a:pt x="6541" y="1934"/>
                  </a:lnTo>
                  <a:lnTo>
                    <a:pt x="6529" y="1948"/>
                  </a:lnTo>
                  <a:lnTo>
                    <a:pt x="6482" y="2024"/>
                  </a:lnTo>
                  <a:lnTo>
                    <a:pt x="6494" y="2052"/>
                  </a:lnTo>
                  <a:lnTo>
                    <a:pt x="6494" y="2065"/>
                  </a:lnTo>
                  <a:lnTo>
                    <a:pt x="6506" y="2086"/>
                  </a:lnTo>
                  <a:lnTo>
                    <a:pt x="6482" y="2100"/>
                  </a:lnTo>
                  <a:lnTo>
                    <a:pt x="6529" y="2114"/>
                  </a:lnTo>
                  <a:lnTo>
                    <a:pt x="6553" y="2134"/>
                  </a:lnTo>
                  <a:lnTo>
                    <a:pt x="6565" y="2162"/>
                  </a:lnTo>
                  <a:lnTo>
                    <a:pt x="6565" y="2197"/>
                  </a:lnTo>
                  <a:lnTo>
                    <a:pt x="6541" y="2300"/>
                  </a:lnTo>
                  <a:lnTo>
                    <a:pt x="6553" y="2335"/>
                  </a:lnTo>
                  <a:lnTo>
                    <a:pt x="6600" y="2362"/>
                  </a:lnTo>
                  <a:lnTo>
                    <a:pt x="6612" y="2390"/>
                  </a:lnTo>
                  <a:lnTo>
                    <a:pt x="6636" y="2411"/>
                  </a:lnTo>
                  <a:lnTo>
                    <a:pt x="6671" y="2425"/>
                  </a:lnTo>
                  <a:lnTo>
                    <a:pt x="6719" y="2431"/>
                  </a:lnTo>
                  <a:lnTo>
                    <a:pt x="6766" y="2445"/>
                  </a:lnTo>
                  <a:lnTo>
                    <a:pt x="6790" y="2480"/>
                  </a:lnTo>
                  <a:lnTo>
                    <a:pt x="6778" y="2501"/>
                  </a:lnTo>
                  <a:lnTo>
                    <a:pt x="6719" y="2549"/>
                  </a:lnTo>
                  <a:lnTo>
                    <a:pt x="6719" y="2556"/>
                  </a:lnTo>
                  <a:lnTo>
                    <a:pt x="6730" y="2563"/>
                  </a:lnTo>
                  <a:lnTo>
                    <a:pt x="6730" y="2576"/>
                  </a:lnTo>
                  <a:lnTo>
                    <a:pt x="6719" y="2590"/>
                  </a:lnTo>
                  <a:lnTo>
                    <a:pt x="6707" y="2604"/>
                  </a:lnTo>
                  <a:lnTo>
                    <a:pt x="6671" y="2611"/>
                  </a:lnTo>
                  <a:lnTo>
                    <a:pt x="6648" y="2618"/>
                  </a:lnTo>
                  <a:lnTo>
                    <a:pt x="6648" y="2632"/>
                  </a:lnTo>
                  <a:lnTo>
                    <a:pt x="6659" y="2659"/>
                  </a:lnTo>
                  <a:lnTo>
                    <a:pt x="6719" y="2701"/>
                  </a:lnTo>
                  <a:lnTo>
                    <a:pt x="6742" y="2735"/>
                  </a:lnTo>
                  <a:lnTo>
                    <a:pt x="6707" y="2756"/>
                  </a:lnTo>
                  <a:lnTo>
                    <a:pt x="6695" y="2770"/>
                  </a:lnTo>
                  <a:lnTo>
                    <a:pt x="6742" y="2777"/>
                  </a:lnTo>
                  <a:lnTo>
                    <a:pt x="6695" y="2873"/>
                  </a:lnTo>
                  <a:lnTo>
                    <a:pt x="6707" y="2963"/>
                  </a:lnTo>
                  <a:lnTo>
                    <a:pt x="6742" y="3046"/>
                  </a:lnTo>
                  <a:lnTo>
                    <a:pt x="7014" y="3398"/>
                  </a:lnTo>
                  <a:lnTo>
                    <a:pt x="7026" y="3467"/>
                  </a:lnTo>
                  <a:lnTo>
                    <a:pt x="6991" y="3488"/>
                  </a:lnTo>
                  <a:lnTo>
                    <a:pt x="6908" y="3488"/>
                  </a:lnTo>
                  <a:lnTo>
                    <a:pt x="6801" y="3474"/>
                  </a:lnTo>
                  <a:lnTo>
                    <a:pt x="6707" y="3467"/>
                  </a:lnTo>
                  <a:lnTo>
                    <a:pt x="6612" y="3460"/>
                  </a:lnTo>
                  <a:lnTo>
                    <a:pt x="6612" y="3481"/>
                  </a:lnTo>
                  <a:lnTo>
                    <a:pt x="6529" y="3509"/>
                  </a:lnTo>
                  <a:lnTo>
                    <a:pt x="6506" y="3516"/>
                  </a:lnTo>
                  <a:lnTo>
                    <a:pt x="6482" y="3550"/>
                  </a:lnTo>
                  <a:lnTo>
                    <a:pt x="6423" y="3536"/>
                  </a:lnTo>
                  <a:lnTo>
                    <a:pt x="6293" y="3606"/>
                  </a:lnTo>
                  <a:lnTo>
                    <a:pt x="6257" y="3612"/>
                  </a:lnTo>
                  <a:lnTo>
                    <a:pt x="6210" y="3619"/>
                  </a:lnTo>
                  <a:lnTo>
                    <a:pt x="6175" y="3612"/>
                  </a:lnTo>
                  <a:lnTo>
                    <a:pt x="6151" y="3619"/>
                  </a:lnTo>
                  <a:lnTo>
                    <a:pt x="6127" y="3626"/>
                  </a:lnTo>
                  <a:lnTo>
                    <a:pt x="6104" y="3619"/>
                  </a:lnTo>
                  <a:lnTo>
                    <a:pt x="6080" y="3612"/>
                  </a:lnTo>
                  <a:lnTo>
                    <a:pt x="6056" y="3585"/>
                  </a:lnTo>
                  <a:lnTo>
                    <a:pt x="6033" y="3578"/>
                  </a:lnTo>
                  <a:lnTo>
                    <a:pt x="6021" y="3564"/>
                  </a:lnTo>
                  <a:lnTo>
                    <a:pt x="5997" y="3530"/>
                  </a:lnTo>
                  <a:lnTo>
                    <a:pt x="5985" y="3516"/>
                  </a:lnTo>
                  <a:lnTo>
                    <a:pt x="5950" y="3509"/>
                  </a:lnTo>
                  <a:lnTo>
                    <a:pt x="5843" y="3481"/>
                  </a:lnTo>
                  <a:lnTo>
                    <a:pt x="5808" y="3481"/>
                  </a:lnTo>
                  <a:lnTo>
                    <a:pt x="5784" y="3481"/>
                  </a:lnTo>
                  <a:lnTo>
                    <a:pt x="5749" y="3488"/>
                  </a:lnTo>
                  <a:lnTo>
                    <a:pt x="5725" y="3502"/>
                  </a:lnTo>
                  <a:lnTo>
                    <a:pt x="5690" y="3516"/>
                  </a:lnTo>
                  <a:lnTo>
                    <a:pt x="5619" y="3550"/>
                  </a:lnTo>
                  <a:lnTo>
                    <a:pt x="5536" y="3654"/>
                  </a:lnTo>
                  <a:lnTo>
                    <a:pt x="5512" y="3682"/>
                  </a:lnTo>
                  <a:lnTo>
                    <a:pt x="5489" y="3709"/>
                  </a:lnTo>
                  <a:lnTo>
                    <a:pt x="5477" y="3737"/>
                  </a:lnTo>
                  <a:lnTo>
                    <a:pt x="5453" y="3792"/>
                  </a:lnTo>
                  <a:lnTo>
                    <a:pt x="5465" y="3847"/>
                  </a:lnTo>
                  <a:lnTo>
                    <a:pt x="5512" y="3875"/>
                  </a:lnTo>
                  <a:lnTo>
                    <a:pt x="5536" y="3889"/>
                  </a:lnTo>
                  <a:lnTo>
                    <a:pt x="5583" y="3923"/>
                  </a:lnTo>
                  <a:lnTo>
                    <a:pt x="5607" y="3951"/>
                  </a:lnTo>
                  <a:lnTo>
                    <a:pt x="5630" y="3978"/>
                  </a:lnTo>
                  <a:lnTo>
                    <a:pt x="5630" y="4006"/>
                  </a:lnTo>
                  <a:lnTo>
                    <a:pt x="5607" y="4041"/>
                  </a:lnTo>
                  <a:lnTo>
                    <a:pt x="5654" y="4130"/>
                  </a:lnTo>
                  <a:lnTo>
                    <a:pt x="5583" y="4206"/>
                  </a:lnTo>
                  <a:lnTo>
                    <a:pt x="5571" y="4234"/>
                  </a:lnTo>
                  <a:lnTo>
                    <a:pt x="5595" y="4275"/>
                  </a:lnTo>
                  <a:lnTo>
                    <a:pt x="5630" y="4331"/>
                  </a:lnTo>
                  <a:lnTo>
                    <a:pt x="5725" y="4434"/>
                  </a:lnTo>
                  <a:lnTo>
                    <a:pt x="5772" y="4600"/>
                  </a:lnTo>
                  <a:lnTo>
                    <a:pt x="5654" y="4697"/>
                  </a:lnTo>
                  <a:lnTo>
                    <a:pt x="5512" y="4752"/>
                  </a:lnTo>
                  <a:lnTo>
                    <a:pt x="5228" y="4531"/>
                  </a:lnTo>
                  <a:lnTo>
                    <a:pt x="5134" y="4427"/>
                  </a:lnTo>
                  <a:lnTo>
                    <a:pt x="5039" y="4296"/>
                  </a:lnTo>
                  <a:lnTo>
                    <a:pt x="5015" y="4255"/>
                  </a:lnTo>
                  <a:lnTo>
                    <a:pt x="5004" y="4213"/>
                  </a:lnTo>
                  <a:lnTo>
                    <a:pt x="5004" y="4186"/>
                  </a:lnTo>
                  <a:lnTo>
                    <a:pt x="5004" y="4165"/>
                  </a:lnTo>
                  <a:lnTo>
                    <a:pt x="5039" y="4124"/>
                  </a:lnTo>
                  <a:lnTo>
                    <a:pt x="5039" y="4089"/>
                  </a:lnTo>
                  <a:lnTo>
                    <a:pt x="5039" y="4068"/>
                  </a:lnTo>
                  <a:lnTo>
                    <a:pt x="5039" y="4020"/>
                  </a:lnTo>
                  <a:lnTo>
                    <a:pt x="4933" y="3840"/>
                  </a:lnTo>
                  <a:lnTo>
                    <a:pt x="4909" y="3827"/>
                  </a:lnTo>
                  <a:lnTo>
                    <a:pt x="4874" y="3813"/>
                  </a:lnTo>
                  <a:lnTo>
                    <a:pt x="4803" y="3847"/>
                  </a:lnTo>
                  <a:lnTo>
                    <a:pt x="4755" y="3854"/>
                  </a:lnTo>
                  <a:lnTo>
                    <a:pt x="4661" y="3875"/>
                  </a:lnTo>
                  <a:lnTo>
                    <a:pt x="4637" y="3868"/>
                  </a:lnTo>
                  <a:lnTo>
                    <a:pt x="4625" y="3847"/>
                  </a:lnTo>
                  <a:lnTo>
                    <a:pt x="4578" y="3751"/>
                  </a:lnTo>
                  <a:lnTo>
                    <a:pt x="4578" y="3654"/>
                  </a:lnTo>
                  <a:lnTo>
                    <a:pt x="4507" y="3599"/>
                  </a:lnTo>
                  <a:lnTo>
                    <a:pt x="4460" y="3550"/>
                  </a:lnTo>
                  <a:lnTo>
                    <a:pt x="4436" y="3523"/>
                  </a:lnTo>
                  <a:lnTo>
                    <a:pt x="4436" y="3488"/>
                  </a:lnTo>
                  <a:lnTo>
                    <a:pt x="4424" y="3447"/>
                  </a:lnTo>
                  <a:lnTo>
                    <a:pt x="4400" y="3329"/>
                  </a:lnTo>
                  <a:lnTo>
                    <a:pt x="4353" y="3246"/>
                  </a:lnTo>
                  <a:lnTo>
                    <a:pt x="4353" y="3212"/>
                  </a:lnTo>
                  <a:lnTo>
                    <a:pt x="4365" y="3198"/>
                  </a:lnTo>
                  <a:lnTo>
                    <a:pt x="4448" y="3198"/>
                  </a:lnTo>
                  <a:lnTo>
                    <a:pt x="4306" y="2970"/>
                  </a:lnTo>
                  <a:lnTo>
                    <a:pt x="4306" y="2880"/>
                  </a:lnTo>
                  <a:lnTo>
                    <a:pt x="4341" y="2791"/>
                  </a:lnTo>
                  <a:lnTo>
                    <a:pt x="4365" y="2770"/>
                  </a:lnTo>
                  <a:lnTo>
                    <a:pt x="4389" y="2756"/>
                  </a:lnTo>
                  <a:lnTo>
                    <a:pt x="4412" y="2749"/>
                  </a:lnTo>
                  <a:lnTo>
                    <a:pt x="4436" y="2735"/>
                  </a:lnTo>
                  <a:lnTo>
                    <a:pt x="4483" y="2687"/>
                  </a:lnTo>
                  <a:lnTo>
                    <a:pt x="4377" y="2639"/>
                  </a:lnTo>
                  <a:lnTo>
                    <a:pt x="4282" y="2611"/>
                  </a:lnTo>
                  <a:lnTo>
                    <a:pt x="4259" y="2597"/>
                  </a:lnTo>
                  <a:lnTo>
                    <a:pt x="4235" y="2583"/>
                  </a:lnTo>
                  <a:lnTo>
                    <a:pt x="4235" y="2570"/>
                  </a:lnTo>
                  <a:lnTo>
                    <a:pt x="4247" y="2563"/>
                  </a:lnTo>
                  <a:lnTo>
                    <a:pt x="4270" y="2563"/>
                  </a:lnTo>
                  <a:lnTo>
                    <a:pt x="4282" y="2570"/>
                  </a:lnTo>
                  <a:lnTo>
                    <a:pt x="4294" y="2563"/>
                  </a:lnTo>
                  <a:lnTo>
                    <a:pt x="4282" y="2556"/>
                  </a:lnTo>
                  <a:lnTo>
                    <a:pt x="4282" y="2549"/>
                  </a:lnTo>
                  <a:lnTo>
                    <a:pt x="4294" y="2528"/>
                  </a:lnTo>
                  <a:lnTo>
                    <a:pt x="4223" y="2501"/>
                  </a:lnTo>
                  <a:lnTo>
                    <a:pt x="4199" y="2466"/>
                  </a:lnTo>
                  <a:lnTo>
                    <a:pt x="4140" y="2459"/>
                  </a:lnTo>
                  <a:lnTo>
                    <a:pt x="4128" y="2445"/>
                  </a:lnTo>
                  <a:lnTo>
                    <a:pt x="4046" y="2335"/>
                  </a:lnTo>
                  <a:lnTo>
                    <a:pt x="4022" y="2321"/>
                  </a:lnTo>
                  <a:lnTo>
                    <a:pt x="3963" y="2307"/>
                  </a:lnTo>
                  <a:lnTo>
                    <a:pt x="3951" y="2286"/>
                  </a:lnTo>
                  <a:lnTo>
                    <a:pt x="3939" y="2273"/>
                  </a:lnTo>
                  <a:lnTo>
                    <a:pt x="3939" y="2245"/>
                  </a:lnTo>
                  <a:lnTo>
                    <a:pt x="3939" y="2238"/>
                  </a:lnTo>
                  <a:lnTo>
                    <a:pt x="3951" y="2231"/>
                  </a:lnTo>
                  <a:lnTo>
                    <a:pt x="3927" y="2224"/>
                  </a:lnTo>
                  <a:lnTo>
                    <a:pt x="3880" y="2238"/>
                  </a:lnTo>
                  <a:lnTo>
                    <a:pt x="3845" y="2238"/>
                  </a:lnTo>
                  <a:lnTo>
                    <a:pt x="3774" y="2238"/>
                  </a:lnTo>
                  <a:lnTo>
                    <a:pt x="3667" y="2266"/>
                  </a:lnTo>
                  <a:lnTo>
                    <a:pt x="3691" y="2321"/>
                  </a:lnTo>
                  <a:lnTo>
                    <a:pt x="3691" y="2362"/>
                  </a:lnTo>
                  <a:lnTo>
                    <a:pt x="3679" y="2549"/>
                  </a:lnTo>
                  <a:lnTo>
                    <a:pt x="3679" y="2570"/>
                  </a:lnTo>
                  <a:lnTo>
                    <a:pt x="3679" y="2590"/>
                  </a:lnTo>
                  <a:lnTo>
                    <a:pt x="3726" y="2604"/>
                  </a:lnTo>
                  <a:lnTo>
                    <a:pt x="3738" y="2618"/>
                  </a:lnTo>
                  <a:lnTo>
                    <a:pt x="3738" y="2639"/>
                  </a:lnTo>
                  <a:lnTo>
                    <a:pt x="3738" y="2652"/>
                  </a:lnTo>
                  <a:lnTo>
                    <a:pt x="3679" y="2680"/>
                  </a:lnTo>
                  <a:lnTo>
                    <a:pt x="3608" y="2680"/>
                  </a:lnTo>
                  <a:lnTo>
                    <a:pt x="3679" y="2825"/>
                  </a:lnTo>
                  <a:lnTo>
                    <a:pt x="3726" y="2839"/>
                  </a:lnTo>
                  <a:lnTo>
                    <a:pt x="3762" y="2853"/>
                  </a:lnTo>
                  <a:lnTo>
                    <a:pt x="3868" y="2963"/>
                  </a:lnTo>
                  <a:lnTo>
                    <a:pt x="3916" y="2998"/>
                  </a:lnTo>
                  <a:lnTo>
                    <a:pt x="3963" y="3046"/>
                  </a:lnTo>
                  <a:lnTo>
                    <a:pt x="4034" y="3081"/>
                  </a:lnTo>
                  <a:lnTo>
                    <a:pt x="4057" y="3101"/>
                  </a:lnTo>
                  <a:lnTo>
                    <a:pt x="4069" y="3129"/>
                  </a:lnTo>
                  <a:lnTo>
                    <a:pt x="4069" y="3184"/>
                  </a:lnTo>
                  <a:lnTo>
                    <a:pt x="4034" y="3246"/>
                  </a:lnTo>
                  <a:lnTo>
                    <a:pt x="4010" y="3260"/>
                  </a:lnTo>
                  <a:lnTo>
                    <a:pt x="4034" y="3329"/>
                  </a:lnTo>
                  <a:lnTo>
                    <a:pt x="4188" y="3474"/>
                  </a:lnTo>
                  <a:lnTo>
                    <a:pt x="4199" y="3502"/>
                  </a:lnTo>
                  <a:lnTo>
                    <a:pt x="4211" y="3536"/>
                  </a:lnTo>
                  <a:lnTo>
                    <a:pt x="4152" y="3626"/>
                  </a:lnTo>
                  <a:lnTo>
                    <a:pt x="4057" y="3688"/>
                  </a:lnTo>
                  <a:lnTo>
                    <a:pt x="4022" y="3730"/>
                  </a:lnTo>
                  <a:lnTo>
                    <a:pt x="3987" y="3778"/>
                  </a:lnTo>
                  <a:lnTo>
                    <a:pt x="3987" y="3799"/>
                  </a:lnTo>
                  <a:lnTo>
                    <a:pt x="4022" y="3827"/>
                  </a:lnTo>
                  <a:lnTo>
                    <a:pt x="4057" y="3847"/>
                  </a:lnTo>
                  <a:lnTo>
                    <a:pt x="4093" y="3861"/>
                  </a:lnTo>
                  <a:lnTo>
                    <a:pt x="4117" y="3875"/>
                  </a:lnTo>
                  <a:lnTo>
                    <a:pt x="4128" y="3896"/>
                  </a:lnTo>
                  <a:lnTo>
                    <a:pt x="4140" y="3965"/>
                  </a:lnTo>
                  <a:lnTo>
                    <a:pt x="4211" y="4075"/>
                  </a:lnTo>
                  <a:lnTo>
                    <a:pt x="4093" y="4082"/>
                  </a:lnTo>
                  <a:lnTo>
                    <a:pt x="3904" y="3972"/>
                  </a:lnTo>
                  <a:lnTo>
                    <a:pt x="3774" y="3923"/>
                  </a:lnTo>
                  <a:lnTo>
                    <a:pt x="3715" y="3882"/>
                  </a:lnTo>
                  <a:lnTo>
                    <a:pt x="3644" y="3861"/>
                  </a:lnTo>
                  <a:lnTo>
                    <a:pt x="3584" y="3854"/>
                  </a:lnTo>
                  <a:lnTo>
                    <a:pt x="3537" y="3854"/>
                  </a:lnTo>
                  <a:lnTo>
                    <a:pt x="3466" y="3840"/>
                  </a:lnTo>
                  <a:lnTo>
                    <a:pt x="3431" y="3820"/>
                  </a:lnTo>
                  <a:lnTo>
                    <a:pt x="3395" y="3771"/>
                  </a:lnTo>
                  <a:lnTo>
                    <a:pt x="3312" y="3751"/>
                  </a:lnTo>
                  <a:lnTo>
                    <a:pt x="3241" y="3737"/>
                  </a:lnTo>
                  <a:lnTo>
                    <a:pt x="2981" y="3675"/>
                  </a:lnTo>
                  <a:lnTo>
                    <a:pt x="2946" y="3654"/>
                  </a:lnTo>
                  <a:lnTo>
                    <a:pt x="2910" y="3633"/>
                  </a:lnTo>
                  <a:lnTo>
                    <a:pt x="2827" y="3633"/>
                  </a:lnTo>
                  <a:lnTo>
                    <a:pt x="2780" y="3640"/>
                  </a:lnTo>
                  <a:lnTo>
                    <a:pt x="2674" y="3640"/>
                  </a:lnTo>
                  <a:lnTo>
                    <a:pt x="2709" y="3564"/>
                  </a:lnTo>
                  <a:lnTo>
                    <a:pt x="2721" y="3543"/>
                  </a:lnTo>
                  <a:lnTo>
                    <a:pt x="2721" y="3509"/>
                  </a:lnTo>
                  <a:lnTo>
                    <a:pt x="2745" y="3474"/>
                  </a:lnTo>
                  <a:lnTo>
                    <a:pt x="2816" y="3433"/>
                  </a:lnTo>
                  <a:lnTo>
                    <a:pt x="2816" y="3412"/>
                  </a:lnTo>
                  <a:lnTo>
                    <a:pt x="2816" y="3391"/>
                  </a:lnTo>
                  <a:lnTo>
                    <a:pt x="2816" y="3350"/>
                  </a:lnTo>
                  <a:lnTo>
                    <a:pt x="2851" y="3226"/>
                  </a:lnTo>
                  <a:lnTo>
                    <a:pt x="2910" y="3198"/>
                  </a:lnTo>
                  <a:lnTo>
                    <a:pt x="2898" y="3150"/>
                  </a:lnTo>
                  <a:lnTo>
                    <a:pt x="2875" y="3129"/>
                  </a:lnTo>
                  <a:lnTo>
                    <a:pt x="2839" y="3101"/>
                  </a:lnTo>
                  <a:lnTo>
                    <a:pt x="2804" y="3088"/>
                  </a:lnTo>
                  <a:lnTo>
                    <a:pt x="2709" y="3060"/>
                  </a:lnTo>
                  <a:lnTo>
                    <a:pt x="2626" y="3032"/>
                  </a:lnTo>
                  <a:lnTo>
                    <a:pt x="2603" y="3005"/>
                  </a:lnTo>
                  <a:lnTo>
                    <a:pt x="2555" y="2956"/>
                  </a:lnTo>
                  <a:lnTo>
                    <a:pt x="2508" y="2936"/>
                  </a:lnTo>
                  <a:lnTo>
                    <a:pt x="2461" y="2929"/>
                  </a:lnTo>
                  <a:lnTo>
                    <a:pt x="2425" y="2936"/>
                  </a:lnTo>
                  <a:lnTo>
                    <a:pt x="2390" y="2949"/>
                  </a:lnTo>
                  <a:lnTo>
                    <a:pt x="2354" y="2963"/>
                  </a:lnTo>
                  <a:lnTo>
                    <a:pt x="2343" y="2977"/>
                  </a:lnTo>
                  <a:lnTo>
                    <a:pt x="2307" y="2998"/>
                  </a:lnTo>
                  <a:lnTo>
                    <a:pt x="2248" y="2998"/>
                  </a:lnTo>
                  <a:lnTo>
                    <a:pt x="2212" y="2998"/>
                  </a:lnTo>
                  <a:lnTo>
                    <a:pt x="2177" y="3012"/>
                  </a:lnTo>
                  <a:lnTo>
                    <a:pt x="2142" y="3053"/>
                  </a:lnTo>
                  <a:lnTo>
                    <a:pt x="2094" y="3088"/>
                  </a:lnTo>
                  <a:lnTo>
                    <a:pt x="2035" y="3129"/>
                  </a:lnTo>
                  <a:lnTo>
                    <a:pt x="2023" y="3150"/>
                  </a:lnTo>
                  <a:lnTo>
                    <a:pt x="2023" y="3177"/>
                  </a:lnTo>
                  <a:lnTo>
                    <a:pt x="2000" y="3239"/>
                  </a:lnTo>
                  <a:lnTo>
                    <a:pt x="1917" y="3350"/>
                  </a:lnTo>
                  <a:lnTo>
                    <a:pt x="1917" y="3378"/>
                  </a:lnTo>
                  <a:lnTo>
                    <a:pt x="1893" y="3391"/>
                  </a:lnTo>
                  <a:lnTo>
                    <a:pt x="1858" y="3405"/>
                  </a:lnTo>
                  <a:lnTo>
                    <a:pt x="1822" y="3419"/>
                  </a:lnTo>
                  <a:lnTo>
                    <a:pt x="1763" y="3433"/>
                  </a:lnTo>
                  <a:lnTo>
                    <a:pt x="1716" y="3447"/>
                  </a:lnTo>
                  <a:lnTo>
                    <a:pt x="1657" y="3454"/>
                  </a:lnTo>
                  <a:lnTo>
                    <a:pt x="1597" y="3447"/>
                  </a:lnTo>
                  <a:lnTo>
                    <a:pt x="1538" y="3433"/>
                  </a:lnTo>
                  <a:lnTo>
                    <a:pt x="1444" y="3385"/>
                  </a:lnTo>
                  <a:lnTo>
                    <a:pt x="1195" y="3371"/>
                  </a:lnTo>
                  <a:lnTo>
                    <a:pt x="734" y="3440"/>
                  </a:lnTo>
                  <a:lnTo>
                    <a:pt x="640" y="3460"/>
                  </a:lnTo>
                  <a:lnTo>
                    <a:pt x="604" y="3481"/>
                  </a:lnTo>
                  <a:lnTo>
                    <a:pt x="580" y="3509"/>
                  </a:lnTo>
                  <a:lnTo>
                    <a:pt x="557" y="3516"/>
                  </a:lnTo>
                  <a:lnTo>
                    <a:pt x="509" y="3530"/>
                  </a:lnTo>
                  <a:lnTo>
                    <a:pt x="415" y="3571"/>
                  </a:lnTo>
                  <a:lnTo>
                    <a:pt x="356" y="3585"/>
                  </a:lnTo>
                  <a:lnTo>
                    <a:pt x="332" y="3578"/>
                  </a:lnTo>
                  <a:lnTo>
                    <a:pt x="308" y="3557"/>
                  </a:lnTo>
                  <a:lnTo>
                    <a:pt x="297" y="3502"/>
                  </a:lnTo>
                  <a:lnTo>
                    <a:pt x="166" y="3018"/>
                  </a:lnTo>
                  <a:lnTo>
                    <a:pt x="36" y="2487"/>
                  </a:lnTo>
                  <a:lnTo>
                    <a:pt x="1" y="2445"/>
                  </a:lnTo>
                  <a:lnTo>
                    <a:pt x="60" y="2452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5" name="Google Shape;617;p22">
              <a:extLst>
                <a:ext uri="{FF2B5EF4-FFF2-40B4-BE49-F238E27FC236}">
                  <a16:creationId xmlns:a16="http://schemas.microsoft.com/office/drawing/2014/main" id="{A04E336C-9350-4B1A-DA45-40A36827520E}"/>
                </a:ext>
              </a:extLst>
            </p:cNvPr>
            <p:cNvSpPr/>
            <p:nvPr/>
          </p:nvSpPr>
          <p:spPr>
            <a:xfrm flipH="1">
              <a:off x="3743985" y="1811613"/>
              <a:ext cx="397469" cy="447802"/>
            </a:xfrm>
            <a:custGeom>
              <a:avLst/>
              <a:gdLst/>
              <a:ahLst/>
              <a:cxnLst/>
              <a:rect l="l" t="t" r="r" b="b"/>
              <a:pathLst>
                <a:path w="6529" h="4698" extrusionOk="0">
                  <a:moveTo>
                    <a:pt x="12" y="2674"/>
                  </a:moveTo>
                  <a:lnTo>
                    <a:pt x="24" y="2639"/>
                  </a:lnTo>
                  <a:lnTo>
                    <a:pt x="24" y="2508"/>
                  </a:lnTo>
                  <a:lnTo>
                    <a:pt x="48" y="2473"/>
                  </a:lnTo>
                  <a:lnTo>
                    <a:pt x="95" y="2446"/>
                  </a:lnTo>
                  <a:lnTo>
                    <a:pt x="142" y="2425"/>
                  </a:lnTo>
                  <a:lnTo>
                    <a:pt x="225" y="2377"/>
                  </a:lnTo>
                  <a:lnTo>
                    <a:pt x="331" y="2273"/>
                  </a:lnTo>
                  <a:lnTo>
                    <a:pt x="473" y="2211"/>
                  </a:lnTo>
                  <a:lnTo>
                    <a:pt x="556" y="2170"/>
                  </a:lnTo>
                  <a:lnTo>
                    <a:pt x="603" y="2170"/>
                  </a:lnTo>
                  <a:lnTo>
                    <a:pt x="698" y="2170"/>
                  </a:lnTo>
                  <a:lnTo>
                    <a:pt x="899" y="2218"/>
                  </a:lnTo>
                  <a:lnTo>
                    <a:pt x="1065" y="2246"/>
                  </a:lnTo>
                  <a:lnTo>
                    <a:pt x="1479" y="2363"/>
                  </a:lnTo>
                  <a:lnTo>
                    <a:pt x="1621" y="2273"/>
                  </a:lnTo>
                  <a:lnTo>
                    <a:pt x="1739" y="2225"/>
                  </a:lnTo>
                  <a:lnTo>
                    <a:pt x="1904" y="2183"/>
                  </a:lnTo>
                  <a:lnTo>
                    <a:pt x="1940" y="2163"/>
                  </a:lnTo>
                  <a:lnTo>
                    <a:pt x="1964" y="2128"/>
                  </a:lnTo>
                  <a:lnTo>
                    <a:pt x="1987" y="2094"/>
                  </a:lnTo>
                  <a:lnTo>
                    <a:pt x="2011" y="1976"/>
                  </a:lnTo>
                  <a:lnTo>
                    <a:pt x="2011" y="1879"/>
                  </a:lnTo>
                  <a:lnTo>
                    <a:pt x="2094" y="1734"/>
                  </a:lnTo>
                  <a:lnTo>
                    <a:pt x="2094" y="1686"/>
                  </a:lnTo>
                  <a:lnTo>
                    <a:pt x="2094" y="1652"/>
                  </a:lnTo>
                  <a:lnTo>
                    <a:pt x="2070" y="1596"/>
                  </a:lnTo>
                  <a:lnTo>
                    <a:pt x="2153" y="1458"/>
                  </a:lnTo>
                  <a:lnTo>
                    <a:pt x="2129" y="1368"/>
                  </a:lnTo>
                  <a:lnTo>
                    <a:pt x="2105" y="1348"/>
                  </a:lnTo>
                  <a:lnTo>
                    <a:pt x="2082" y="1327"/>
                  </a:lnTo>
                  <a:lnTo>
                    <a:pt x="2034" y="1313"/>
                  </a:lnTo>
                  <a:lnTo>
                    <a:pt x="1964" y="1265"/>
                  </a:lnTo>
                  <a:lnTo>
                    <a:pt x="1904" y="1244"/>
                  </a:lnTo>
                  <a:lnTo>
                    <a:pt x="1857" y="1237"/>
                  </a:lnTo>
                  <a:lnTo>
                    <a:pt x="1810" y="1230"/>
                  </a:lnTo>
                  <a:lnTo>
                    <a:pt x="1609" y="1203"/>
                  </a:lnTo>
                  <a:lnTo>
                    <a:pt x="1573" y="1182"/>
                  </a:lnTo>
                  <a:lnTo>
                    <a:pt x="1561" y="1071"/>
                  </a:lnTo>
                  <a:lnTo>
                    <a:pt x="1538" y="1065"/>
                  </a:lnTo>
                  <a:lnTo>
                    <a:pt x="1526" y="1051"/>
                  </a:lnTo>
                  <a:lnTo>
                    <a:pt x="1538" y="1037"/>
                  </a:lnTo>
                  <a:lnTo>
                    <a:pt x="1609" y="975"/>
                  </a:lnTo>
                  <a:lnTo>
                    <a:pt x="1621" y="961"/>
                  </a:lnTo>
                  <a:lnTo>
                    <a:pt x="1585" y="919"/>
                  </a:lnTo>
                  <a:lnTo>
                    <a:pt x="1751" y="850"/>
                  </a:lnTo>
                  <a:lnTo>
                    <a:pt x="2413" y="664"/>
                  </a:lnTo>
                  <a:lnTo>
                    <a:pt x="2519" y="567"/>
                  </a:lnTo>
                  <a:lnTo>
                    <a:pt x="2555" y="471"/>
                  </a:lnTo>
                  <a:lnTo>
                    <a:pt x="2614" y="450"/>
                  </a:lnTo>
                  <a:lnTo>
                    <a:pt x="2661" y="450"/>
                  </a:lnTo>
                  <a:lnTo>
                    <a:pt x="2697" y="450"/>
                  </a:lnTo>
                  <a:lnTo>
                    <a:pt x="2709" y="443"/>
                  </a:lnTo>
                  <a:lnTo>
                    <a:pt x="2720" y="422"/>
                  </a:lnTo>
                  <a:lnTo>
                    <a:pt x="2862" y="408"/>
                  </a:lnTo>
                  <a:lnTo>
                    <a:pt x="2933" y="360"/>
                  </a:lnTo>
                  <a:lnTo>
                    <a:pt x="2992" y="319"/>
                  </a:lnTo>
                  <a:lnTo>
                    <a:pt x="3194" y="263"/>
                  </a:lnTo>
                  <a:lnTo>
                    <a:pt x="3312" y="243"/>
                  </a:lnTo>
                  <a:lnTo>
                    <a:pt x="3347" y="229"/>
                  </a:lnTo>
                  <a:lnTo>
                    <a:pt x="3442" y="208"/>
                  </a:lnTo>
                  <a:lnTo>
                    <a:pt x="3442" y="77"/>
                  </a:lnTo>
                  <a:lnTo>
                    <a:pt x="3442" y="70"/>
                  </a:lnTo>
                  <a:lnTo>
                    <a:pt x="3513" y="56"/>
                  </a:lnTo>
                  <a:lnTo>
                    <a:pt x="3596" y="49"/>
                  </a:lnTo>
                  <a:lnTo>
                    <a:pt x="3678" y="56"/>
                  </a:lnTo>
                  <a:lnTo>
                    <a:pt x="3761" y="77"/>
                  </a:lnTo>
                  <a:lnTo>
                    <a:pt x="3879" y="125"/>
                  </a:lnTo>
                  <a:lnTo>
                    <a:pt x="3879" y="105"/>
                  </a:lnTo>
                  <a:lnTo>
                    <a:pt x="3891" y="98"/>
                  </a:lnTo>
                  <a:lnTo>
                    <a:pt x="3903" y="91"/>
                  </a:lnTo>
                  <a:lnTo>
                    <a:pt x="3927" y="77"/>
                  </a:lnTo>
                  <a:lnTo>
                    <a:pt x="3950" y="91"/>
                  </a:lnTo>
                  <a:lnTo>
                    <a:pt x="3974" y="98"/>
                  </a:lnTo>
                  <a:lnTo>
                    <a:pt x="3998" y="91"/>
                  </a:lnTo>
                  <a:lnTo>
                    <a:pt x="4033" y="77"/>
                  </a:lnTo>
                  <a:lnTo>
                    <a:pt x="3986" y="56"/>
                  </a:lnTo>
                  <a:lnTo>
                    <a:pt x="3927" y="49"/>
                  </a:lnTo>
                  <a:lnTo>
                    <a:pt x="3879" y="49"/>
                  </a:lnTo>
                  <a:lnTo>
                    <a:pt x="3820" y="63"/>
                  </a:lnTo>
                  <a:lnTo>
                    <a:pt x="3820" y="35"/>
                  </a:lnTo>
                  <a:lnTo>
                    <a:pt x="3844" y="22"/>
                  </a:lnTo>
                  <a:lnTo>
                    <a:pt x="3868" y="8"/>
                  </a:lnTo>
                  <a:lnTo>
                    <a:pt x="3903" y="1"/>
                  </a:lnTo>
                  <a:lnTo>
                    <a:pt x="3998" y="22"/>
                  </a:lnTo>
                  <a:lnTo>
                    <a:pt x="4128" y="42"/>
                  </a:lnTo>
                  <a:lnTo>
                    <a:pt x="4246" y="42"/>
                  </a:lnTo>
                  <a:lnTo>
                    <a:pt x="4293" y="22"/>
                  </a:lnTo>
                  <a:lnTo>
                    <a:pt x="4376" y="15"/>
                  </a:lnTo>
                  <a:lnTo>
                    <a:pt x="4400" y="49"/>
                  </a:lnTo>
                  <a:lnTo>
                    <a:pt x="4412" y="105"/>
                  </a:lnTo>
                  <a:lnTo>
                    <a:pt x="4506" y="146"/>
                  </a:lnTo>
                  <a:lnTo>
                    <a:pt x="4613" y="181"/>
                  </a:lnTo>
                  <a:lnTo>
                    <a:pt x="4731" y="208"/>
                  </a:lnTo>
                  <a:lnTo>
                    <a:pt x="4897" y="236"/>
                  </a:lnTo>
                  <a:lnTo>
                    <a:pt x="4920" y="243"/>
                  </a:lnTo>
                  <a:lnTo>
                    <a:pt x="4956" y="256"/>
                  </a:lnTo>
                  <a:lnTo>
                    <a:pt x="5003" y="284"/>
                  </a:lnTo>
                  <a:lnTo>
                    <a:pt x="5015" y="305"/>
                  </a:lnTo>
                  <a:lnTo>
                    <a:pt x="5027" y="346"/>
                  </a:lnTo>
                  <a:lnTo>
                    <a:pt x="5027" y="388"/>
                  </a:lnTo>
                  <a:lnTo>
                    <a:pt x="5039" y="408"/>
                  </a:lnTo>
                  <a:lnTo>
                    <a:pt x="5086" y="422"/>
                  </a:lnTo>
                  <a:lnTo>
                    <a:pt x="5109" y="429"/>
                  </a:lnTo>
                  <a:lnTo>
                    <a:pt x="5216" y="450"/>
                  </a:lnTo>
                  <a:lnTo>
                    <a:pt x="5240" y="450"/>
                  </a:lnTo>
                  <a:lnTo>
                    <a:pt x="5263" y="484"/>
                  </a:lnTo>
                  <a:lnTo>
                    <a:pt x="5311" y="671"/>
                  </a:lnTo>
                  <a:lnTo>
                    <a:pt x="5334" y="705"/>
                  </a:lnTo>
                  <a:lnTo>
                    <a:pt x="5370" y="733"/>
                  </a:lnTo>
                  <a:lnTo>
                    <a:pt x="5488" y="802"/>
                  </a:lnTo>
                  <a:lnTo>
                    <a:pt x="5571" y="850"/>
                  </a:lnTo>
                  <a:lnTo>
                    <a:pt x="5606" y="913"/>
                  </a:lnTo>
                  <a:lnTo>
                    <a:pt x="5571" y="995"/>
                  </a:lnTo>
                  <a:lnTo>
                    <a:pt x="5606" y="1016"/>
                  </a:lnTo>
                  <a:lnTo>
                    <a:pt x="5748" y="1078"/>
                  </a:lnTo>
                  <a:lnTo>
                    <a:pt x="5784" y="1106"/>
                  </a:lnTo>
                  <a:lnTo>
                    <a:pt x="5795" y="1127"/>
                  </a:lnTo>
                  <a:lnTo>
                    <a:pt x="5831" y="1140"/>
                  </a:lnTo>
                  <a:lnTo>
                    <a:pt x="5902" y="1147"/>
                  </a:lnTo>
                  <a:lnTo>
                    <a:pt x="5996" y="1182"/>
                  </a:lnTo>
                  <a:lnTo>
                    <a:pt x="6221" y="1210"/>
                  </a:lnTo>
                  <a:lnTo>
                    <a:pt x="6257" y="1230"/>
                  </a:lnTo>
                  <a:lnTo>
                    <a:pt x="6233" y="1258"/>
                  </a:lnTo>
                  <a:lnTo>
                    <a:pt x="6233" y="1272"/>
                  </a:lnTo>
                  <a:lnTo>
                    <a:pt x="6292" y="1306"/>
                  </a:lnTo>
                  <a:lnTo>
                    <a:pt x="6292" y="1306"/>
                  </a:lnTo>
                  <a:lnTo>
                    <a:pt x="6269" y="1313"/>
                  </a:lnTo>
                  <a:lnTo>
                    <a:pt x="6174" y="1375"/>
                  </a:lnTo>
                  <a:lnTo>
                    <a:pt x="6138" y="1417"/>
                  </a:lnTo>
                  <a:lnTo>
                    <a:pt x="6079" y="1603"/>
                  </a:lnTo>
                  <a:lnTo>
                    <a:pt x="5985" y="1679"/>
                  </a:lnTo>
                  <a:lnTo>
                    <a:pt x="5914" y="1748"/>
                  </a:lnTo>
                  <a:lnTo>
                    <a:pt x="5855" y="1776"/>
                  </a:lnTo>
                  <a:lnTo>
                    <a:pt x="5654" y="1817"/>
                  </a:lnTo>
                  <a:lnTo>
                    <a:pt x="5594" y="1852"/>
                  </a:lnTo>
                  <a:lnTo>
                    <a:pt x="5535" y="1907"/>
                  </a:lnTo>
                  <a:lnTo>
                    <a:pt x="5464" y="1962"/>
                  </a:lnTo>
                  <a:lnTo>
                    <a:pt x="5417" y="2149"/>
                  </a:lnTo>
                  <a:lnTo>
                    <a:pt x="5405" y="2246"/>
                  </a:lnTo>
                  <a:lnTo>
                    <a:pt x="5429" y="2342"/>
                  </a:lnTo>
                  <a:lnTo>
                    <a:pt x="5630" y="2480"/>
                  </a:lnTo>
                  <a:lnTo>
                    <a:pt x="5807" y="2632"/>
                  </a:lnTo>
                  <a:lnTo>
                    <a:pt x="6008" y="2867"/>
                  </a:lnTo>
                  <a:lnTo>
                    <a:pt x="6127" y="2971"/>
                  </a:lnTo>
                  <a:lnTo>
                    <a:pt x="6198" y="3047"/>
                  </a:lnTo>
                  <a:lnTo>
                    <a:pt x="6186" y="3254"/>
                  </a:lnTo>
                  <a:lnTo>
                    <a:pt x="6198" y="3316"/>
                  </a:lnTo>
                  <a:lnTo>
                    <a:pt x="6245" y="3420"/>
                  </a:lnTo>
                  <a:lnTo>
                    <a:pt x="6387" y="3551"/>
                  </a:lnTo>
                  <a:lnTo>
                    <a:pt x="6529" y="3848"/>
                  </a:lnTo>
                  <a:lnTo>
                    <a:pt x="6529" y="4069"/>
                  </a:lnTo>
                  <a:lnTo>
                    <a:pt x="6493" y="4165"/>
                  </a:lnTo>
                  <a:lnTo>
                    <a:pt x="6257" y="4469"/>
                  </a:lnTo>
                  <a:lnTo>
                    <a:pt x="6150" y="4663"/>
                  </a:lnTo>
                  <a:lnTo>
                    <a:pt x="4719" y="4683"/>
                  </a:lnTo>
                  <a:lnTo>
                    <a:pt x="4459" y="4690"/>
                  </a:lnTo>
                  <a:lnTo>
                    <a:pt x="4092" y="4697"/>
                  </a:lnTo>
                  <a:lnTo>
                    <a:pt x="4045" y="4690"/>
                  </a:lnTo>
                  <a:lnTo>
                    <a:pt x="3998" y="4677"/>
                  </a:lnTo>
                  <a:lnTo>
                    <a:pt x="3998" y="4656"/>
                  </a:lnTo>
                  <a:lnTo>
                    <a:pt x="3986" y="4614"/>
                  </a:lnTo>
                  <a:lnTo>
                    <a:pt x="3714" y="4393"/>
                  </a:lnTo>
                  <a:lnTo>
                    <a:pt x="3596" y="4345"/>
                  </a:lnTo>
                  <a:lnTo>
                    <a:pt x="3466" y="4324"/>
                  </a:lnTo>
                  <a:lnTo>
                    <a:pt x="3241" y="4297"/>
                  </a:lnTo>
                  <a:lnTo>
                    <a:pt x="3099" y="4262"/>
                  </a:lnTo>
                  <a:lnTo>
                    <a:pt x="3028" y="4235"/>
                  </a:lnTo>
                  <a:lnTo>
                    <a:pt x="2933" y="4152"/>
                  </a:lnTo>
                  <a:lnTo>
                    <a:pt x="2862" y="3965"/>
                  </a:lnTo>
                  <a:lnTo>
                    <a:pt x="2815" y="3931"/>
                  </a:lnTo>
                  <a:lnTo>
                    <a:pt x="2744" y="3889"/>
                  </a:lnTo>
                  <a:lnTo>
                    <a:pt x="2649" y="3855"/>
                  </a:lnTo>
                  <a:lnTo>
                    <a:pt x="2519" y="3703"/>
                  </a:lnTo>
                  <a:lnTo>
                    <a:pt x="2460" y="3661"/>
                  </a:lnTo>
                  <a:lnTo>
                    <a:pt x="2259" y="3585"/>
                  </a:lnTo>
                  <a:lnTo>
                    <a:pt x="2153" y="3530"/>
                  </a:lnTo>
                  <a:lnTo>
                    <a:pt x="2011" y="3420"/>
                  </a:lnTo>
                  <a:lnTo>
                    <a:pt x="1774" y="3275"/>
                  </a:lnTo>
                  <a:lnTo>
                    <a:pt x="1727" y="3233"/>
                  </a:lnTo>
                  <a:lnTo>
                    <a:pt x="1644" y="3164"/>
                  </a:lnTo>
                  <a:lnTo>
                    <a:pt x="1597" y="3150"/>
                  </a:lnTo>
                  <a:lnTo>
                    <a:pt x="1490" y="3130"/>
                  </a:lnTo>
                  <a:lnTo>
                    <a:pt x="1207" y="3116"/>
                  </a:lnTo>
                  <a:lnTo>
                    <a:pt x="1124" y="3116"/>
                  </a:lnTo>
                  <a:lnTo>
                    <a:pt x="1053" y="3130"/>
                  </a:lnTo>
                  <a:lnTo>
                    <a:pt x="1006" y="3136"/>
                  </a:lnTo>
                  <a:lnTo>
                    <a:pt x="958" y="3123"/>
                  </a:lnTo>
                  <a:lnTo>
                    <a:pt x="899" y="3109"/>
                  </a:lnTo>
                  <a:lnTo>
                    <a:pt x="840" y="3102"/>
                  </a:lnTo>
                  <a:lnTo>
                    <a:pt x="769" y="3095"/>
                  </a:lnTo>
                  <a:lnTo>
                    <a:pt x="556" y="3102"/>
                  </a:lnTo>
                  <a:lnTo>
                    <a:pt x="438" y="3012"/>
                  </a:lnTo>
                  <a:lnTo>
                    <a:pt x="343" y="2922"/>
                  </a:lnTo>
                  <a:lnTo>
                    <a:pt x="272" y="2881"/>
                  </a:lnTo>
                  <a:lnTo>
                    <a:pt x="213" y="2853"/>
                  </a:lnTo>
                  <a:lnTo>
                    <a:pt x="142" y="2839"/>
                  </a:lnTo>
                  <a:lnTo>
                    <a:pt x="119" y="2805"/>
                  </a:lnTo>
                  <a:lnTo>
                    <a:pt x="107" y="2777"/>
                  </a:lnTo>
                  <a:lnTo>
                    <a:pt x="95" y="2757"/>
                  </a:lnTo>
                  <a:lnTo>
                    <a:pt x="71" y="2736"/>
                  </a:lnTo>
                  <a:lnTo>
                    <a:pt x="12" y="2701"/>
                  </a:lnTo>
                  <a:lnTo>
                    <a:pt x="0" y="2688"/>
                  </a:lnTo>
                  <a:lnTo>
                    <a:pt x="12" y="2674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6" name="Google Shape;618;p22">
              <a:extLst>
                <a:ext uri="{FF2B5EF4-FFF2-40B4-BE49-F238E27FC236}">
                  <a16:creationId xmlns:a16="http://schemas.microsoft.com/office/drawing/2014/main" id="{9CBCBC41-A0DB-6797-19E4-912E5BAA06B4}"/>
                </a:ext>
              </a:extLst>
            </p:cNvPr>
            <p:cNvSpPr/>
            <p:nvPr/>
          </p:nvSpPr>
          <p:spPr>
            <a:xfrm flipH="1">
              <a:off x="3420705" y="1976894"/>
              <a:ext cx="431317" cy="1002645"/>
            </a:xfrm>
            <a:custGeom>
              <a:avLst/>
              <a:gdLst/>
              <a:ahLst/>
              <a:cxnLst/>
              <a:rect l="l" t="t" r="r" b="b"/>
              <a:pathLst>
                <a:path w="7085" h="10519" extrusionOk="0">
                  <a:moveTo>
                    <a:pt x="4755" y="10035"/>
                  </a:moveTo>
                  <a:lnTo>
                    <a:pt x="4755" y="10035"/>
                  </a:lnTo>
                  <a:lnTo>
                    <a:pt x="4802" y="10056"/>
                  </a:lnTo>
                  <a:lnTo>
                    <a:pt x="4862" y="10063"/>
                  </a:lnTo>
                  <a:lnTo>
                    <a:pt x="4885" y="10056"/>
                  </a:lnTo>
                  <a:lnTo>
                    <a:pt x="4944" y="10015"/>
                  </a:lnTo>
                  <a:lnTo>
                    <a:pt x="4992" y="10008"/>
                  </a:lnTo>
                  <a:lnTo>
                    <a:pt x="5039" y="10015"/>
                  </a:lnTo>
                  <a:lnTo>
                    <a:pt x="5074" y="10028"/>
                  </a:lnTo>
                  <a:lnTo>
                    <a:pt x="5086" y="10042"/>
                  </a:lnTo>
                  <a:lnTo>
                    <a:pt x="5098" y="10077"/>
                  </a:lnTo>
                  <a:lnTo>
                    <a:pt x="5145" y="10077"/>
                  </a:lnTo>
                  <a:lnTo>
                    <a:pt x="5193" y="10077"/>
                  </a:lnTo>
                  <a:lnTo>
                    <a:pt x="5240" y="10084"/>
                  </a:lnTo>
                  <a:lnTo>
                    <a:pt x="5287" y="10104"/>
                  </a:lnTo>
                  <a:lnTo>
                    <a:pt x="5311" y="10132"/>
                  </a:lnTo>
                  <a:lnTo>
                    <a:pt x="5323" y="10160"/>
                  </a:lnTo>
                  <a:lnTo>
                    <a:pt x="5323" y="10167"/>
                  </a:lnTo>
                  <a:lnTo>
                    <a:pt x="5323" y="10167"/>
                  </a:lnTo>
                  <a:lnTo>
                    <a:pt x="5169" y="10153"/>
                  </a:lnTo>
                  <a:lnTo>
                    <a:pt x="5003" y="10070"/>
                  </a:lnTo>
                  <a:lnTo>
                    <a:pt x="4956" y="10070"/>
                  </a:lnTo>
                  <a:lnTo>
                    <a:pt x="4909" y="10077"/>
                  </a:lnTo>
                  <a:lnTo>
                    <a:pt x="4873" y="10104"/>
                  </a:lnTo>
                  <a:lnTo>
                    <a:pt x="4850" y="10111"/>
                  </a:lnTo>
                  <a:lnTo>
                    <a:pt x="4826" y="10111"/>
                  </a:lnTo>
                  <a:lnTo>
                    <a:pt x="4802" y="10111"/>
                  </a:lnTo>
                  <a:lnTo>
                    <a:pt x="4779" y="10098"/>
                  </a:lnTo>
                  <a:lnTo>
                    <a:pt x="4755" y="10091"/>
                  </a:lnTo>
                  <a:lnTo>
                    <a:pt x="4743" y="10077"/>
                  </a:lnTo>
                  <a:lnTo>
                    <a:pt x="4743" y="10070"/>
                  </a:lnTo>
                  <a:lnTo>
                    <a:pt x="4743" y="10049"/>
                  </a:lnTo>
                  <a:lnTo>
                    <a:pt x="4755" y="10035"/>
                  </a:lnTo>
                  <a:close/>
                  <a:moveTo>
                    <a:pt x="4850" y="9932"/>
                  </a:moveTo>
                  <a:lnTo>
                    <a:pt x="4932" y="9939"/>
                  </a:lnTo>
                  <a:lnTo>
                    <a:pt x="5003" y="9918"/>
                  </a:lnTo>
                  <a:lnTo>
                    <a:pt x="5063" y="9870"/>
                  </a:lnTo>
                  <a:lnTo>
                    <a:pt x="5098" y="9835"/>
                  </a:lnTo>
                  <a:lnTo>
                    <a:pt x="5134" y="9807"/>
                  </a:lnTo>
                  <a:lnTo>
                    <a:pt x="5193" y="9773"/>
                  </a:lnTo>
                  <a:lnTo>
                    <a:pt x="5299" y="9745"/>
                  </a:lnTo>
                  <a:lnTo>
                    <a:pt x="5311" y="9759"/>
                  </a:lnTo>
                  <a:lnTo>
                    <a:pt x="5323" y="9766"/>
                  </a:lnTo>
                  <a:lnTo>
                    <a:pt x="5323" y="9773"/>
                  </a:lnTo>
                  <a:lnTo>
                    <a:pt x="5299" y="9780"/>
                  </a:lnTo>
                  <a:lnTo>
                    <a:pt x="5275" y="9780"/>
                  </a:lnTo>
                  <a:lnTo>
                    <a:pt x="5264" y="9787"/>
                  </a:lnTo>
                  <a:lnTo>
                    <a:pt x="5240" y="9794"/>
                  </a:lnTo>
                  <a:lnTo>
                    <a:pt x="5311" y="9807"/>
                  </a:lnTo>
                  <a:lnTo>
                    <a:pt x="5382" y="9835"/>
                  </a:lnTo>
                  <a:lnTo>
                    <a:pt x="5382" y="9856"/>
                  </a:lnTo>
                  <a:lnTo>
                    <a:pt x="5299" y="9870"/>
                  </a:lnTo>
                  <a:lnTo>
                    <a:pt x="5429" y="9870"/>
                  </a:lnTo>
                  <a:lnTo>
                    <a:pt x="5406" y="9890"/>
                  </a:lnTo>
                  <a:lnTo>
                    <a:pt x="5346" y="9911"/>
                  </a:lnTo>
                  <a:lnTo>
                    <a:pt x="5323" y="9932"/>
                  </a:lnTo>
                  <a:lnTo>
                    <a:pt x="5382" y="9932"/>
                  </a:lnTo>
                  <a:lnTo>
                    <a:pt x="5465" y="9918"/>
                  </a:lnTo>
                  <a:lnTo>
                    <a:pt x="5524" y="9918"/>
                  </a:lnTo>
                  <a:lnTo>
                    <a:pt x="5571" y="9925"/>
                  </a:lnTo>
                  <a:lnTo>
                    <a:pt x="5654" y="9966"/>
                  </a:lnTo>
                  <a:lnTo>
                    <a:pt x="5701" y="9980"/>
                  </a:lnTo>
                  <a:lnTo>
                    <a:pt x="5737" y="9987"/>
                  </a:lnTo>
                  <a:lnTo>
                    <a:pt x="5760" y="10022"/>
                  </a:lnTo>
                  <a:lnTo>
                    <a:pt x="5760" y="10049"/>
                  </a:lnTo>
                  <a:lnTo>
                    <a:pt x="5749" y="10070"/>
                  </a:lnTo>
                  <a:lnTo>
                    <a:pt x="5725" y="10063"/>
                  </a:lnTo>
                  <a:lnTo>
                    <a:pt x="5583" y="10035"/>
                  </a:lnTo>
                  <a:lnTo>
                    <a:pt x="5559" y="10022"/>
                  </a:lnTo>
                  <a:lnTo>
                    <a:pt x="5536" y="10001"/>
                  </a:lnTo>
                  <a:lnTo>
                    <a:pt x="5500" y="9987"/>
                  </a:lnTo>
                  <a:lnTo>
                    <a:pt x="5441" y="9980"/>
                  </a:lnTo>
                  <a:lnTo>
                    <a:pt x="5394" y="9980"/>
                  </a:lnTo>
                  <a:lnTo>
                    <a:pt x="5323" y="9987"/>
                  </a:lnTo>
                  <a:lnTo>
                    <a:pt x="5122" y="9987"/>
                  </a:lnTo>
                  <a:lnTo>
                    <a:pt x="5027" y="9980"/>
                  </a:lnTo>
                  <a:lnTo>
                    <a:pt x="4932" y="9959"/>
                  </a:lnTo>
                  <a:lnTo>
                    <a:pt x="4862" y="10008"/>
                  </a:lnTo>
                  <a:lnTo>
                    <a:pt x="4814" y="10022"/>
                  </a:lnTo>
                  <a:lnTo>
                    <a:pt x="4767" y="9994"/>
                  </a:lnTo>
                  <a:lnTo>
                    <a:pt x="4696" y="9932"/>
                  </a:lnTo>
                  <a:lnTo>
                    <a:pt x="4767" y="9925"/>
                  </a:lnTo>
                  <a:lnTo>
                    <a:pt x="4850" y="9932"/>
                  </a:lnTo>
                  <a:close/>
                  <a:moveTo>
                    <a:pt x="178" y="7957"/>
                  </a:moveTo>
                  <a:lnTo>
                    <a:pt x="214" y="7881"/>
                  </a:lnTo>
                  <a:lnTo>
                    <a:pt x="521" y="7577"/>
                  </a:lnTo>
                  <a:lnTo>
                    <a:pt x="533" y="7480"/>
                  </a:lnTo>
                  <a:lnTo>
                    <a:pt x="474" y="7356"/>
                  </a:lnTo>
                  <a:lnTo>
                    <a:pt x="391" y="7321"/>
                  </a:lnTo>
                  <a:lnTo>
                    <a:pt x="190" y="7252"/>
                  </a:lnTo>
                  <a:lnTo>
                    <a:pt x="154" y="7128"/>
                  </a:lnTo>
                  <a:lnTo>
                    <a:pt x="143" y="7066"/>
                  </a:lnTo>
                  <a:lnTo>
                    <a:pt x="1" y="6976"/>
                  </a:lnTo>
                  <a:lnTo>
                    <a:pt x="154" y="6886"/>
                  </a:lnTo>
                  <a:lnTo>
                    <a:pt x="178" y="6872"/>
                  </a:lnTo>
                  <a:lnTo>
                    <a:pt x="214" y="6831"/>
                  </a:lnTo>
                  <a:lnTo>
                    <a:pt x="202" y="6789"/>
                  </a:lnTo>
                  <a:lnTo>
                    <a:pt x="166" y="6700"/>
                  </a:lnTo>
                  <a:lnTo>
                    <a:pt x="178" y="6637"/>
                  </a:lnTo>
                  <a:lnTo>
                    <a:pt x="202" y="6610"/>
                  </a:lnTo>
                  <a:lnTo>
                    <a:pt x="308" y="6506"/>
                  </a:lnTo>
                  <a:lnTo>
                    <a:pt x="332" y="6451"/>
                  </a:lnTo>
                  <a:lnTo>
                    <a:pt x="355" y="6396"/>
                  </a:lnTo>
                  <a:lnTo>
                    <a:pt x="344" y="6340"/>
                  </a:lnTo>
                  <a:lnTo>
                    <a:pt x="237" y="6189"/>
                  </a:lnTo>
                  <a:lnTo>
                    <a:pt x="261" y="6085"/>
                  </a:lnTo>
                  <a:lnTo>
                    <a:pt x="367" y="6057"/>
                  </a:lnTo>
                  <a:lnTo>
                    <a:pt x="462" y="6057"/>
                  </a:lnTo>
                  <a:lnTo>
                    <a:pt x="557" y="6030"/>
                  </a:lnTo>
                  <a:lnTo>
                    <a:pt x="663" y="5954"/>
                  </a:lnTo>
                  <a:lnTo>
                    <a:pt x="758" y="5809"/>
                  </a:lnTo>
                  <a:lnTo>
                    <a:pt x="793" y="5677"/>
                  </a:lnTo>
                  <a:lnTo>
                    <a:pt x="829" y="5636"/>
                  </a:lnTo>
                  <a:lnTo>
                    <a:pt x="900" y="5608"/>
                  </a:lnTo>
                  <a:lnTo>
                    <a:pt x="1030" y="5595"/>
                  </a:lnTo>
                  <a:lnTo>
                    <a:pt x="1172" y="5595"/>
                  </a:lnTo>
                  <a:lnTo>
                    <a:pt x="1325" y="5608"/>
                  </a:lnTo>
                  <a:lnTo>
                    <a:pt x="1444" y="5622"/>
                  </a:lnTo>
                  <a:lnTo>
                    <a:pt x="1633" y="5636"/>
                  </a:lnTo>
                  <a:lnTo>
                    <a:pt x="1846" y="5643"/>
                  </a:lnTo>
                  <a:lnTo>
                    <a:pt x="2011" y="5664"/>
                  </a:lnTo>
                  <a:lnTo>
                    <a:pt x="2319" y="5671"/>
                  </a:lnTo>
                  <a:lnTo>
                    <a:pt x="2413" y="5664"/>
                  </a:lnTo>
                  <a:lnTo>
                    <a:pt x="2520" y="5650"/>
                  </a:lnTo>
                  <a:lnTo>
                    <a:pt x="2567" y="5629"/>
                  </a:lnTo>
                  <a:lnTo>
                    <a:pt x="2567" y="5622"/>
                  </a:lnTo>
                  <a:lnTo>
                    <a:pt x="2603" y="5601"/>
                  </a:lnTo>
                  <a:lnTo>
                    <a:pt x="2614" y="5553"/>
                  </a:lnTo>
                  <a:lnTo>
                    <a:pt x="2650" y="5512"/>
                  </a:lnTo>
                  <a:lnTo>
                    <a:pt x="2756" y="5450"/>
                  </a:lnTo>
                  <a:lnTo>
                    <a:pt x="2768" y="5436"/>
                  </a:lnTo>
                  <a:lnTo>
                    <a:pt x="2780" y="5387"/>
                  </a:lnTo>
                  <a:lnTo>
                    <a:pt x="2804" y="5380"/>
                  </a:lnTo>
                  <a:lnTo>
                    <a:pt x="2827" y="5374"/>
                  </a:lnTo>
                  <a:lnTo>
                    <a:pt x="2863" y="5367"/>
                  </a:lnTo>
                  <a:lnTo>
                    <a:pt x="2886" y="5353"/>
                  </a:lnTo>
                  <a:lnTo>
                    <a:pt x="2898" y="5318"/>
                  </a:lnTo>
                  <a:lnTo>
                    <a:pt x="2886" y="5277"/>
                  </a:lnTo>
                  <a:lnTo>
                    <a:pt x="2863" y="5235"/>
                  </a:lnTo>
                  <a:lnTo>
                    <a:pt x="2839" y="5215"/>
                  </a:lnTo>
                  <a:lnTo>
                    <a:pt x="2875" y="5201"/>
                  </a:lnTo>
                  <a:lnTo>
                    <a:pt x="2886" y="5201"/>
                  </a:lnTo>
                  <a:lnTo>
                    <a:pt x="2851" y="5166"/>
                  </a:lnTo>
                  <a:lnTo>
                    <a:pt x="2851" y="5139"/>
                  </a:lnTo>
                  <a:lnTo>
                    <a:pt x="2886" y="5118"/>
                  </a:lnTo>
                  <a:lnTo>
                    <a:pt x="2922" y="5077"/>
                  </a:lnTo>
                  <a:lnTo>
                    <a:pt x="2886" y="5077"/>
                  </a:lnTo>
                  <a:lnTo>
                    <a:pt x="2863" y="5070"/>
                  </a:lnTo>
                  <a:lnTo>
                    <a:pt x="2851" y="5063"/>
                  </a:lnTo>
                  <a:lnTo>
                    <a:pt x="2839" y="5049"/>
                  </a:lnTo>
                  <a:lnTo>
                    <a:pt x="2898" y="5035"/>
                  </a:lnTo>
                  <a:lnTo>
                    <a:pt x="2910" y="5014"/>
                  </a:lnTo>
                  <a:lnTo>
                    <a:pt x="2886" y="4987"/>
                  </a:lnTo>
                  <a:lnTo>
                    <a:pt x="2851" y="4959"/>
                  </a:lnTo>
                  <a:lnTo>
                    <a:pt x="2851" y="4945"/>
                  </a:lnTo>
                  <a:lnTo>
                    <a:pt x="2946" y="4876"/>
                  </a:lnTo>
                  <a:lnTo>
                    <a:pt x="2993" y="4890"/>
                  </a:lnTo>
                  <a:lnTo>
                    <a:pt x="3028" y="4869"/>
                  </a:lnTo>
                  <a:lnTo>
                    <a:pt x="3052" y="4842"/>
                  </a:lnTo>
                  <a:lnTo>
                    <a:pt x="3099" y="4814"/>
                  </a:lnTo>
                  <a:lnTo>
                    <a:pt x="3099" y="4780"/>
                  </a:lnTo>
                  <a:lnTo>
                    <a:pt x="3111" y="4745"/>
                  </a:lnTo>
                  <a:lnTo>
                    <a:pt x="3147" y="4724"/>
                  </a:lnTo>
                  <a:lnTo>
                    <a:pt x="3206" y="4711"/>
                  </a:lnTo>
                  <a:lnTo>
                    <a:pt x="3253" y="4724"/>
                  </a:lnTo>
                  <a:lnTo>
                    <a:pt x="3265" y="4697"/>
                  </a:lnTo>
                  <a:lnTo>
                    <a:pt x="3265" y="4648"/>
                  </a:lnTo>
                  <a:lnTo>
                    <a:pt x="3229" y="4614"/>
                  </a:lnTo>
                  <a:lnTo>
                    <a:pt x="3206" y="4614"/>
                  </a:lnTo>
                  <a:lnTo>
                    <a:pt x="3182" y="4628"/>
                  </a:lnTo>
                  <a:lnTo>
                    <a:pt x="3158" y="4628"/>
                  </a:lnTo>
                  <a:lnTo>
                    <a:pt x="3147" y="4593"/>
                  </a:lnTo>
                  <a:lnTo>
                    <a:pt x="3170" y="4579"/>
                  </a:lnTo>
                  <a:lnTo>
                    <a:pt x="3253" y="4572"/>
                  </a:lnTo>
                  <a:lnTo>
                    <a:pt x="3277" y="4572"/>
                  </a:lnTo>
                  <a:lnTo>
                    <a:pt x="3312" y="4545"/>
                  </a:lnTo>
                  <a:lnTo>
                    <a:pt x="3300" y="4524"/>
                  </a:lnTo>
                  <a:lnTo>
                    <a:pt x="3289" y="4503"/>
                  </a:lnTo>
                  <a:lnTo>
                    <a:pt x="3277" y="4483"/>
                  </a:lnTo>
                  <a:lnTo>
                    <a:pt x="3300" y="4469"/>
                  </a:lnTo>
                  <a:lnTo>
                    <a:pt x="3336" y="4490"/>
                  </a:lnTo>
                  <a:lnTo>
                    <a:pt x="3359" y="4510"/>
                  </a:lnTo>
                  <a:lnTo>
                    <a:pt x="3359" y="4524"/>
                  </a:lnTo>
                  <a:lnTo>
                    <a:pt x="3395" y="4517"/>
                  </a:lnTo>
                  <a:lnTo>
                    <a:pt x="3419" y="4510"/>
                  </a:lnTo>
                  <a:lnTo>
                    <a:pt x="3430" y="4496"/>
                  </a:lnTo>
                  <a:lnTo>
                    <a:pt x="3442" y="4469"/>
                  </a:lnTo>
                  <a:lnTo>
                    <a:pt x="3454" y="4455"/>
                  </a:lnTo>
                  <a:lnTo>
                    <a:pt x="3478" y="4448"/>
                  </a:lnTo>
                  <a:lnTo>
                    <a:pt x="3513" y="4448"/>
                  </a:lnTo>
                  <a:lnTo>
                    <a:pt x="3549" y="4448"/>
                  </a:lnTo>
                  <a:lnTo>
                    <a:pt x="3478" y="4400"/>
                  </a:lnTo>
                  <a:lnTo>
                    <a:pt x="3466" y="4386"/>
                  </a:lnTo>
                  <a:lnTo>
                    <a:pt x="3478" y="4365"/>
                  </a:lnTo>
                  <a:lnTo>
                    <a:pt x="3537" y="4338"/>
                  </a:lnTo>
                  <a:lnTo>
                    <a:pt x="3549" y="4317"/>
                  </a:lnTo>
                  <a:lnTo>
                    <a:pt x="3549" y="4234"/>
                  </a:lnTo>
                  <a:lnTo>
                    <a:pt x="3561" y="4206"/>
                  </a:lnTo>
                  <a:lnTo>
                    <a:pt x="3501" y="4199"/>
                  </a:lnTo>
                  <a:lnTo>
                    <a:pt x="3383" y="4179"/>
                  </a:lnTo>
                  <a:lnTo>
                    <a:pt x="3336" y="4172"/>
                  </a:lnTo>
                  <a:lnTo>
                    <a:pt x="3218" y="4130"/>
                  </a:lnTo>
                  <a:lnTo>
                    <a:pt x="3028" y="4144"/>
                  </a:lnTo>
                  <a:lnTo>
                    <a:pt x="2993" y="4130"/>
                  </a:lnTo>
                  <a:lnTo>
                    <a:pt x="2981" y="4117"/>
                  </a:lnTo>
                  <a:lnTo>
                    <a:pt x="2934" y="4089"/>
                  </a:lnTo>
                  <a:lnTo>
                    <a:pt x="2898" y="4068"/>
                  </a:lnTo>
                  <a:lnTo>
                    <a:pt x="2886" y="4034"/>
                  </a:lnTo>
                  <a:lnTo>
                    <a:pt x="2898" y="3951"/>
                  </a:lnTo>
                  <a:lnTo>
                    <a:pt x="2922" y="3909"/>
                  </a:lnTo>
                  <a:lnTo>
                    <a:pt x="2946" y="3889"/>
                  </a:lnTo>
                  <a:lnTo>
                    <a:pt x="2969" y="3875"/>
                  </a:lnTo>
                  <a:lnTo>
                    <a:pt x="2993" y="3868"/>
                  </a:lnTo>
                  <a:lnTo>
                    <a:pt x="3005" y="3861"/>
                  </a:lnTo>
                  <a:lnTo>
                    <a:pt x="3017" y="3833"/>
                  </a:lnTo>
                  <a:lnTo>
                    <a:pt x="3028" y="3813"/>
                  </a:lnTo>
                  <a:lnTo>
                    <a:pt x="3017" y="3785"/>
                  </a:lnTo>
                  <a:lnTo>
                    <a:pt x="2957" y="3764"/>
                  </a:lnTo>
                  <a:lnTo>
                    <a:pt x="2886" y="3751"/>
                  </a:lnTo>
                  <a:lnTo>
                    <a:pt x="2780" y="3737"/>
                  </a:lnTo>
                  <a:lnTo>
                    <a:pt x="2532" y="3723"/>
                  </a:lnTo>
                  <a:lnTo>
                    <a:pt x="2449" y="3723"/>
                  </a:lnTo>
                  <a:lnTo>
                    <a:pt x="2130" y="3771"/>
                  </a:lnTo>
                  <a:lnTo>
                    <a:pt x="2070" y="3785"/>
                  </a:lnTo>
                  <a:lnTo>
                    <a:pt x="2011" y="3799"/>
                  </a:lnTo>
                  <a:lnTo>
                    <a:pt x="1928" y="3806"/>
                  </a:lnTo>
                  <a:lnTo>
                    <a:pt x="1798" y="3682"/>
                  </a:lnTo>
                  <a:lnTo>
                    <a:pt x="1787" y="3661"/>
                  </a:lnTo>
                  <a:lnTo>
                    <a:pt x="1775" y="3619"/>
                  </a:lnTo>
                  <a:lnTo>
                    <a:pt x="1787" y="3364"/>
                  </a:lnTo>
                  <a:lnTo>
                    <a:pt x="1857" y="3226"/>
                  </a:lnTo>
                  <a:lnTo>
                    <a:pt x="1917" y="3184"/>
                  </a:lnTo>
                  <a:lnTo>
                    <a:pt x="2082" y="3101"/>
                  </a:lnTo>
                  <a:lnTo>
                    <a:pt x="2118" y="3081"/>
                  </a:lnTo>
                  <a:lnTo>
                    <a:pt x="2177" y="3067"/>
                  </a:lnTo>
                  <a:lnTo>
                    <a:pt x="2307" y="3060"/>
                  </a:lnTo>
                  <a:lnTo>
                    <a:pt x="2413" y="3019"/>
                  </a:lnTo>
                  <a:lnTo>
                    <a:pt x="2484" y="2984"/>
                  </a:lnTo>
                  <a:lnTo>
                    <a:pt x="2792" y="2763"/>
                  </a:lnTo>
                  <a:lnTo>
                    <a:pt x="3194" y="2514"/>
                  </a:lnTo>
                  <a:lnTo>
                    <a:pt x="3584" y="2349"/>
                  </a:lnTo>
                  <a:lnTo>
                    <a:pt x="4081" y="2086"/>
                  </a:lnTo>
                  <a:lnTo>
                    <a:pt x="4116" y="2059"/>
                  </a:lnTo>
                  <a:lnTo>
                    <a:pt x="4140" y="2024"/>
                  </a:lnTo>
                  <a:lnTo>
                    <a:pt x="4128" y="2017"/>
                  </a:lnTo>
                  <a:lnTo>
                    <a:pt x="4116" y="2010"/>
                  </a:lnTo>
                  <a:lnTo>
                    <a:pt x="4105" y="2010"/>
                  </a:lnTo>
                  <a:lnTo>
                    <a:pt x="4093" y="2010"/>
                  </a:lnTo>
                  <a:lnTo>
                    <a:pt x="4093" y="1996"/>
                  </a:lnTo>
                  <a:lnTo>
                    <a:pt x="4105" y="1989"/>
                  </a:lnTo>
                  <a:lnTo>
                    <a:pt x="4116" y="1976"/>
                  </a:lnTo>
                  <a:lnTo>
                    <a:pt x="4116" y="1983"/>
                  </a:lnTo>
                  <a:lnTo>
                    <a:pt x="4116" y="1886"/>
                  </a:lnTo>
                  <a:lnTo>
                    <a:pt x="4022" y="1900"/>
                  </a:lnTo>
                  <a:lnTo>
                    <a:pt x="3927" y="1865"/>
                  </a:lnTo>
                  <a:lnTo>
                    <a:pt x="3856" y="1817"/>
                  </a:lnTo>
                  <a:lnTo>
                    <a:pt x="3797" y="1796"/>
                  </a:lnTo>
                  <a:lnTo>
                    <a:pt x="3738" y="1762"/>
                  </a:lnTo>
                  <a:lnTo>
                    <a:pt x="3667" y="1534"/>
                  </a:lnTo>
                  <a:lnTo>
                    <a:pt x="3643" y="1499"/>
                  </a:lnTo>
                  <a:lnTo>
                    <a:pt x="3620" y="1478"/>
                  </a:lnTo>
                  <a:lnTo>
                    <a:pt x="3549" y="1451"/>
                  </a:lnTo>
                  <a:lnTo>
                    <a:pt x="3537" y="1409"/>
                  </a:lnTo>
                  <a:lnTo>
                    <a:pt x="3501" y="1389"/>
                  </a:lnTo>
                  <a:lnTo>
                    <a:pt x="3478" y="1340"/>
                  </a:lnTo>
                  <a:lnTo>
                    <a:pt x="3513" y="1154"/>
                  </a:lnTo>
                  <a:lnTo>
                    <a:pt x="3525" y="1105"/>
                  </a:lnTo>
                  <a:lnTo>
                    <a:pt x="3561" y="1071"/>
                  </a:lnTo>
                  <a:lnTo>
                    <a:pt x="3596" y="960"/>
                  </a:lnTo>
                  <a:lnTo>
                    <a:pt x="3608" y="954"/>
                  </a:lnTo>
                  <a:lnTo>
                    <a:pt x="3620" y="954"/>
                  </a:lnTo>
                  <a:lnTo>
                    <a:pt x="3726" y="954"/>
                  </a:lnTo>
                  <a:lnTo>
                    <a:pt x="3785" y="947"/>
                  </a:lnTo>
                  <a:lnTo>
                    <a:pt x="3856" y="912"/>
                  </a:lnTo>
                  <a:lnTo>
                    <a:pt x="4176" y="615"/>
                  </a:lnTo>
                  <a:lnTo>
                    <a:pt x="4211" y="581"/>
                  </a:lnTo>
                  <a:lnTo>
                    <a:pt x="4270" y="560"/>
                  </a:lnTo>
                  <a:lnTo>
                    <a:pt x="4459" y="512"/>
                  </a:lnTo>
                  <a:lnTo>
                    <a:pt x="4708" y="415"/>
                  </a:lnTo>
                  <a:lnTo>
                    <a:pt x="4743" y="366"/>
                  </a:lnTo>
                  <a:lnTo>
                    <a:pt x="4779" y="284"/>
                  </a:lnTo>
                  <a:lnTo>
                    <a:pt x="4802" y="235"/>
                  </a:lnTo>
                  <a:lnTo>
                    <a:pt x="4838" y="208"/>
                  </a:lnTo>
                  <a:lnTo>
                    <a:pt x="4873" y="180"/>
                  </a:lnTo>
                  <a:lnTo>
                    <a:pt x="4921" y="152"/>
                  </a:lnTo>
                  <a:lnTo>
                    <a:pt x="4968" y="104"/>
                  </a:lnTo>
                  <a:lnTo>
                    <a:pt x="5003" y="21"/>
                  </a:lnTo>
                  <a:lnTo>
                    <a:pt x="5063" y="0"/>
                  </a:lnTo>
                  <a:lnTo>
                    <a:pt x="5074" y="14"/>
                  </a:lnTo>
                  <a:lnTo>
                    <a:pt x="5074" y="14"/>
                  </a:lnTo>
                  <a:lnTo>
                    <a:pt x="5086" y="21"/>
                  </a:lnTo>
                  <a:lnTo>
                    <a:pt x="5086" y="35"/>
                  </a:lnTo>
                  <a:lnTo>
                    <a:pt x="5098" y="63"/>
                  </a:lnTo>
                  <a:lnTo>
                    <a:pt x="5134" y="83"/>
                  </a:lnTo>
                  <a:lnTo>
                    <a:pt x="5193" y="83"/>
                  </a:lnTo>
                  <a:lnTo>
                    <a:pt x="5252" y="90"/>
                  </a:lnTo>
                  <a:lnTo>
                    <a:pt x="5323" y="118"/>
                  </a:lnTo>
                  <a:lnTo>
                    <a:pt x="5323" y="132"/>
                  </a:lnTo>
                  <a:lnTo>
                    <a:pt x="5299" y="159"/>
                  </a:lnTo>
                  <a:lnTo>
                    <a:pt x="5299" y="194"/>
                  </a:lnTo>
                  <a:lnTo>
                    <a:pt x="5346" y="256"/>
                  </a:lnTo>
                  <a:lnTo>
                    <a:pt x="5453" y="318"/>
                  </a:lnTo>
                  <a:lnTo>
                    <a:pt x="5500" y="346"/>
                  </a:lnTo>
                  <a:lnTo>
                    <a:pt x="5524" y="415"/>
                  </a:lnTo>
                  <a:lnTo>
                    <a:pt x="5524" y="463"/>
                  </a:lnTo>
                  <a:lnTo>
                    <a:pt x="5488" y="477"/>
                  </a:lnTo>
                  <a:lnTo>
                    <a:pt x="5382" y="470"/>
                  </a:lnTo>
                  <a:lnTo>
                    <a:pt x="5311" y="484"/>
                  </a:lnTo>
                  <a:lnTo>
                    <a:pt x="5275" y="505"/>
                  </a:lnTo>
                  <a:lnTo>
                    <a:pt x="5204" y="567"/>
                  </a:lnTo>
                  <a:lnTo>
                    <a:pt x="5157" y="643"/>
                  </a:lnTo>
                  <a:lnTo>
                    <a:pt x="5122" y="802"/>
                  </a:lnTo>
                  <a:lnTo>
                    <a:pt x="5086" y="878"/>
                  </a:lnTo>
                  <a:lnTo>
                    <a:pt x="5051" y="919"/>
                  </a:lnTo>
                  <a:lnTo>
                    <a:pt x="5003" y="933"/>
                  </a:lnTo>
                  <a:lnTo>
                    <a:pt x="4944" y="933"/>
                  </a:lnTo>
                  <a:lnTo>
                    <a:pt x="4897" y="947"/>
                  </a:lnTo>
                  <a:lnTo>
                    <a:pt x="4873" y="967"/>
                  </a:lnTo>
                  <a:lnTo>
                    <a:pt x="4791" y="1071"/>
                  </a:lnTo>
                  <a:lnTo>
                    <a:pt x="4684" y="1154"/>
                  </a:lnTo>
                  <a:lnTo>
                    <a:pt x="4649" y="1188"/>
                  </a:lnTo>
                  <a:lnTo>
                    <a:pt x="4542" y="1313"/>
                  </a:lnTo>
                  <a:lnTo>
                    <a:pt x="4459" y="1485"/>
                  </a:lnTo>
                  <a:lnTo>
                    <a:pt x="4448" y="1541"/>
                  </a:lnTo>
                  <a:lnTo>
                    <a:pt x="4424" y="1575"/>
                  </a:lnTo>
                  <a:lnTo>
                    <a:pt x="4388" y="1596"/>
                  </a:lnTo>
                  <a:lnTo>
                    <a:pt x="4353" y="1610"/>
                  </a:lnTo>
                  <a:lnTo>
                    <a:pt x="4317" y="1637"/>
                  </a:lnTo>
                  <a:lnTo>
                    <a:pt x="4282" y="1672"/>
                  </a:lnTo>
                  <a:lnTo>
                    <a:pt x="4306" y="1679"/>
                  </a:lnTo>
                  <a:lnTo>
                    <a:pt x="4448" y="1679"/>
                  </a:lnTo>
                  <a:lnTo>
                    <a:pt x="4566" y="1692"/>
                  </a:lnTo>
                  <a:lnTo>
                    <a:pt x="4696" y="1720"/>
                  </a:lnTo>
                  <a:lnTo>
                    <a:pt x="4802" y="1755"/>
                  </a:lnTo>
                  <a:lnTo>
                    <a:pt x="4885" y="1803"/>
                  </a:lnTo>
                  <a:lnTo>
                    <a:pt x="4992" y="1927"/>
                  </a:lnTo>
                  <a:lnTo>
                    <a:pt x="5098" y="2010"/>
                  </a:lnTo>
                  <a:lnTo>
                    <a:pt x="5110" y="2038"/>
                  </a:lnTo>
                  <a:lnTo>
                    <a:pt x="5063" y="2107"/>
                  </a:lnTo>
                  <a:lnTo>
                    <a:pt x="4980" y="2148"/>
                  </a:lnTo>
                  <a:lnTo>
                    <a:pt x="4956" y="2190"/>
                  </a:lnTo>
                  <a:lnTo>
                    <a:pt x="5074" y="2252"/>
                  </a:lnTo>
                  <a:lnTo>
                    <a:pt x="5607" y="2445"/>
                  </a:lnTo>
                  <a:lnTo>
                    <a:pt x="5784" y="2549"/>
                  </a:lnTo>
                  <a:lnTo>
                    <a:pt x="5879" y="2597"/>
                  </a:lnTo>
                  <a:lnTo>
                    <a:pt x="5961" y="2597"/>
                  </a:lnTo>
                  <a:lnTo>
                    <a:pt x="6009" y="2576"/>
                  </a:lnTo>
                  <a:lnTo>
                    <a:pt x="6044" y="2459"/>
                  </a:lnTo>
                  <a:lnTo>
                    <a:pt x="6080" y="2431"/>
                  </a:lnTo>
                  <a:lnTo>
                    <a:pt x="6186" y="2349"/>
                  </a:lnTo>
                  <a:lnTo>
                    <a:pt x="6198" y="2342"/>
                  </a:lnTo>
                  <a:lnTo>
                    <a:pt x="6222" y="2342"/>
                  </a:lnTo>
                  <a:lnTo>
                    <a:pt x="6233" y="2335"/>
                  </a:lnTo>
                  <a:lnTo>
                    <a:pt x="6233" y="2328"/>
                  </a:lnTo>
                  <a:lnTo>
                    <a:pt x="6222" y="2307"/>
                  </a:lnTo>
                  <a:lnTo>
                    <a:pt x="6222" y="2300"/>
                  </a:lnTo>
                  <a:lnTo>
                    <a:pt x="6257" y="2273"/>
                  </a:lnTo>
                  <a:lnTo>
                    <a:pt x="6446" y="2176"/>
                  </a:lnTo>
                  <a:lnTo>
                    <a:pt x="6494" y="2169"/>
                  </a:lnTo>
                  <a:lnTo>
                    <a:pt x="6576" y="2197"/>
                  </a:lnTo>
                  <a:lnTo>
                    <a:pt x="6600" y="2280"/>
                  </a:lnTo>
                  <a:lnTo>
                    <a:pt x="6588" y="2376"/>
                  </a:lnTo>
                  <a:lnTo>
                    <a:pt x="6553" y="2445"/>
                  </a:lnTo>
                  <a:lnTo>
                    <a:pt x="6470" y="2542"/>
                  </a:lnTo>
                  <a:lnTo>
                    <a:pt x="6458" y="2590"/>
                  </a:lnTo>
                  <a:lnTo>
                    <a:pt x="6494" y="2646"/>
                  </a:lnTo>
                  <a:lnTo>
                    <a:pt x="6541" y="2687"/>
                  </a:lnTo>
                  <a:lnTo>
                    <a:pt x="6612" y="2715"/>
                  </a:lnTo>
                  <a:lnTo>
                    <a:pt x="6707" y="2722"/>
                  </a:lnTo>
                  <a:lnTo>
                    <a:pt x="6789" y="2715"/>
                  </a:lnTo>
                  <a:lnTo>
                    <a:pt x="6931" y="2963"/>
                  </a:lnTo>
                  <a:lnTo>
                    <a:pt x="7085" y="3253"/>
                  </a:lnTo>
                  <a:lnTo>
                    <a:pt x="7085" y="3253"/>
                  </a:lnTo>
                  <a:lnTo>
                    <a:pt x="7049" y="3260"/>
                  </a:lnTo>
                  <a:lnTo>
                    <a:pt x="6990" y="3309"/>
                  </a:lnTo>
                  <a:lnTo>
                    <a:pt x="6943" y="3329"/>
                  </a:lnTo>
                  <a:lnTo>
                    <a:pt x="6896" y="3336"/>
                  </a:lnTo>
                  <a:lnTo>
                    <a:pt x="6919" y="3350"/>
                  </a:lnTo>
                  <a:lnTo>
                    <a:pt x="6872" y="3364"/>
                  </a:lnTo>
                  <a:lnTo>
                    <a:pt x="6837" y="3391"/>
                  </a:lnTo>
                  <a:lnTo>
                    <a:pt x="6813" y="3419"/>
                  </a:lnTo>
                  <a:lnTo>
                    <a:pt x="6777" y="3433"/>
                  </a:lnTo>
                  <a:lnTo>
                    <a:pt x="6707" y="3433"/>
                  </a:lnTo>
                  <a:lnTo>
                    <a:pt x="6671" y="3447"/>
                  </a:lnTo>
                  <a:lnTo>
                    <a:pt x="6387" y="3626"/>
                  </a:lnTo>
                  <a:lnTo>
                    <a:pt x="6316" y="3675"/>
                  </a:lnTo>
                  <a:lnTo>
                    <a:pt x="6293" y="3675"/>
                  </a:lnTo>
                  <a:lnTo>
                    <a:pt x="6293" y="3661"/>
                  </a:lnTo>
                  <a:lnTo>
                    <a:pt x="6304" y="3654"/>
                  </a:lnTo>
                  <a:lnTo>
                    <a:pt x="6316" y="3640"/>
                  </a:lnTo>
                  <a:lnTo>
                    <a:pt x="6352" y="3612"/>
                  </a:lnTo>
                  <a:lnTo>
                    <a:pt x="6316" y="3612"/>
                  </a:lnTo>
                  <a:lnTo>
                    <a:pt x="6198" y="3751"/>
                  </a:lnTo>
                  <a:lnTo>
                    <a:pt x="6151" y="3833"/>
                  </a:lnTo>
                  <a:lnTo>
                    <a:pt x="6198" y="3875"/>
                  </a:lnTo>
                  <a:lnTo>
                    <a:pt x="6304" y="3903"/>
                  </a:lnTo>
                  <a:lnTo>
                    <a:pt x="6340" y="3965"/>
                  </a:lnTo>
                  <a:lnTo>
                    <a:pt x="6316" y="4124"/>
                  </a:lnTo>
                  <a:lnTo>
                    <a:pt x="6281" y="4110"/>
                  </a:lnTo>
                  <a:lnTo>
                    <a:pt x="6281" y="4096"/>
                  </a:lnTo>
                  <a:lnTo>
                    <a:pt x="6281" y="4075"/>
                  </a:lnTo>
                  <a:lnTo>
                    <a:pt x="6269" y="4061"/>
                  </a:lnTo>
                  <a:lnTo>
                    <a:pt x="6222" y="4054"/>
                  </a:lnTo>
                  <a:lnTo>
                    <a:pt x="6210" y="4061"/>
                  </a:lnTo>
                  <a:lnTo>
                    <a:pt x="6186" y="4068"/>
                  </a:lnTo>
                  <a:lnTo>
                    <a:pt x="6092" y="4089"/>
                  </a:lnTo>
                  <a:lnTo>
                    <a:pt x="6032" y="4110"/>
                  </a:lnTo>
                  <a:lnTo>
                    <a:pt x="5926" y="4172"/>
                  </a:lnTo>
                  <a:lnTo>
                    <a:pt x="5855" y="4227"/>
                  </a:lnTo>
                  <a:lnTo>
                    <a:pt x="5689" y="4427"/>
                  </a:lnTo>
                  <a:lnTo>
                    <a:pt x="5713" y="4455"/>
                  </a:lnTo>
                  <a:lnTo>
                    <a:pt x="5713" y="4483"/>
                  </a:lnTo>
                  <a:lnTo>
                    <a:pt x="5713" y="4538"/>
                  </a:lnTo>
                  <a:lnTo>
                    <a:pt x="5689" y="4538"/>
                  </a:lnTo>
                  <a:lnTo>
                    <a:pt x="5666" y="4531"/>
                  </a:lnTo>
                  <a:lnTo>
                    <a:pt x="5642" y="4524"/>
                  </a:lnTo>
                  <a:lnTo>
                    <a:pt x="5607" y="4524"/>
                  </a:lnTo>
                  <a:lnTo>
                    <a:pt x="5618" y="4510"/>
                  </a:lnTo>
                  <a:lnTo>
                    <a:pt x="5642" y="4490"/>
                  </a:lnTo>
                  <a:lnTo>
                    <a:pt x="5595" y="4455"/>
                  </a:lnTo>
                  <a:lnTo>
                    <a:pt x="5512" y="4420"/>
                  </a:lnTo>
                  <a:lnTo>
                    <a:pt x="5429" y="4414"/>
                  </a:lnTo>
                  <a:lnTo>
                    <a:pt x="5299" y="4455"/>
                  </a:lnTo>
                  <a:lnTo>
                    <a:pt x="5264" y="4462"/>
                  </a:lnTo>
                  <a:lnTo>
                    <a:pt x="5228" y="4469"/>
                  </a:lnTo>
                  <a:lnTo>
                    <a:pt x="5216" y="4503"/>
                  </a:lnTo>
                  <a:lnTo>
                    <a:pt x="5228" y="4531"/>
                  </a:lnTo>
                  <a:lnTo>
                    <a:pt x="5240" y="4572"/>
                  </a:lnTo>
                  <a:lnTo>
                    <a:pt x="5240" y="4600"/>
                  </a:lnTo>
                  <a:lnTo>
                    <a:pt x="5204" y="4614"/>
                  </a:lnTo>
                  <a:lnTo>
                    <a:pt x="5181" y="4628"/>
                  </a:lnTo>
                  <a:lnTo>
                    <a:pt x="5169" y="4641"/>
                  </a:lnTo>
                  <a:lnTo>
                    <a:pt x="5134" y="4662"/>
                  </a:lnTo>
                  <a:lnTo>
                    <a:pt x="5003" y="4724"/>
                  </a:lnTo>
                  <a:lnTo>
                    <a:pt x="4980" y="4759"/>
                  </a:lnTo>
                  <a:lnTo>
                    <a:pt x="4968" y="4807"/>
                  </a:lnTo>
                  <a:lnTo>
                    <a:pt x="4992" y="4856"/>
                  </a:lnTo>
                  <a:lnTo>
                    <a:pt x="5039" y="4890"/>
                  </a:lnTo>
                  <a:lnTo>
                    <a:pt x="5039" y="4938"/>
                  </a:lnTo>
                  <a:lnTo>
                    <a:pt x="5063" y="4973"/>
                  </a:lnTo>
                  <a:lnTo>
                    <a:pt x="5110" y="5028"/>
                  </a:lnTo>
                  <a:lnTo>
                    <a:pt x="5110" y="5049"/>
                  </a:lnTo>
                  <a:lnTo>
                    <a:pt x="5074" y="5063"/>
                  </a:lnTo>
                  <a:lnTo>
                    <a:pt x="5039" y="5090"/>
                  </a:lnTo>
                  <a:lnTo>
                    <a:pt x="5015" y="5118"/>
                  </a:lnTo>
                  <a:lnTo>
                    <a:pt x="5039" y="5153"/>
                  </a:lnTo>
                  <a:lnTo>
                    <a:pt x="5051" y="5146"/>
                  </a:lnTo>
                  <a:lnTo>
                    <a:pt x="5063" y="5139"/>
                  </a:lnTo>
                  <a:lnTo>
                    <a:pt x="5074" y="5139"/>
                  </a:lnTo>
                  <a:lnTo>
                    <a:pt x="5086" y="5125"/>
                  </a:lnTo>
                  <a:lnTo>
                    <a:pt x="5169" y="5139"/>
                  </a:lnTo>
                  <a:lnTo>
                    <a:pt x="5181" y="5159"/>
                  </a:lnTo>
                  <a:lnTo>
                    <a:pt x="5110" y="5215"/>
                  </a:lnTo>
                  <a:lnTo>
                    <a:pt x="5098" y="5242"/>
                  </a:lnTo>
                  <a:lnTo>
                    <a:pt x="5098" y="5270"/>
                  </a:lnTo>
                  <a:lnTo>
                    <a:pt x="5098" y="5311"/>
                  </a:lnTo>
                  <a:lnTo>
                    <a:pt x="5110" y="5353"/>
                  </a:lnTo>
                  <a:lnTo>
                    <a:pt x="5169" y="5436"/>
                  </a:lnTo>
                  <a:lnTo>
                    <a:pt x="5204" y="5477"/>
                  </a:lnTo>
                  <a:lnTo>
                    <a:pt x="5240" y="5491"/>
                  </a:lnTo>
                  <a:lnTo>
                    <a:pt x="5335" y="5422"/>
                  </a:lnTo>
                  <a:lnTo>
                    <a:pt x="5477" y="5353"/>
                  </a:lnTo>
                  <a:lnTo>
                    <a:pt x="5512" y="5367"/>
                  </a:lnTo>
                  <a:lnTo>
                    <a:pt x="5477" y="5394"/>
                  </a:lnTo>
                  <a:lnTo>
                    <a:pt x="5477" y="5436"/>
                  </a:lnTo>
                  <a:lnTo>
                    <a:pt x="5512" y="5519"/>
                  </a:lnTo>
                  <a:lnTo>
                    <a:pt x="5512" y="5608"/>
                  </a:lnTo>
                  <a:lnTo>
                    <a:pt x="5500" y="5636"/>
                  </a:lnTo>
                  <a:lnTo>
                    <a:pt x="5453" y="5677"/>
                  </a:lnTo>
                  <a:lnTo>
                    <a:pt x="5216" y="5843"/>
                  </a:lnTo>
                  <a:lnTo>
                    <a:pt x="5122" y="5933"/>
                  </a:lnTo>
                  <a:lnTo>
                    <a:pt x="5063" y="6030"/>
                  </a:lnTo>
                  <a:lnTo>
                    <a:pt x="5039" y="6030"/>
                  </a:lnTo>
                  <a:lnTo>
                    <a:pt x="5039" y="5968"/>
                  </a:lnTo>
                  <a:lnTo>
                    <a:pt x="5003" y="5968"/>
                  </a:lnTo>
                  <a:lnTo>
                    <a:pt x="4862" y="6209"/>
                  </a:lnTo>
                  <a:lnTo>
                    <a:pt x="4850" y="6264"/>
                  </a:lnTo>
                  <a:lnTo>
                    <a:pt x="4826" y="6271"/>
                  </a:lnTo>
                  <a:lnTo>
                    <a:pt x="4814" y="6278"/>
                  </a:lnTo>
                  <a:lnTo>
                    <a:pt x="4660" y="6430"/>
                  </a:lnTo>
                  <a:lnTo>
                    <a:pt x="4601" y="6506"/>
                  </a:lnTo>
                  <a:lnTo>
                    <a:pt x="4589" y="6596"/>
                  </a:lnTo>
                  <a:lnTo>
                    <a:pt x="4601" y="6624"/>
                  </a:lnTo>
                  <a:lnTo>
                    <a:pt x="4613" y="6651"/>
                  </a:lnTo>
                  <a:lnTo>
                    <a:pt x="4637" y="6679"/>
                  </a:lnTo>
                  <a:lnTo>
                    <a:pt x="4660" y="6700"/>
                  </a:lnTo>
                  <a:lnTo>
                    <a:pt x="4696" y="6713"/>
                  </a:lnTo>
                  <a:lnTo>
                    <a:pt x="4743" y="6734"/>
                  </a:lnTo>
                  <a:lnTo>
                    <a:pt x="4779" y="6755"/>
                  </a:lnTo>
                  <a:lnTo>
                    <a:pt x="4802" y="6776"/>
                  </a:lnTo>
                  <a:lnTo>
                    <a:pt x="4814" y="6782"/>
                  </a:lnTo>
                  <a:lnTo>
                    <a:pt x="4838" y="6782"/>
                  </a:lnTo>
                  <a:lnTo>
                    <a:pt x="4862" y="6782"/>
                  </a:lnTo>
                  <a:lnTo>
                    <a:pt x="4873" y="6782"/>
                  </a:lnTo>
                  <a:lnTo>
                    <a:pt x="4885" y="6796"/>
                  </a:lnTo>
                  <a:lnTo>
                    <a:pt x="4873" y="6817"/>
                  </a:lnTo>
                  <a:lnTo>
                    <a:pt x="4873" y="6831"/>
                  </a:lnTo>
                  <a:lnTo>
                    <a:pt x="4897" y="6852"/>
                  </a:lnTo>
                  <a:lnTo>
                    <a:pt x="4897" y="6865"/>
                  </a:lnTo>
                  <a:lnTo>
                    <a:pt x="4909" y="6879"/>
                  </a:lnTo>
                  <a:lnTo>
                    <a:pt x="4932" y="6893"/>
                  </a:lnTo>
                  <a:lnTo>
                    <a:pt x="5015" y="6907"/>
                  </a:lnTo>
                  <a:lnTo>
                    <a:pt x="5086" y="6893"/>
                  </a:lnTo>
                  <a:lnTo>
                    <a:pt x="5134" y="6872"/>
                  </a:lnTo>
                  <a:lnTo>
                    <a:pt x="5204" y="6865"/>
                  </a:lnTo>
                  <a:lnTo>
                    <a:pt x="5264" y="6865"/>
                  </a:lnTo>
                  <a:lnTo>
                    <a:pt x="5299" y="6886"/>
                  </a:lnTo>
                  <a:lnTo>
                    <a:pt x="5335" y="6900"/>
                  </a:lnTo>
                  <a:lnTo>
                    <a:pt x="5382" y="6921"/>
                  </a:lnTo>
                  <a:lnTo>
                    <a:pt x="5417" y="6927"/>
                  </a:lnTo>
                  <a:lnTo>
                    <a:pt x="5500" y="6934"/>
                  </a:lnTo>
                  <a:lnTo>
                    <a:pt x="5536" y="6934"/>
                  </a:lnTo>
                  <a:lnTo>
                    <a:pt x="5583" y="6976"/>
                  </a:lnTo>
                  <a:lnTo>
                    <a:pt x="5666" y="7079"/>
                  </a:lnTo>
                  <a:lnTo>
                    <a:pt x="5701" y="7107"/>
                  </a:lnTo>
                  <a:lnTo>
                    <a:pt x="5749" y="7114"/>
                  </a:lnTo>
                  <a:lnTo>
                    <a:pt x="5784" y="7121"/>
                  </a:lnTo>
                  <a:lnTo>
                    <a:pt x="5796" y="7142"/>
                  </a:lnTo>
                  <a:lnTo>
                    <a:pt x="5772" y="7169"/>
                  </a:lnTo>
                  <a:lnTo>
                    <a:pt x="5737" y="7169"/>
                  </a:lnTo>
                  <a:lnTo>
                    <a:pt x="5701" y="7162"/>
                  </a:lnTo>
                  <a:lnTo>
                    <a:pt x="5654" y="7162"/>
                  </a:lnTo>
                  <a:lnTo>
                    <a:pt x="5607" y="7183"/>
                  </a:lnTo>
                  <a:lnTo>
                    <a:pt x="5595" y="7162"/>
                  </a:lnTo>
                  <a:lnTo>
                    <a:pt x="5571" y="7142"/>
                  </a:lnTo>
                  <a:lnTo>
                    <a:pt x="5536" y="7135"/>
                  </a:lnTo>
                  <a:lnTo>
                    <a:pt x="5477" y="7135"/>
                  </a:lnTo>
                  <a:lnTo>
                    <a:pt x="5429" y="7148"/>
                  </a:lnTo>
                  <a:lnTo>
                    <a:pt x="5394" y="7169"/>
                  </a:lnTo>
                  <a:lnTo>
                    <a:pt x="5370" y="7190"/>
                  </a:lnTo>
                  <a:lnTo>
                    <a:pt x="5323" y="7218"/>
                  </a:lnTo>
                  <a:lnTo>
                    <a:pt x="5299" y="7218"/>
                  </a:lnTo>
                  <a:lnTo>
                    <a:pt x="5240" y="7224"/>
                  </a:lnTo>
                  <a:lnTo>
                    <a:pt x="5216" y="7231"/>
                  </a:lnTo>
                  <a:lnTo>
                    <a:pt x="5193" y="7245"/>
                  </a:lnTo>
                  <a:lnTo>
                    <a:pt x="5193" y="7252"/>
                  </a:lnTo>
                  <a:lnTo>
                    <a:pt x="5193" y="7266"/>
                  </a:lnTo>
                  <a:lnTo>
                    <a:pt x="5169" y="7335"/>
                  </a:lnTo>
                  <a:lnTo>
                    <a:pt x="5157" y="7356"/>
                  </a:lnTo>
                  <a:lnTo>
                    <a:pt x="5110" y="7369"/>
                  </a:lnTo>
                  <a:lnTo>
                    <a:pt x="5145" y="7383"/>
                  </a:lnTo>
                  <a:lnTo>
                    <a:pt x="5157" y="7383"/>
                  </a:lnTo>
                  <a:lnTo>
                    <a:pt x="5181" y="7376"/>
                  </a:lnTo>
                  <a:lnTo>
                    <a:pt x="5193" y="7369"/>
                  </a:lnTo>
                  <a:lnTo>
                    <a:pt x="5216" y="7369"/>
                  </a:lnTo>
                  <a:lnTo>
                    <a:pt x="5216" y="7404"/>
                  </a:lnTo>
                  <a:lnTo>
                    <a:pt x="5204" y="7432"/>
                  </a:lnTo>
                  <a:lnTo>
                    <a:pt x="5169" y="7439"/>
                  </a:lnTo>
                  <a:lnTo>
                    <a:pt x="5110" y="7432"/>
                  </a:lnTo>
                  <a:lnTo>
                    <a:pt x="5110" y="7521"/>
                  </a:lnTo>
                  <a:lnTo>
                    <a:pt x="5086" y="7563"/>
                  </a:lnTo>
                  <a:lnTo>
                    <a:pt x="5051" y="7584"/>
                  </a:lnTo>
                  <a:lnTo>
                    <a:pt x="5027" y="7604"/>
                  </a:lnTo>
                  <a:lnTo>
                    <a:pt x="5039" y="7653"/>
                  </a:lnTo>
                  <a:lnTo>
                    <a:pt x="5039" y="7701"/>
                  </a:lnTo>
                  <a:lnTo>
                    <a:pt x="4980" y="7722"/>
                  </a:lnTo>
                  <a:lnTo>
                    <a:pt x="5027" y="7784"/>
                  </a:lnTo>
                  <a:lnTo>
                    <a:pt x="5063" y="7860"/>
                  </a:lnTo>
                  <a:lnTo>
                    <a:pt x="5086" y="7936"/>
                  </a:lnTo>
                  <a:lnTo>
                    <a:pt x="5063" y="8274"/>
                  </a:lnTo>
                  <a:lnTo>
                    <a:pt x="5039" y="8309"/>
                  </a:lnTo>
                  <a:lnTo>
                    <a:pt x="4992" y="8599"/>
                  </a:lnTo>
                  <a:lnTo>
                    <a:pt x="4956" y="8689"/>
                  </a:lnTo>
                  <a:lnTo>
                    <a:pt x="4944" y="8682"/>
                  </a:lnTo>
                  <a:lnTo>
                    <a:pt x="4897" y="8675"/>
                  </a:lnTo>
                  <a:lnTo>
                    <a:pt x="4873" y="8675"/>
                  </a:lnTo>
                  <a:lnTo>
                    <a:pt x="4850" y="8744"/>
                  </a:lnTo>
                  <a:lnTo>
                    <a:pt x="4696" y="8861"/>
                  </a:lnTo>
                  <a:lnTo>
                    <a:pt x="4649" y="8930"/>
                  </a:lnTo>
                  <a:lnTo>
                    <a:pt x="4672" y="8930"/>
                  </a:lnTo>
                  <a:lnTo>
                    <a:pt x="4708" y="8896"/>
                  </a:lnTo>
                  <a:lnTo>
                    <a:pt x="4755" y="8861"/>
                  </a:lnTo>
                  <a:lnTo>
                    <a:pt x="4814" y="8834"/>
                  </a:lnTo>
                  <a:lnTo>
                    <a:pt x="4909" y="8827"/>
                  </a:lnTo>
                  <a:lnTo>
                    <a:pt x="4897" y="8854"/>
                  </a:lnTo>
                  <a:lnTo>
                    <a:pt x="4885" y="8889"/>
                  </a:lnTo>
                  <a:lnTo>
                    <a:pt x="4873" y="8923"/>
                  </a:lnTo>
                  <a:lnTo>
                    <a:pt x="4791" y="8951"/>
                  </a:lnTo>
                  <a:lnTo>
                    <a:pt x="4779" y="8986"/>
                  </a:lnTo>
                  <a:lnTo>
                    <a:pt x="4779" y="9020"/>
                  </a:lnTo>
                  <a:lnTo>
                    <a:pt x="4802" y="9041"/>
                  </a:lnTo>
                  <a:lnTo>
                    <a:pt x="4826" y="9027"/>
                  </a:lnTo>
                  <a:lnTo>
                    <a:pt x="4850" y="9013"/>
                  </a:lnTo>
                  <a:lnTo>
                    <a:pt x="4862" y="8999"/>
                  </a:lnTo>
                  <a:lnTo>
                    <a:pt x="4873" y="8979"/>
                  </a:lnTo>
                  <a:lnTo>
                    <a:pt x="4885" y="9283"/>
                  </a:lnTo>
                  <a:lnTo>
                    <a:pt x="4921" y="9393"/>
                  </a:lnTo>
                  <a:lnTo>
                    <a:pt x="4932" y="9455"/>
                  </a:lnTo>
                  <a:lnTo>
                    <a:pt x="4850" y="9441"/>
                  </a:lnTo>
                  <a:lnTo>
                    <a:pt x="4850" y="9455"/>
                  </a:lnTo>
                  <a:lnTo>
                    <a:pt x="4944" y="9476"/>
                  </a:lnTo>
                  <a:lnTo>
                    <a:pt x="4980" y="9510"/>
                  </a:lnTo>
                  <a:lnTo>
                    <a:pt x="5003" y="9607"/>
                  </a:lnTo>
                  <a:lnTo>
                    <a:pt x="5027" y="9642"/>
                  </a:lnTo>
                  <a:lnTo>
                    <a:pt x="5134" y="9731"/>
                  </a:lnTo>
                  <a:lnTo>
                    <a:pt x="5003" y="9870"/>
                  </a:lnTo>
                  <a:lnTo>
                    <a:pt x="4944" y="9904"/>
                  </a:lnTo>
                  <a:lnTo>
                    <a:pt x="4885" y="9911"/>
                  </a:lnTo>
                  <a:lnTo>
                    <a:pt x="4566" y="9918"/>
                  </a:lnTo>
                  <a:lnTo>
                    <a:pt x="4637" y="9966"/>
                  </a:lnTo>
                  <a:lnTo>
                    <a:pt x="4637" y="9966"/>
                  </a:lnTo>
                  <a:lnTo>
                    <a:pt x="4625" y="9966"/>
                  </a:lnTo>
                  <a:lnTo>
                    <a:pt x="4601" y="10001"/>
                  </a:lnTo>
                  <a:lnTo>
                    <a:pt x="4601" y="10063"/>
                  </a:lnTo>
                  <a:lnTo>
                    <a:pt x="4589" y="10084"/>
                  </a:lnTo>
                  <a:lnTo>
                    <a:pt x="4578" y="10098"/>
                  </a:lnTo>
                  <a:lnTo>
                    <a:pt x="4542" y="10118"/>
                  </a:lnTo>
                  <a:lnTo>
                    <a:pt x="4507" y="10132"/>
                  </a:lnTo>
                  <a:lnTo>
                    <a:pt x="4483" y="10139"/>
                  </a:lnTo>
                  <a:lnTo>
                    <a:pt x="4448" y="10125"/>
                  </a:lnTo>
                  <a:lnTo>
                    <a:pt x="4436" y="10118"/>
                  </a:lnTo>
                  <a:lnTo>
                    <a:pt x="4412" y="10111"/>
                  </a:lnTo>
                  <a:lnTo>
                    <a:pt x="4329" y="10098"/>
                  </a:lnTo>
                  <a:lnTo>
                    <a:pt x="4294" y="10098"/>
                  </a:lnTo>
                  <a:lnTo>
                    <a:pt x="4258" y="10098"/>
                  </a:lnTo>
                  <a:lnTo>
                    <a:pt x="4187" y="10132"/>
                  </a:lnTo>
                  <a:lnTo>
                    <a:pt x="4140" y="10139"/>
                  </a:lnTo>
                  <a:lnTo>
                    <a:pt x="3974" y="10236"/>
                  </a:lnTo>
                  <a:lnTo>
                    <a:pt x="3927" y="10270"/>
                  </a:lnTo>
                  <a:lnTo>
                    <a:pt x="3915" y="10277"/>
                  </a:lnTo>
                  <a:lnTo>
                    <a:pt x="3844" y="10277"/>
                  </a:lnTo>
                  <a:lnTo>
                    <a:pt x="3762" y="10284"/>
                  </a:lnTo>
                  <a:lnTo>
                    <a:pt x="3726" y="10284"/>
                  </a:lnTo>
                  <a:lnTo>
                    <a:pt x="3691" y="10277"/>
                  </a:lnTo>
                  <a:lnTo>
                    <a:pt x="3667" y="10263"/>
                  </a:lnTo>
                  <a:lnTo>
                    <a:pt x="3632" y="10236"/>
                  </a:lnTo>
                  <a:lnTo>
                    <a:pt x="3608" y="10229"/>
                  </a:lnTo>
                  <a:lnTo>
                    <a:pt x="3584" y="10229"/>
                  </a:lnTo>
                  <a:lnTo>
                    <a:pt x="3537" y="10236"/>
                  </a:lnTo>
                  <a:lnTo>
                    <a:pt x="3490" y="10236"/>
                  </a:lnTo>
                  <a:lnTo>
                    <a:pt x="3454" y="10249"/>
                  </a:lnTo>
                  <a:lnTo>
                    <a:pt x="3407" y="10270"/>
                  </a:lnTo>
                  <a:lnTo>
                    <a:pt x="3253" y="10415"/>
                  </a:lnTo>
                  <a:lnTo>
                    <a:pt x="3158" y="10443"/>
                  </a:lnTo>
                  <a:lnTo>
                    <a:pt x="3028" y="10436"/>
                  </a:lnTo>
                  <a:lnTo>
                    <a:pt x="2981" y="10443"/>
                  </a:lnTo>
                  <a:lnTo>
                    <a:pt x="2981" y="10450"/>
                  </a:lnTo>
                  <a:lnTo>
                    <a:pt x="2969" y="10457"/>
                  </a:lnTo>
                  <a:lnTo>
                    <a:pt x="2957" y="10464"/>
                  </a:lnTo>
                  <a:lnTo>
                    <a:pt x="2922" y="10477"/>
                  </a:lnTo>
                  <a:lnTo>
                    <a:pt x="2875" y="10484"/>
                  </a:lnTo>
                  <a:lnTo>
                    <a:pt x="2744" y="10519"/>
                  </a:lnTo>
                  <a:lnTo>
                    <a:pt x="2674" y="10519"/>
                  </a:lnTo>
                  <a:lnTo>
                    <a:pt x="2626" y="10512"/>
                  </a:lnTo>
                  <a:lnTo>
                    <a:pt x="2508" y="10443"/>
                  </a:lnTo>
                  <a:lnTo>
                    <a:pt x="2437" y="10408"/>
                  </a:lnTo>
                  <a:lnTo>
                    <a:pt x="2378" y="10381"/>
                  </a:lnTo>
                  <a:lnTo>
                    <a:pt x="2342" y="10367"/>
                  </a:lnTo>
                  <a:lnTo>
                    <a:pt x="2295" y="10367"/>
                  </a:lnTo>
                  <a:lnTo>
                    <a:pt x="2106" y="10394"/>
                  </a:lnTo>
                  <a:lnTo>
                    <a:pt x="2059" y="10394"/>
                  </a:lnTo>
                  <a:lnTo>
                    <a:pt x="2035" y="10381"/>
                  </a:lnTo>
                  <a:lnTo>
                    <a:pt x="2035" y="10374"/>
                  </a:lnTo>
                  <a:lnTo>
                    <a:pt x="2023" y="10353"/>
                  </a:lnTo>
                  <a:lnTo>
                    <a:pt x="2011" y="10332"/>
                  </a:lnTo>
                  <a:lnTo>
                    <a:pt x="1928" y="10263"/>
                  </a:lnTo>
                  <a:lnTo>
                    <a:pt x="1834" y="10201"/>
                  </a:lnTo>
                  <a:lnTo>
                    <a:pt x="1739" y="10173"/>
                  </a:lnTo>
                  <a:lnTo>
                    <a:pt x="1645" y="10160"/>
                  </a:lnTo>
                  <a:lnTo>
                    <a:pt x="1538" y="10104"/>
                  </a:lnTo>
                  <a:lnTo>
                    <a:pt x="1538" y="10091"/>
                  </a:lnTo>
                  <a:lnTo>
                    <a:pt x="1515" y="10063"/>
                  </a:lnTo>
                  <a:lnTo>
                    <a:pt x="1574" y="10022"/>
                  </a:lnTo>
                  <a:lnTo>
                    <a:pt x="1739" y="9980"/>
                  </a:lnTo>
                  <a:lnTo>
                    <a:pt x="1751" y="9918"/>
                  </a:lnTo>
                  <a:lnTo>
                    <a:pt x="1727" y="9814"/>
                  </a:lnTo>
                  <a:lnTo>
                    <a:pt x="1739" y="9794"/>
                  </a:lnTo>
                  <a:lnTo>
                    <a:pt x="1751" y="9780"/>
                  </a:lnTo>
                  <a:lnTo>
                    <a:pt x="1787" y="9766"/>
                  </a:lnTo>
                  <a:lnTo>
                    <a:pt x="1822" y="9745"/>
                  </a:lnTo>
                  <a:lnTo>
                    <a:pt x="1857" y="9718"/>
                  </a:lnTo>
                  <a:lnTo>
                    <a:pt x="1928" y="9649"/>
                  </a:lnTo>
                  <a:lnTo>
                    <a:pt x="1928" y="9635"/>
                  </a:lnTo>
                  <a:lnTo>
                    <a:pt x="1928" y="9628"/>
                  </a:lnTo>
                  <a:lnTo>
                    <a:pt x="1905" y="9628"/>
                  </a:lnTo>
                  <a:lnTo>
                    <a:pt x="1869" y="9635"/>
                  </a:lnTo>
                  <a:lnTo>
                    <a:pt x="1834" y="9628"/>
                  </a:lnTo>
                  <a:lnTo>
                    <a:pt x="1763" y="9621"/>
                  </a:lnTo>
                  <a:lnTo>
                    <a:pt x="1727" y="9614"/>
                  </a:lnTo>
                  <a:lnTo>
                    <a:pt x="1692" y="9607"/>
                  </a:lnTo>
                  <a:lnTo>
                    <a:pt x="1656" y="9600"/>
                  </a:lnTo>
                  <a:lnTo>
                    <a:pt x="1633" y="9593"/>
                  </a:lnTo>
                  <a:lnTo>
                    <a:pt x="1585" y="9566"/>
                  </a:lnTo>
                  <a:lnTo>
                    <a:pt x="1526" y="9462"/>
                  </a:lnTo>
                  <a:lnTo>
                    <a:pt x="1538" y="9421"/>
                  </a:lnTo>
                  <a:lnTo>
                    <a:pt x="1562" y="9386"/>
                  </a:lnTo>
                  <a:lnTo>
                    <a:pt x="1562" y="9359"/>
                  </a:lnTo>
                  <a:lnTo>
                    <a:pt x="1503" y="9241"/>
                  </a:lnTo>
                  <a:lnTo>
                    <a:pt x="1467" y="9207"/>
                  </a:lnTo>
                  <a:lnTo>
                    <a:pt x="1266" y="9103"/>
                  </a:lnTo>
                  <a:lnTo>
                    <a:pt x="1172" y="9062"/>
                  </a:lnTo>
                  <a:lnTo>
                    <a:pt x="1053" y="8992"/>
                  </a:lnTo>
                  <a:lnTo>
                    <a:pt x="994" y="8944"/>
                  </a:lnTo>
                  <a:lnTo>
                    <a:pt x="1006" y="8910"/>
                  </a:lnTo>
                  <a:lnTo>
                    <a:pt x="1030" y="8882"/>
                  </a:lnTo>
                  <a:lnTo>
                    <a:pt x="1030" y="8861"/>
                  </a:lnTo>
                  <a:lnTo>
                    <a:pt x="1006" y="8827"/>
                  </a:lnTo>
                  <a:lnTo>
                    <a:pt x="982" y="8799"/>
                  </a:lnTo>
                  <a:lnTo>
                    <a:pt x="947" y="8778"/>
                  </a:lnTo>
                  <a:lnTo>
                    <a:pt x="639" y="8620"/>
                  </a:lnTo>
                  <a:lnTo>
                    <a:pt x="486" y="8516"/>
                  </a:lnTo>
                  <a:lnTo>
                    <a:pt x="474" y="8502"/>
                  </a:lnTo>
                  <a:lnTo>
                    <a:pt x="379" y="8336"/>
                  </a:lnTo>
                  <a:lnTo>
                    <a:pt x="344" y="8309"/>
                  </a:lnTo>
                  <a:lnTo>
                    <a:pt x="285" y="8267"/>
                  </a:lnTo>
                  <a:lnTo>
                    <a:pt x="237" y="8254"/>
                  </a:lnTo>
                  <a:lnTo>
                    <a:pt x="131" y="8191"/>
                  </a:lnTo>
                  <a:lnTo>
                    <a:pt x="131" y="8081"/>
                  </a:lnTo>
                  <a:lnTo>
                    <a:pt x="178" y="8026"/>
                  </a:lnTo>
                  <a:lnTo>
                    <a:pt x="178" y="7957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7" name="Google Shape;619;p22">
              <a:extLst>
                <a:ext uri="{FF2B5EF4-FFF2-40B4-BE49-F238E27FC236}">
                  <a16:creationId xmlns:a16="http://schemas.microsoft.com/office/drawing/2014/main" id="{D49831C7-991D-F874-A290-F8F8A8FBFAC0}"/>
                </a:ext>
              </a:extLst>
            </p:cNvPr>
            <p:cNvSpPr/>
            <p:nvPr/>
          </p:nvSpPr>
          <p:spPr>
            <a:xfrm flipH="1">
              <a:off x="4295487" y="1504881"/>
              <a:ext cx="283750" cy="687334"/>
            </a:xfrm>
            <a:custGeom>
              <a:avLst/>
              <a:gdLst/>
              <a:ahLst/>
              <a:cxnLst/>
              <a:rect l="l" t="t" r="r" b="b"/>
              <a:pathLst>
                <a:path w="4661" h="7211" extrusionOk="0">
                  <a:moveTo>
                    <a:pt x="0" y="995"/>
                  </a:moveTo>
                  <a:lnTo>
                    <a:pt x="0" y="995"/>
                  </a:lnTo>
                  <a:lnTo>
                    <a:pt x="95" y="1009"/>
                  </a:lnTo>
                  <a:lnTo>
                    <a:pt x="237" y="1043"/>
                  </a:lnTo>
                  <a:lnTo>
                    <a:pt x="296" y="1050"/>
                  </a:lnTo>
                  <a:lnTo>
                    <a:pt x="367" y="1057"/>
                  </a:lnTo>
                  <a:lnTo>
                    <a:pt x="438" y="1057"/>
                  </a:lnTo>
                  <a:lnTo>
                    <a:pt x="497" y="1050"/>
                  </a:lnTo>
                  <a:lnTo>
                    <a:pt x="556" y="1037"/>
                  </a:lnTo>
                  <a:lnTo>
                    <a:pt x="615" y="1023"/>
                  </a:lnTo>
                  <a:lnTo>
                    <a:pt x="698" y="1030"/>
                  </a:lnTo>
                  <a:lnTo>
                    <a:pt x="757" y="1050"/>
                  </a:lnTo>
                  <a:lnTo>
                    <a:pt x="817" y="1057"/>
                  </a:lnTo>
                  <a:lnTo>
                    <a:pt x="852" y="1050"/>
                  </a:lnTo>
                  <a:lnTo>
                    <a:pt x="876" y="1009"/>
                  </a:lnTo>
                  <a:lnTo>
                    <a:pt x="899" y="974"/>
                  </a:lnTo>
                  <a:lnTo>
                    <a:pt x="947" y="947"/>
                  </a:lnTo>
                  <a:lnTo>
                    <a:pt x="1018" y="933"/>
                  </a:lnTo>
                  <a:lnTo>
                    <a:pt x="994" y="905"/>
                  </a:lnTo>
                  <a:lnTo>
                    <a:pt x="970" y="885"/>
                  </a:lnTo>
                  <a:lnTo>
                    <a:pt x="923" y="871"/>
                  </a:lnTo>
                  <a:lnTo>
                    <a:pt x="852" y="788"/>
                  </a:lnTo>
                  <a:lnTo>
                    <a:pt x="805" y="774"/>
                  </a:lnTo>
                  <a:lnTo>
                    <a:pt x="757" y="691"/>
                  </a:lnTo>
                  <a:lnTo>
                    <a:pt x="698" y="657"/>
                  </a:lnTo>
                  <a:lnTo>
                    <a:pt x="675" y="601"/>
                  </a:lnTo>
                  <a:lnTo>
                    <a:pt x="651" y="574"/>
                  </a:lnTo>
                  <a:lnTo>
                    <a:pt x="604" y="539"/>
                  </a:lnTo>
                  <a:lnTo>
                    <a:pt x="651" y="505"/>
                  </a:lnTo>
                  <a:lnTo>
                    <a:pt x="793" y="429"/>
                  </a:lnTo>
                  <a:lnTo>
                    <a:pt x="947" y="374"/>
                  </a:lnTo>
                  <a:lnTo>
                    <a:pt x="1065" y="360"/>
                  </a:lnTo>
                  <a:lnTo>
                    <a:pt x="1171" y="325"/>
                  </a:lnTo>
                  <a:lnTo>
                    <a:pt x="1278" y="304"/>
                  </a:lnTo>
                  <a:lnTo>
                    <a:pt x="1301" y="270"/>
                  </a:lnTo>
                  <a:lnTo>
                    <a:pt x="1301" y="242"/>
                  </a:lnTo>
                  <a:lnTo>
                    <a:pt x="1278" y="215"/>
                  </a:lnTo>
                  <a:lnTo>
                    <a:pt x="1278" y="187"/>
                  </a:lnTo>
                  <a:lnTo>
                    <a:pt x="1290" y="132"/>
                  </a:lnTo>
                  <a:lnTo>
                    <a:pt x="1313" y="90"/>
                  </a:lnTo>
                  <a:lnTo>
                    <a:pt x="1361" y="56"/>
                  </a:lnTo>
                  <a:lnTo>
                    <a:pt x="1408" y="35"/>
                  </a:lnTo>
                  <a:lnTo>
                    <a:pt x="1479" y="35"/>
                  </a:lnTo>
                  <a:lnTo>
                    <a:pt x="1609" y="21"/>
                  </a:lnTo>
                  <a:lnTo>
                    <a:pt x="1715" y="14"/>
                  </a:lnTo>
                  <a:lnTo>
                    <a:pt x="1798" y="7"/>
                  </a:lnTo>
                  <a:lnTo>
                    <a:pt x="2047" y="1"/>
                  </a:lnTo>
                  <a:lnTo>
                    <a:pt x="2638" y="49"/>
                  </a:lnTo>
                  <a:lnTo>
                    <a:pt x="2638" y="70"/>
                  </a:lnTo>
                  <a:lnTo>
                    <a:pt x="2768" y="180"/>
                  </a:lnTo>
                  <a:lnTo>
                    <a:pt x="2792" y="215"/>
                  </a:lnTo>
                  <a:lnTo>
                    <a:pt x="2756" y="228"/>
                  </a:lnTo>
                  <a:lnTo>
                    <a:pt x="2697" y="222"/>
                  </a:lnTo>
                  <a:lnTo>
                    <a:pt x="2638" y="228"/>
                  </a:lnTo>
                  <a:lnTo>
                    <a:pt x="2579" y="235"/>
                  </a:lnTo>
                  <a:lnTo>
                    <a:pt x="2520" y="249"/>
                  </a:lnTo>
                  <a:lnTo>
                    <a:pt x="2472" y="277"/>
                  </a:lnTo>
                  <a:lnTo>
                    <a:pt x="2472" y="311"/>
                  </a:lnTo>
                  <a:lnTo>
                    <a:pt x="2520" y="353"/>
                  </a:lnTo>
                  <a:lnTo>
                    <a:pt x="2567" y="380"/>
                  </a:lnTo>
                  <a:lnTo>
                    <a:pt x="2673" y="491"/>
                  </a:lnTo>
                  <a:lnTo>
                    <a:pt x="2638" y="532"/>
                  </a:lnTo>
                  <a:lnTo>
                    <a:pt x="2614" y="567"/>
                  </a:lnTo>
                  <a:lnTo>
                    <a:pt x="2591" y="650"/>
                  </a:lnTo>
                  <a:lnTo>
                    <a:pt x="2591" y="684"/>
                  </a:lnTo>
                  <a:lnTo>
                    <a:pt x="2602" y="719"/>
                  </a:lnTo>
                  <a:lnTo>
                    <a:pt x="2591" y="740"/>
                  </a:lnTo>
                  <a:lnTo>
                    <a:pt x="2567" y="753"/>
                  </a:lnTo>
                  <a:lnTo>
                    <a:pt x="2531" y="767"/>
                  </a:lnTo>
                  <a:lnTo>
                    <a:pt x="2508" y="781"/>
                  </a:lnTo>
                  <a:lnTo>
                    <a:pt x="2508" y="802"/>
                  </a:lnTo>
                  <a:lnTo>
                    <a:pt x="2531" y="822"/>
                  </a:lnTo>
                  <a:lnTo>
                    <a:pt x="2614" y="850"/>
                  </a:lnTo>
                  <a:lnTo>
                    <a:pt x="2732" y="871"/>
                  </a:lnTo>
                  <a:lnTo>
                    <a:pt x="2756" y="878"/>
                  </a:lnTo>
                  <a:lnTo>
                    <a:pt x="2768" y="892"/>
                  </a:lnTo>
                  <a:lnTo>
                    <a:pt x="2792" y="933"/>
                  </a:lnTo>
                  <a:lnTo>
                    <a:pt x="2827" y="947"/>
                  </a:lnTo>
                  <a:lnTo>
                    <a:pt x="2874" y="954"/>
                  </a:lnTo>
                  <a:lnTo>
                    <a:pt x="2922" y="954"/>
                  </a:lnTo>
                  <a:lnTo>
                    <a:pt x="2969" y="961"/>
                  </a:lnTo>
                  <a:lnTo>
                    <a:pt x="3016" y="995"/>
                  </a:lnTo>
                  <a:lnTo>
                    <a:pt x="3075" y="1016"/>
                  </a:lnTo>
                  <a:lnTo>
                    <a:pt x="3123" y="1023"/>
                  </a:lnTo>
                  <a:lnTo>
                    <a:pt x="3265" y="1078"/>
                  </a:lnTo>
                  <a:lnTo>
                    <a:pt x="3407" y="1106"/>
                  </a:lnTo>
                  <a:lnTo>
                    <a:pt x="3454" y="1106"/>
                  </a:lnTo>
                  <a:lnTo>
                    <a:pt x="3478" y="1099"/>
                  </a:lnTo>
                  <a:lnTo>
                    <a:pt x="3513" y="1099"/>
                  </a:lnTo>
                  <a:lnTo>
                    <a:pt x="3549" y="1099"/>
                  </a:lnTo>
                  <a:lnTo>
                    <a:pt x="3596" y="1106"/>
                  </a:lnTo>
                  <a:lnTo>
                    <a:pt x="3738" y="1119"/>
                  </a:lnTo>
                  <a:lnTo>
                    <a:pt x="3785" y="1133"/>
                  </a:lnTo>
                  <a:lnTo>
                    <a:pt x="3832" y="1154"/>
                  </a:lnTo>
                  <a:lnTo>
                    <a:pt x="3915" y="1202"/>
                  </a:lnTo>
                  <a:lnTo>
                    <a:pt x="3939" y="1244"/>
                  </a:lnTo>
                  <a:lnTo>
                    <a:pt x="3974" y="1299"/>
                  </a:lnTo>
                  <a:lnTo>
                    <a:pt x="4010" y="1334"/>
                  </a:lnTo>
                  <a:lnTo>
                    <a:pt x="4128" y="1403"/>
                  </a:lnTo>
                  <a:lnTo>
                    <a:pt x="4187" y="1458"/>
                  </a:lnTo>
                  <a:lnTo>
                    <a:pt x="4235" y="1479"/>
                  </a:lnTo>
                  <a:lnTo>
                    <a:pt x="4270" y="1527"/>
                  </a:lnTo>
                  <a:lnTo>
                    <a:pt x="4341" y="1582"/>
                  </a:lnTo>
                  <a:lnTo>
                    <a:pt x="4365" y="1693"/>
                  </a:lnTo>
                  <a:lnTo>
                    <a:pt x="4388" y="1762"/>
                  </a:lnTo>
                  <a:lnTo>
                    <a:pt x="4412" y="1789"/>
                  </a:lnTo>
                  <a:lnTo>
                    <a:pt x="4400" y="1817"/>
                  </a:lnTo>
                  <a:lnTo>
                    <a:pt x="4400" y="1845"/>
                  </a:lnTo>
                  <a:lnTo>
                    <a:pt x="4270" y="1969"/>
                  </a:lnTo>
                  <a:lnTo>
                    <a:pt x="4175" y="2059"/>
                  </a:lnTo>
                  <a:lnTo>
                    <a:pt x="4128" y="2086"/>
                  </a:lnTo>
                  <a:lnTo>
                    <a:pt x="4081" y="2107"/>
                  </a:lnTo>
                  <a:lnTo>
                    <a:pt x="4022" y="2128"/>
                  </a:lnTo>
                  <a:lnTo>
                    <a:pt x="3962" y="2155"/>
                  </a:lnTo>
                  <a:lnTo>
                    <a:pt x="3738" y="2335"/>
                  </a:lnTo>
                  <a:lnTo>
                    <a:pt x="3702" y="2349"/>
                  </a:lnTo>
                  <a:lnTo>
                    <a:pt x="3537" y="2445"/>
                  </a:lnTo>
                  <a:lnTo>
                    <a:pt x="3525" y="2501"/>
                  </a:lnTo>
                  <a:lnTo>
                    <a:pt x="3513" y="2521"/>
                  </a:lnTo>
                  <a:lnTo>
                    <a:pt x="3537" y="2556"/>
                  </a:lnTo>
                  <a:lnTo>
                    <a:pt x="3442" y="2660"/>
                  </a:lnTo>
                  <a:lnTo>
                    <a:pt x="3312" y="2881"/>
                  </a:lnTo>
                  <a:lnTo>
                    <a:pt x="3383" y="2922"/>
                  </a:lnTo>
                  <a:lnTo>
                    <a:pt x="3407" y="2908"/>
                  </a:lnTo>
                  <a:lnTo>
                    <a:pt x="3407" y="2894"/>
                  </a:lnTo>
                  <a:lnTo>
                    <a:pt x="3430" y="2881"/>
                  </a:lnTo>
                  <a:lnTo>
                    <a:pt x="3454" y="2874"/>
                  </a:lnTo>
                  <a:lnTo>
                    <a:pt x="3478" y="2881"/>
                  </a:lnTo>
                  <a:lnTo>
                    <a:pt x="3631" y="2936"/>
                  </a:lnTo>
                  <a:lnTo>
                    <a:pt x="3667" y="2943"/>
                  </a:lnTo>
                  <a:lnTo>
                    <a:pt x="3714" y="2943"/>
                  </a:lnTo>
                  <a:lnTo>
                    <a:pt x="3738" y="2936"/>
                  </a:lnTo>
                  <a:lnTo>
                    <a:pt x="3880" y="2936"/>
                  </a:lnTo>
                  <a:lnTo>
                    <a:pt x="3915" y="2929"/>
                  </a:lnTo>
                  <a:lnTo>
                    <a:pt x="3962" y="2908"/>
                  </a:lnTo>
                  <a:lnTo>
                    <a:pt x="3998" y="2901"/>
                  </a:lnTo>
                  <a:lnTo>
                    <a:pt x="4057" y="2901"/>
                  </a:lnTo>
                  <a:lnTo>
                    <a:pt x="4104" y="2894"/>
                  </a:lnTo>
                  <a:lnTo>
                    <a:pt x="4128" y="2887"/>
                  </a:lnTo>
                  <a:lnTo>
                    <a:pt x="4164" y="2887"/>
                  </a:lnTo>
                  <a:lnTo>
                    <a:pt x="4246" y="2894"/>
                  </a:lnTo>
                  <a:lnTo>
                    <a:pt x="4305" y="2908"/>
                  </a:lnTo>
                  <a:lnTo>
                    <a:pt x="4365" y="2929"/>
                  </a:lnTo>
                  <a:lnTo>
                    <a:pt x="4554" y="3053"/>
                  </a:lnTo>
                  <a:lnTo>
                    <a:pt x="4660" y="3102"/>
                  </a:lnTo>
                  <a:lnTo>
                    <a:pt x="4459" y="3171"/>
                  </a:lnTo>
                  <a:lnTo>
                    <a:pt x="4294" y="3267"/>
                  </a:lnTo>
                  <a:lnTo>
                    <a:pt x="4211" y="3288"/>
                  </a:lnTo>
                  <a:lnTo>
                    <a:pt x="4152" y="3329"/>
                  </a:lnTo>
                  <a:lnTo>
                    <a:pt x="4116" y="3454"/>
                  </a:lnTo>
                  <a:lnTo>
                    <a:pt x="4081" y="3502"/>
                  </a:lnTo>
                  <a:lnTo>
                    <a:pt x="4045" y="3516"/>
                  </a:lnTo>
                  <a:lnTo>
                    <a:pt x="4010" y="3530"/>
                  </a:lnTo>
                  <a:lnTo>
                    <a:pt x="3986" y="3544"/>
                  </a:lnTo>
                  <a:lnTo>
                    <a:pt x="3974" y="3564"/>
                  </a:lnTo>
                  <a:lnTo>
                    <a:pt x="3962" y="3640"/>
                  </a:lnTo>
                  <a:lnTo>
                    <a:pt x="3962" y="3661"/>
                  </a:lnTo>
                  <a:lnTo>
                    <a:pt x="3951" y="3682"/>
                  </a:lnTo>
                  <a:lnTo>
                    <a:pt x="3962" y="3689"/>
                  </a:lnTo>
                  <a:lnTo>
                    <a:pt x="3962" y="3702"/>
                  </a:lnTo>
                  <a:lnTo>
                    <a:pt x="3986" y="3709"/>
                  </a:lnTo>
                  <a:lnTo>
                    <a:pt x="3998" y="3723"/>
                  </a:lnTo>
                  <a:lnTo>
                    <a:pt x="3998" y="3730"/>
                  </a:lnTo>
                  <a:lnTo>
                    <a:pt x="3998" y="3744"/>
                  </a:lnTo>
                  <a:lnTo>
                    <a:pt x="3998" y="3758"/>
                  </a:lnTo>
                  <a:lnTo>
                    <a:pt x="3986" y="3771"/>
                  </a:lnTo>
                  <a:lnTo>
                    <a:pt x="3962" y="3785"/>
                  </a:lnTo>
                  <a:lnTo>
                    <a:pt x="3915" y="3799"/>
                  </a:lnTo>
                  <a:lnTo>
                    <a:pt x="3773" y="3820"/>
                  </a:lnTo>
                  <a:lnTo>
                    <a:pt x="3738" y="3813"/>
                  </a:lnTo>
                  <a:lnTo>
                    <a:pt x="3702" y="3813"/>
                  </a:lnTo>
                  <a:lnTo>
                    <a:pt x="3679" y="3813"/>
                  </a:lnTo>
                  <a:lnTo>
                    <a:pt x="3655" y="3827"/>
                  </a:lnTo>
                  <a:lnTo>
                    <a:pt x="3655" y="3868"/>
                  </a:lnTo>
                  <a:lnTo>
                    <a:pt x="3631" y="3916"/>
                  </a:lnTo>
                  <a:lnTo>
                    <a:pt x="3584" y="3965"/>
                  </a:lnTo>
                  <a:lnTo>
                    <a:pt x="3478" y="4027"/>
                  </a:lnTo>
                  <a:lnTo>
                    <a:pt x="3383" y="4103"/>
                  </a:lnTo>
                  <a:lnTo>
                    <a:pt x="3466" y="4193"/>
                  </a:lnTo>
                  <a:lnTo>
                    <a:pt x="3513" y="4255"/>
                  </a:lnTo>
                  <a:lnTo>
                    <a:pt x="3549" y="4296"/>
                  </a:lnTo>
                  <a:lnTo>
                    <a:pt x="3643" y="4483"/>
                  </a:lnTo>
                  <a:lnTo>
                    <a:pt x="3584" y="4531"/>
                  </a:lnTo>
                  <a:lnTo>
                    <a:pt x="3454" y="4600"/>
                  </a:lnTo>
                  <a:lnTo>
                    <a:pt x="3407" y="4642"/>
                  </a:lnTo>
                  <a:lnTo>
                    <a:pt x="3395" y="4704"/>
                  </a:lnTo>
                  <a:lnTo>
                    <a:pt x="3407" y="4759"/>
                  </a:lnTo>
                  <a:lnTo>
                    <a:pt x="3478" y="4842"/>
                  </a:lnTo>
                  <a:lnTo>
                    <a:pt x="3501" y="4883"/>
                  </a:lnTo>
                  <a:lnTo>
                    <a:pt x="3489" y="5035"/>
                  </a:lnTo>
                  <a:lnTo>
                    <a:pt x="3466" y="5077"/>
                  </a:lnTo>
                  <a:lnTo>
                    <a:pt x="3442" y="5104"/>
                  </a:lnTo>
                  <a:lnTo>
                    <a:pt x="3383" y="5153"/>
                  </a:lnTo>
                  <a:lnTo>
                    <a:pt x="3359" y="5180"/>
                  </a:lnTo>
                  <a:lnTo>
                    <a:pt x="3359" y="5256"/>
                  </a:lnTo>
                  <a:lnTo>
                    <a:pt x="3347" y="5305"/>
                  </a:lnTo>
                  <a:lnTo>
                    <a:pt x="3265" y="5394"/>
                  </a:lnTo>
                  <a:lnTo>
                    <a:pt x="3229" y="5450"/>
                  </a:lnTo>
                  <a:lnTo>
                    <a:pt x="3206" y="5609"/>
                  </a:lnTo>
                  <a:lnTo>
                    <a:pt x="3217" y="5643"/>
                  </a:lnTo>
                  <a:lnTo>
                    <a:pt x="3253" y="5678"/>
                  </a:lnTo>
                  <a:lnTo>
                    <a:pt x="3241" y="5698"/>
                  </a:lnTo>
                  <a:lnTo>
                    <a:pt x="3217" y="5719"/>
                  </a:lnTo>
                  <a:lnTo>
                    <a:pt x="3206" y="5747"/>
                  </a:lnTo>
                  <a:lnTo>
                    <a:pt x="3217" y="5760"/>
                  </a:lnTo>
                  <a:lnTo>
                    <a:pt x="3253" y="5788"/>
                  </a:lnTo>
                  <a:lnTo>
                    <a:pt x="3265" y="5809"/>
                  </a:lnTo>
                  <a:lnTo>
                    <a:pt x="3265" y="5816"/>
                  </a:lnTo>
                  <a:lnTo>
                    <a:pt x="3265" y="5871"/>
                  </a:lnTo>
                  <a:lnTo>
                    <a:pt x="3265" y="5899"/>
                  </a:lnTo>
                  <a:lnTo>
                    <a:pt x="3300" y="5940"/>
                  </a:lnTo>
                  <a:lnTo>
                    <a:pt x="3312" y="5968"/>
                  </a:lnTo>
                  <a:lnTo>
                    <a:pt x="3324" y="5975"/>
                  </a:lnTo>
                  <a:lnTo>
                    <a:pt x="3359" y="5995"/>
                  </a:lnTo>
                  <a:lnTo>
                    <a:pt x="3359" y="6002"/>
                  </a:lnTo>
                  <a:lnTo>
                    <a:pt x="3359" y="6016"/>
                  </a:lnTo>
                  <a:lnTo>
                    <a:pt x="3347" y="6037"/>
                  </a:lnTo>
                  <a:lnTo>
                    <a:pt x="3336" y="6078"/>
                  </a:lnTo>
                  <a:lnTo>
                    <a:pt x="3324" y="6099"/>
                  </a:lnTo>
                  <a:lnTo>
                    <a:pt x="3324" y="6120"/>
                  </a:lnTo>
                  <a:lnTo>
                    <a:pt x="3300" y="6230"/>
                  </a:lnTo>
                  <a:lnTo>
                    <a:pt x="3300" y="6265"/>
                  </a:lnTo>
                  <a:lnTo>
                    <a:pt x="3265" y="6313"/>
                  </a:lnTo>
                  <a:lnTo>
                    <a:pt x="3111" y="6472"/>
                  </a:lnTo>
                  <a:lnTo>
                    <a:pt x="3111" y="6513"/>
                  </a:lnTo>
                  <a:lnTo>
                    <a:pt x="3087" y="6527"/>
                  </a:lnTo>
                  <a:lnTo>
                    <a:pt x="3075" y="6534"/>
                  </a:lnTo>
                  <a:lnTo>
                    <a:pt x="3052" y="6541"/>
                  </a:lnTo>
                  <a:lnTo>
                    <a:pt x="3028" y="6541"/>
                  </a:lnTo>
                  <a:lnTo>
                    <a:pt x="3005" y="6548"/>
                  </a:lnTo>
                  <a:lnTo>
                    <a:pt x="3005" y="6548"/>
                  </a:lnTo>
                  <a:lnTo>
                    <a:pt x="2969" y="6569"/>
                  </a:lnTo>
                  <a:lnTo>
                    <a:pt x="2957" y="6575"/>
                  </a:lnTo>
                  <a:lnTo>
                    <a:pt x="2934" y="6589"/>
                  </a:lnTo>
                  <a:lnTo>
                    <a:pt x="2922" y="6596"/>
                  </a:lnTo>
                  <a:lnTo>
                    <a:pt x="2910" y="6603"/>
                  </a:lnTo>
                  <a:lnTo>
                    <a:pt x="2886" y="6644"/>
                  </a:lnTo>
                  <a:lnTo>
                    <a:pt x="2886" y="6686"/>
                  </a:lnTo>
                  <a:lnTo>
                    <a:pt x="2910" y="6727"/>
                  </a:lnTo>
                  <a:lnTo>
                    <a:pt x="3016" y="6776"/>
                  </a:lnTo>
                  <a:lnTo>
                    <a:pt x="3064" y="6796"/>
                  </a:lnTo>
                  <a:lnTo>
                    <a:pt x="3087" y="6803"/>
                  </a:lnTo>
                  <a:lnTo>
                    <a:pt x="3146" y="6845"/>
                  </a:lnTo>
                  <a:lnTo>
                    <a:pt x="3170" y="6865"/>
                  </a:lnTo>
                  <a:lnTo>
                    <a:pt x="3170" y="6886"/>
                  </a:lnTo>
                  <a:lnTo>
                    <a:pt x="3158" y="6921"/>
                  </a:lnTo>
                  <a:lnTo>
                    <a:pt x="3146" y="6941"/>
                  </a:lnTo>
                  <a:lnTo>
                    <a:pt x="3146" y="6962"/>
                  </a:lnTo>
                  <a:lnTo>
                    <a:pt x="3170" y="6990"/>
                  </a:lnTo>
                  <a:lnTo>
                    <a:pt x="3194" y="7004"/>
                  </a:lnTo>
                  <a:lnTo>
                    <a:pt x="3194" y="7066"/>
                  </a:lnTo>
                  <a:lnTo>
                    <a:pt x="2709" y="7080"/>
                  </a:lnTo>
                  <a:lnTo>
                    <a:pt x="2768" y="7059"/>
                  </a:lnTo>
                  <a:lnTo>
                    <a:pt x="2756" y="7059"/>
                  </a:lnTo>
                  <a:lnTo>
                    <a:pt x="2602" y="7080"/>
                  </a:lnTo>
                  <a:lnTo>
                    <a:pt x="2567" y="7086"/>
                  </a:lnTo>
                  <a:lnTo>
                    <a:pt x="2543" y="7100"/>
                  </a:lnTo>
                  <a:lnTo>
                    <a:pt x="2496" y="7128"/>
                  </a:lnTo>
                  <a:lnTo>
                    <a:pt x="2460" y="7142"/>
                  </a:lnTo>
                  <a:lnTo>
                    <a:pt x="2425" y="7149"/>
                  </a:lnTo>
                  <a:lnTo>
                    <a:pt x="2390" y="7156"/>
                  </a:lnTo>
                  <a:lnTo>
                    <a:pt x="2366" y="7162"/>
                  </a:lnTo>
                  <a:lnTo>
                    <a:pt x="2295" y="7197"/>
                  </a:lnTo>
                  <a:lnTo>
                    <a:pt x="2248" y="7204"/>
                  </a:lnTo>
                  <a:lnTo>
                    <a:pt x="2212" y="7211"/>
                  </a:lnTo>
                  <a:lnTo>
                    <a:pt x="2165" y="7204"/>
                  </a:lnTo>
                  <a:lnTo>
                    <a:pt x="2047" y="7169"/>
                  </a:lnTo>
                  <a:lnTo>
                    <a:pt x="1976" y="7142"/>
                  </a:lnTo>
                  <a:lnTo>
                    <a:pt x="1916" y="7107"/>
                  </a:lnTo>
                  <a:lnTo>
                    <a:pt x="1881" y="7080"/>
                  </a:lnTo>
                  <a:lnTo>
                    <a:pt x="1834" y="7052"/>
                  </a:lnTo>
                  <a:lnTo>
                    <a:pt x="1798" y="7017"/>
                  </a:lnTo>
                  <a:lnTo>
                    <a:pt x="1715" y="6955"/>
                  </a:lnTo>
                  <a:lnTo>
                    <a:pt x="1704" y="6935"/>
                  </a:lnTo>
                  <a:lnTo>
                    <a:pt x="1692" y="6914"/>
                  </a:lnTo>
                  <a:lnTo>
                    <a:pt x="1680" y="6865"/>
                  </a:lnTo>
                  <a:lnTo>
                    <a:pt x="1692" y="6783"/>
                  </a:lnTo>
                  <a:lnTo>
                    <a:pt x="1680" y="6741"/>
                  </a:lnTo>
                  <a:lnTo>
                    <a:pt x="1656" y="6720"/>
                  </a:lnTo>
                  <a:lnTo>
                    <a:pt x="1633" y="6707"/>
                  </a:lnTo>
                  <a:lnTo>
                    <a:pt x="1562" y="6686"/>
                  </a:lnTo>
                  <a:lnTo>
                    <a:pt x="1514" y="6665"/>
                  </a:lnTo>
                  <a:lnTo>
                    <a:pt x="1479" y="6644"/>
                  </a:lnTo>
                  <a:lnTo>
                    <a:pt x="1432" y="6610"/>
                  </a:lnTo>
                  <a:lnTo>
                    <a:pt x="1420" y="6575"/>
                  </a:lnTo>
                  <a:lnTo>
                    <a:pt x="1408" y="6548"/>
                  </a:lnTo>
                  <a:lnTo>
                    <a:pt x="1420" y="6527"/>
                  </a:lnTo>
                  <a:lnTo>
                    <a:pt x="1432" y="6520"/>
                  </a:lnTo>
                  <a:lnTo>
                    <a:pt x="1443" y="6513"/>
                  </a:lnTo>
                  <a:lnTo>
                    <a:pt x="1455" y="6506"/>
                  </a:lnTo>
                  <a:lnTo>
                    <a:pt x="1491" y="6499"/>
                  </a:lnTo>
                  <a:lnTo>
                    <a:pt x="1538" y="6458"/>
                  </a:lnTo>
                  <a:lnTo>
                    <a:pt x="1704" y="6451"/>
                  </a:lnTo>
                  <a:lnTo>
                    <a:pt x="1751" y="6417"/>
                  </a:lnTo>
                  <a:lnTo>
                    <a:pt x="1775" y="6382"/>
                  </a:lnTo>
                  <a:lnTo>
                    <a:pt x="1763" y="6327"/>
                  </a:lnTo>
                  <a:lnTo>
                    <a:pt x="1775" y="6313"/>
                  </a:lnTo>
                  <a:lnTo>
                    <a:pt x="1775" y="6292"/>
                  </a:lnTo>
                  <a:lnTo>
                    <a:pt x="1834" y="6216"/>
                  </a:lnTo>
                  <a:lnTo>
                    <a:pt x="1881" y="6196"/>
                  </a:lnTo>
                  <a:lnTo>
                    <a:pt x="1905" y="6023"/>
                  </a:lnTo>
                  <a:lnTo>
                    <a:pt x="1881" y="5975"/>
                  </a:lnTo>
                  <a:lnTo>
                    <a:pt x="1857" y="5926"/>
                  </a:lnTo>
                  <a:lnTo>
                    <a:pt x="1810" y="5878"/>
                  </a:lnTo>
                  <a:lnTo>
                    <a:pt x="1786" y="5816"/>
                  </a:lnTo>
                  <a:lnTo>
                    <a:pt x="1727" y="5733"/>
                  </a:lnTo>
                  <a:lnTo>
                    <a:pt x="1668" y="5595"/>
                  </a:lnTo>
                  <a:lnTo>
                    <a:pt x="1680" y="5498"/>
                  </a:lnTo>
                  <a:lnTo>
                    <a:pt x="1704" y="5477"/>
                  </a:lnTo>
                  <a:lnTo>
                    <a:pt x="1751" y="5464"/>
                  </a:lnTo>
                  <a:lnTo>
                    <a:pt x="1834" y="5457"/>
                  </a:lnTo>
                  <a:lnTo>
                    <a:pt x="1893" y="5457"/>
                  </a:lnTo>
                  <a:lnTo>
                    <a:pt x="1928" y="5457"/>
                  </a:lnTo>
                  <a:lnTo>
                    <a:pt x="1940" y="5470"/>
                  </a:lnTo>
                  <a:lnTo>
                    <a:pt x="1952" y="5484"/>
                  </a:lnTo>
                  <a:lnTo>
                    <a:pt x="1928" y="5519"/>
                  </a:lnTo>
                  <a:lnTo>
                    <a:pt x="1905" y="5546"/>
                  </a:lnTo>
                  <a:lnTo>
                    <a:pt x="1893" y="5560"/>
                  </a:lnTo>
                  <a:lnTo>
                    <a:pt x="1869" y="5643"/>
                  </a:lnTo>
                  <a:lnTo>
                    <a:pt x="1987" y="5698"/>
                  </a:lnTo>
                  <a:lnTo>
                    <a:pt x="2011" y="5712"/>
                  </a:lnTo>
                  <a:lnTo>
                    <a:pt x="2047" y="5747"/>
                  </a:lnTo>
                  <a:lnTo>
                    <a:pt x="2058" y="5754"/>
                  </a:lnTo>
                  <a:lnTo>
                    <a:pt x="2082" y="5747"/>
                  </a:lnTo>
                  <a:lnTo>
                    <a:pt x="2106" y="5733"/>
                  </a:lnTo>
                  <a:lnTo>
                    <a:pt x="2117" y="5678"/>
                  </a:lnTo>
                  <a:lnTo>
                    <a:pt x="2177" y="5657"/>
                  </a:lnTo>
                  <a:lnTo>
                    <a:pt x="2188" y="5643"/>
                  </a:lnTo>
                  <a:lnTo>
                    <a:pt x="2224" y="5636"/>
                  </a:lnTo>
                  <a:lnTo>
                    <a:pt x="2248" y="5629"/>
                  </a:lnTo>
                  <a:lnTo>
                    <a:pt x="2307" y="5629"/>
                  </a:lnTo>
                  <a:lnTo>
                    <a:pt x="2330" y="5629"/>
                  </a:lnTo>
                  <a:lnTo>
                    <a:pt x="2342" y="5615"/>
                  </a:lnTo>
                  <a:lnTo>
                    <a:pt x="2342" y="5602"/>
                  </a:lnTo>
                  <a:lnTo>
                    <a:pt x="2248" y="5539"/>
                  </a:lnTo>
                  <a:lnTo>
                    <a:pt x="2200" y="5443"/>
                  </a:lnTo>
                  <a:lnTo>
                    <a:pt x="2224" y="5415"/>
                  </a:lnTo>
                  <a:lnTo>
                    <a:pt x="2248" y="5408"/>
                  </a:lnTo>
                  <a:lnTo>
                    <a:pt x="2330" y="5305"/>
                  </a:lnTo>
                  <a:lnTo>
                    <a:pt x="2437" y="5215"/>
                  </a:lnTo>
                  <a:lnTo>
                    <a:pt x="2472" y="5160"/>
                  </a:lnTo>
                  <a:lnTo>
                    <a:pt x="2472" y="5139"/>
                  </a:lnTo>
                  <a:lnTo>
                    <a:pt x="2472" y="5111"/>
                  </a:lnTo>
                  <a:lnTo>
                    <a:pt x="2460" y="5084"/>
                  </a:lnTo>
                  <a:lnTo>
                    <a:pt x="2437" y="5056"/>
                  </a:lnTo>
                  <a:lnTo>
                    <a:pt x="2413" y="5028"/>
                  </a:lnTo>
                  <a:lnTo>
                    <a:pt x="2390" y="5008"/>
                  </a:lnTo>
                  <a:lnTo>
                    <a:pt x="2330" y="4980"/>
                  </a:lnTo>
                  <a:lnTo>
                    <a:pt x="2188" y="4918"/>
                  </a:lnTo>
                  <a:lnTo>
                    <a:pt x="2153" y="4890"/>
                  </a:lnTo>
                  <a:lnTo>
                    <a:pt x="2141" y="4876"/>
                  </a:lnTo>
                  <a:lnTo>
                    <a:pt x="2141" y="4863"/>
                  </a:lnTo>
                  <a:lnTo>
                    <a:pt x="2153" y="4842"/>
                  </a:lnTo>
                  <a:lnTo>
                    <a:pt x="2141" y="4821"/>
                  </a:lnTo>
                  <a:lnTo>
                    <a:pt x="2117" y="4807"/>
                  </a:lnTo>
                  <a:lnTo>
                    <a:pt x="2023" y="4773"/>
                  </a:lnTo>
                  <a:lnTo>
                    <a:pt x="1964" y="4745"/>
                  </a:lnTo>
                  <a:lnTo>
                    <a:pt x="1952" y="4725"/>
                  </a:lnTo>
                  <a:lnTo>
                    <a:pt x="1952" y="4697"/>
                  </a:lnTo>
                  <a:lnTo>
                    <a:pt x="1987" y="4642"/>
                  </a:lnTo>
                  <a:lnTo>
                    <a:pt x="2035" y="4531"/>
                  </a:lnTo>
                  <a:lnTo>
                    <a:pt x="2011" y="4469"/>
                  </a:lnTo>
                  <a:lnTo>
                    <a:pt x="2011" y="4455"/>
                  </a:lnTo>
                  <a:lnTo>
                    <a:pt x="2023" y="4358"/>
                  </a:lnTo>
                  <a:lnTo>
                    <a:pt x="1976" y="4055"/>
                  </a:lnTo>
                  <a:lnTo>
                    <a:pt x="1987" y="3965"/>
                  </a:lnTo>
                  <a:lnTo>
                    <a:pt x="1916" y="3889"/>
                  </a:lnTo>
                  <a:lnTo>
                    <a:pt x="1881" y="3882"/>
                  </a:lnTo>
                  <a:lnTo>
                    <a:pt x="1715" y="3854"/>
                  </a:lnTo>
                  <a:lnTo>
                    <a:pt x="1763" y="3854"/>
                  </a:lnTo>
                  <a:lnTo>
                    <a:pt x="1822" y="3841"/>
                  </a:lnTo>
                  <a:lnTo>
                    <a:pt x="1810" y="3792"/>
                  </a:lnTo>
                  <a:lnTo>
                    <a:pt x="1775" y="3744"/>
                  </a:lnTo>
                  <a:lnTo>
                    <a:pt x="1633" y="3689"/>
                  </a:lnTo>
                  <a:lnTo>
                    <a:pt x="1562" y="3647"/>
                  </a:lnTo>
                  <a:lnTo>
                    <a:pt x="1514" y="3606"/>
                  </a:lnTo>
                  <a:lnTo>
                    <a:pt x="1384" y="3412"/>
                  </a:lnTo>
                  <a:lnTo>
                    <a:pt x="1077" y="3150"/>
                  </a:lnTo>
                  <a:lnTo>
                    <a:pt x="1006" y="3046"/>
                  </a:lnTo>
                  <a:lnTo>
                    <a:pt x="947" y="3019"/>
                  </a:lnTo>
                  <a:lnTo>
                    <a:pt x="793" y="2963"/>
                  </a:lnTo>
                  <a:lnTo>
                    <a:pt x="734" y="2922"/>
                  </a:lnTo>
                  <a:lnTo>
                    <a:pt x="698" y="2881"/>
                  </a:lnTo>
                  <a:lnTo>
                    <a:pt x="592" y="2729"/>
                  </a:lnTo>
                  <a:lnTo>
                    <a:pt x="391" y="2535"/>
                  </a:lnTo>
                  <a:lnTo>
                    <a:pt x="261" y="2390"/>
                  </a:lnTo>
                  <a:lnTo>
                    <a:pt x="237" y="2335"/>
                  </a:lnTo>
                  <a:lnTo>
                    <a:pt x="249" y="2293"/>
                  </a:lnTo>
                  <a:lnTo>
                    <a:pt x="284" y="2252"/>
                  </a:lnTo>
                  <a:lnTo>
                    <a:pt x="308" y="2190"/>
                  </a:lnTo>
                  <a:lnTo>
                    <a:pt x="308" y="2142"/>
                  </a:lnTo>
                  <a:lnTo>
                    <a:pt x="272" y="2059"/>
                  </a:lnTo>
                  <a:lnTo>
                    <a:pt x="272" y="1969"/>
                  </a:lnTo>
                  <a:lnTo>
                    <a:pt x="71" y="1568"/>
                  </a:lnTo>
                  <a:lnTo>
                    <a:pt x="0" y="1071"/>
                  </a:lnTo>
                  <a:lnTo>
                    <a:pt x="0" y="1030"/>
                  </a:lnTo>
                  <a:lnTo>
                    <a:pt x="0" y="995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8" name="Google Shape;620;p22">
              <a:extLst>
                <a:ext uri="{FF2B5EF4-FFF2-40B4-BE49-F238E27FC236}">
                  <a16:creationId xmlns:a16="http://schemas.microsoft.com/office/drawing/2014/main" id="{EE015E80-A6F1-CFDF-264D-F15C691B09D3}"/>
                </a:ext>
              </a:extLst>
            </p:cNvPr>
            <p:cNvSpPr/>
            <p:nvPr/>
          </p:nvSpPr>
          <p:spPr>
            <a:xfrm flipH="1">
              <a:off x="3345109" y="3123662"/>
              <a:ext cx="567378" cy="499750"/>
            </a:xfrm>
            <a:custGeom>
              <a:avLst/>
              <a:gdLst/>
              <a:ahLst/>
              <a:cxnLst/>
              <a:rect l="l" t="t" r="r" b="b"/>
              <a:pathLst>
                <a:path w="9320" h="5243" extrusionOk="0">
                  <a:moveTo>
                    <a:pt x="8090" y="1499"/>
                  </a:moveTo>
                  <a:lnTo>
                    <a:pt x="8019" y="1506"/>
                  </a:lnTo>
                  <a:lnTo>
                    <a:pt x="7972" y="1520"/>
                  </a:lnTo>
                  <a:lnTo>
                    <a:pt x="7972" y="1547"/>
                  </a:lnTo>
                  <a:lnTo>
                    <a:pt x="8042" y="1589"/>
                  </a:lnTo>
                  <a:lnTo>
                    <a:pt x="8019" y="1609"/>
                  </a:lnTo>
                  <a:lnTo>
                    <a:pt x="8042" y="1623"/>
                  </a:lnTo>
                  <a:lnTo>
                    <a:pt x="7972" y="1644"/>
                  </a:lnTo>
                  <a:lnTo>
                    <a:pt x="7865" y="1658"/>
                  </a:lnTo>
                  <a:lnTo>
                    <a:pt x="7747" y="1651"/>
                  </a:lnTo>
                  <a:lnTo>
                    <a:pt x="7652" y="1623"/>
                  </a:lnTo>
                  <a:lnTo>
                    <a:pt x="7711" y="1589"/>
                  </a:lnTo>
                  <a:lnTo>
                    <a:pt x="7841" y="1547"/>
                  </a:lnTo>
                  <a:lnTo>
                    <a:pt x="7901" y="1520"/>
                  </a:lnTo>
                  <a:lnTo>
                    <a:pt x="8042" y="1409"/>
                  </a:lnTo>
                  <a:lnTo>
                    <a:pt x="8102" y="1388"/>
                  </a:lnTo>
                  <a:lnTo>
                    <a:pt x="8149" y="1388"/>
                  </a:lnTo>
                  <a:lnTo>
                    <a:pt x="8173" y="1430"/>
                  </a:lnTo>
                  <a:lnTo>
                    <a:pt x="8149" y="1478"/>
                  </a:lnTo>
                  <a:lnTo>
                    <a:pt x="8090" y="1499"/>
                  </a:lnTo>
                  <a:close/>
                  <a:moveTo>
                    <a:pt x="8019" y="1388"/>
                  </a:moveTo>
                  <a:lnTo>
                    <a:pt x="7995" y="1416"/>
                  </a:lnTo>
                  <a:lnTo>
                    <a:pt x="7889" y="1499"/>
                  </a:lnTo>
                  <a:lnTo>
                    <a:pt x="7711" y="1575"/>
                  </a:lnTo>
                  <a:lnTo>
                    <a:pt x="7617" y="1603"/>
                  </a:lnTo>
                  <a:lnTo>
                    <a:pt x="7558" y="1603"/>
                  </a:lnTo>
                  <a:lnTo>
                    <a:pt x="7534" y="1568"/>
                  </a:lnTo>
                  <a:lnTo>
                    <a:pt x="7581" y="1533"/>
                  </a:lnTo>
                  <a:lnTo>
                    <a:pt x="7735" y="1464"/>
                  </a:lnTo>
                  <a:lnTo>
                    <a:pt x="7747" y="1451"/>
                  </a:lnTo>
                  <a:lnTo>
                    <a:pt x="7770" y="1409"/>
                  </a:lnTo>
                  <a:lnTo>
                    <a:pt x="7782" y="1388"/>
                  </a:lnTo>
                  <a:lnTo>
                    <a:pt x="7889" y="1326"/>
                  </a:lnTo>
                  <a:lnTo>
                    <a:pt x="7901" y="1333"/>
                  </a:lnTo>
                  <a:lnTo>
                    <a:pt x="7912" y="1340"/>
                  </a:lnTo>
                  <a:lnTo>
                    <a:pt x="7924" y="1347"/>
                  </a:lnTo>
                  <a:lnTo>
                    <a:pt x="7936" y="1361"/>
                  </a:lnTo>
                  <a:lnTo>
                    <a:pt x="7983" y="1354"/>
                  </a:lnTo>
                  <a:lnTo>
                    <a:pt x="7995" y="1347"/>
                  </a:lnTo>
                  <a:lnTo>
                    <a:pt x="8019" y="1326"/>
                  </a:lnTo>
                  <a:lnTo>
                    <a:pt x="8031" y="1340"/>
                  </a:lnTo>
                  <a:lnTo>
                    <a:pt x="8031" y="1368"/>
                  </a:lnTo>
                  <a:lnTo>
                    <a:pt x="8019" y="1388"/>
                  </a:lnTo>
                  <a:close/>
                  <a:moveTo>
                    <a:pt x="9190" y="732"/>
                  </a:moveTo>
                  <a:lnTo>
                    <a:pt x="9213" y="760"/>
                  </a:lnTo>
                  <a:lnTo>
                    <a:pt x="9237" y="801"/>
                  </a:lnTo>
                  <a:lnTo>
                    <a:pt x="9249" y="836"/>
                  </a:lnTo>
                  <a:lnTo>
                    <a:pt x="9320" y="836"/>
                  </a:lnTo>
                  <a:lnTo>
                    <a:pt x="9320" y="864"/>
                  </a:lnTo>
                  <a:lnTo>
                    <a:pt x="9272" y="870"/>
                  </a:lnTo>
                  <a:lnTo>
                    <a:pt x="9213" y="864"/>
                  </a:lnTo>
                  <a:lnTo>
                    <a:pt x="9166" y="843"/>
                  </a:lnTo>
                  <a:lnTo>
                    <a:pt x="9107" y="801"/>
                  </a:lnTo>
                  <a:lnTo>
                    <a:pt x="9107" y="774"/>
                  </a:lnTo>
                  <a:lnTo>
                    <a:pt x="9107" y="739"/>
                  </a:lnTo>
                  <a:lnTo>
                    <a:pt x="9095" y="712"/>
                  </a:lnTo>
                  <a:lnTo>
                    <a:pt x="9131" y="705"/>
                  </a:lnTo>
                  <a:lnTo>
                    <a:pt x="9190" y="732"/>
                  </a:lnTo>
                  <a:close/>
                  <a:moveTo>
                    <a:pt x="154" y="1699"/>
                  </a:moveTo>
                  <a:lnTo>
                    <a:pt x="71" y="1609"/>
                  </a:lnTo>
                  <a:lnTo>
                    <a:pt x="0" y="1451"/>
                  </a:lnTo>
                  <a:lnTo>
                    <a:pt x="48" y="1402"/>
                  </a:lnTo>
                  <a:lnTo>
                    <a:pt x="95" y="1340"/>
                  </a:lnTo>
                  <a:lnTo>
                    <a:pt x="142" y="1306"/>
                  </a:lnTo>
                  <a:lnTo>
                    <a:pt x="213" y="1278"/>
                  </a:lnTo>
                  <a:lnTo>
                    <a:pt x="272" y="1264"/>
                  </a:lnTo>
                  <a:lnTo>
                    <a:pt x="320" y="1237"/>
                  </a:lnTo>
                  <a:lnTo>
                    <a:pt x="426" y="1167"/>
                  </a:lnTo>
                  <a:lnTo>
                    <a:pt x="521" y="1112"/>
                  </a:lnTo>
                  <a:lnTo>
                    <a:pt x="923" y="912"/>
                  </a:lnTo>
                  <a:lnTo>
                    <a:pt x="946" y="870"/>
                  </a:lnTo>
                  <a:lnTo>
                    <a:pt x="946" y="725"/>
                  </a:lnTo>
                  <a:lnTo>
                    <a:pt x="1005" y="636"/>
                  </a:lnTo>
                  <a:lnTo>
                    <a:pt x="1088" y="594"/>
                  </a:lnTo>
                  <a:lnTo>
                    <a:pt x="1136" y="546"/>
                  </a:lnTo>
                  <a:lnTo>
                    <a:pt x="1195" y="539"/>
                  </a:lnTo>
                  <a:lnTo>
                    <a:pt x="1266" y="498"/>
                  </a:lnTo>
                  <a:lnTo>
                    <a:pt x="1266" y="477"/>
                  </a:lnTo>
                  <a:lnTo>
                    <a:pt x="1254" y="449"/>
                  </a:lnTo>
                  <a:lnTo>
                    <a:pt x="1242" y="428"/>
                  </a:lnTo>
                  <a:lnTo>
                    <a:pt x="1207" y="408"/>
                  </a:lnTo>
                  <a:lnTo>
                    <a:pt x="1183" y="346"/>
                  </a:lnTo>
                  <a:lnTo>
                    <a:pt x="1195" y="311"/>
                  </a:lnTo>
                  <a:lnTo>
                    <a:pt x="1183" y="256"/>
                  </a:lnTo>
                  <a:lnTo>
                    <a:pt x="1124" y="235"/>
                  </a:lnTo>
                  <a:lnTo>
                    <a:pt x="1266" y="207"/>
                  </a:lnTo>
                  <a:lnTo>
                    <a:pt x="1502" y="173"/>
                  </a:lnTo>
                  <a:lnTo>
                    <a:pt x="1561" y="159"/>
                  </a:lnTo>
                  <a:lnTo>
                    <a:pt x="1703" y="97"/>
                  </a:lnTo>
                  <a:lnTo>
                    <a:pt x="1810" y="83"/>
                  </a:lnTo>
                  <a:lnTo>
                    <a:pt x="2188" y="62"/>
                  </a:lnTo>
                  <a:lnTo>
                    <a:pt x="2354" y="42"/>
                  </a:lnTo>
                  <a:lnTo>
                    <a:pt x="2425" y="28"/>
                  </a:lnTo>
                  <a:lnTo>
                    <a:pt x="2496" y="0"/>
                  </a:lnTo>
                  <a:lnTo>
                    <a:pt x="2590" y="62"/>
                  </a:lnTo>
                  <a:lnTo>
                    <a:pt x="2602" y="76"/>
                  </a:lnTo>
                  <a:lnTo>
                    <a:pt x="2590" y="97"/>
                  </a:lnTo>
                  <a:lnTo>
                    <a:pt x="2531" y="125"/>
                  </a:lnTo>
                  <a:lnTo>
                    <a:pt x="2519" y="145"/>
                  </a:lnTo>
                  <a:lnTo>
                    <a:pt x="2531" y="221"/>
                  </a:lnTo>
                  <a:lnTo>
                    <a:pt x="2543" y="256"/>
                  </a:lnTo>
                  <a:lnTo>
                    <a:pt x="2578" y="290"/>
                  </a:lnTo>
                  <a:lnTo>
                    <a:pt x="2614" y="311"/>
                  </a:lnTo>
                  <a:lnTo>
                    <a:pt x="2661" y="325"/>
                  </a:lnTo>
                  <a:lnTo>
                    <a:pt x="2756" y="339"/>
                  </a:lnTo>
                  <a:lnTo>
                    <a:pt x="2803" y="346"/>
                  </a:lnTo>
                  <a:lnTo>
                    <a:pt x="2827" y="366"/>
                  </a:lnTo>
                  <a:lnTo>
                    <a:pt x="2862" y="415"/>
                  </a:lnTo>
                  <a:lnTo>
                    <a:pt x="2886" y="435"/>
                  </a:lnTo>
                  <a:lnTo>
                    <a:pt x="2945" y="470"/>
                  </a:lnTo>
                  <a:lnTo>
                    <a:pt x="2992" y="449"/>
                  </a:lnTo>
                  <a:lnTo>
                    <a:pt x="3016" y="442"/>
                  </a:lnTo>
                  <a:lnTo>
                    <a:pt x="3040" y="435"/>
                  </a:lnTo>
                  <a:lnTo>
                    <a:pt x="3063" y="442"/>
                  </a:lnTo>
                  <a:lnTo>
                    <a:pt x="3087" y="449"/>
                  </a:lnTo>
                  <a:lnTo>
                    <a:pt x="3099" y="456"/>
                  </a:lnTo>
                  <a:lnTo>
                    <a:pt x="3111" y="463"/>
                  </a:lnTo>
                  <a:lnTo>
                    <a:pt x="3111" y="470"/>
                  </a:lnTo>
                  <a:lnTo>
                    <a:pt x="3123" y="470"/>
                  </a:lnTo>
                  <a:lnTo>
                    <a:pt x="3123" y="484"/>
                  </a:lnTo>
                  <a:lnTo>
                    <a:pt x="3134" y="491"/>
                  </a:lnTo>
                  <a:lnTo>
                    <a:pt x="3158" y="491"/>
                  </a:lnTo>
                  <a:lnTo>
                    <a:pt x="3193" y="491"/>
                  </a:lnTo>
                  <a:lnTo>
                    <a:pt x="3217" y="463"/>
                  </a:lnTo>
                  <a:lnTo>
                    <a:pt x="3253" y="435"/>
                  </a:lnTo>
                  <a:lnTo>
                    <a:pt x="3276" y="435"/>
                  </a:lnTo>
                  <a:lnTo>
                    <a:pt x="3288" y="442"/>
                  </a:lnTo>
                  <a:lnTo>
                    <a:pt x="3300" y="456"/>
                  </a:lnTo>
                  <a:lnTo>
                    <a:pt x="3324" y="470"/>
                  </a:lnTo>
                  <a:lnTo>
                    <a:pt x="3347" y="477"/>
                  </a:lnTo>
                  <a:lnTo>
                    <a:pt x="3406" y="470"/>
                  </a:lnTo>
                  <a:lnTo>
                    <a:pt x="3477" y="449"/>
                  </a:lnTo>
                  <a:lnTo>
                    <a:pt x="3560" y="408"/>
                  </a:lnTo>
                  <a:lnTo>
                    <a:pt x="3761" y="332"/>
                  </a:lnTo>
                  <a:lnTo>
                    <a:pt x="3808" y="304"/>
                  </a:lnTo>
                  <a:lnTo>
                    <a:pt x="3927" y="435"/>
                  </a:lnTo>
                  <a:lnTo>
                    <a:pt x="3998" y="477"/>
                  </a:lnTo>
                  <a:lnTo>
                    <a:pt x="4033" y="491"/>
                  </a:lnTo>
                  <a:lnTo>
                    <a:pt x="4057" y="491"/>
                  </a:lnTo>
                  <a:lnTo>
                    <a:pt x="4092" y="498"/>
                  </a:lnTo>
                  <a:lnTo>
                    <a:pt x="4151" y="504"/>
                  </a:lnTo>
                  <a:lnTo>
                    <a:pt x="4222" y="498"/>
                  </a:lnTo>
                  <a:lnTo>
                    <a:pt x="4329" y="477"/>
                  </a:lnTo>
                  <a:lnTo>
                    <a:pt x="4554" y="408"/>
                  </a:lnTo>
                  <a:lnTo>
                    <a:pt x="4601" y="401"/>
                  </a:lnTo>
                  <a:lnTo>
                    <a:pt x="4601" y="394"/>
                  </a:lnTo>
                  <a:lnTo>
                    <a:pt x="4613" y="387"/>
                  </a:lnTo>
                  <a:lnTo>
                    <a:pt x="4625" y="380"/>
                  </a:lnTo>
                  <a:lnTo>
                    <a:pt x="4684" y="346"/>
                  </a:lnTo>
                  <a:lnTo>
                    <a:pt x="4707" y="339"/>
                  </a:lnTo>
                  <a:lnTo>
                    <a:pt x="4897" y="304"/>
                  </a:lnTo>
                  <a:lnTo>
                    <a:pt x="5074" y="283"/>
                  </a:lnTo>
                  <a:lnTo>
                    <a:pt x="5145" y="290"/>
                  </a:lnTo>
                  <a:lnTo>
                    <a:pt x="5216" y="311"/>
                  </a:lnTo>
                  <a:lnTo>
                    <a:pt x="5287" y="332"/>
                  </a:lnTo>
                  <a:lnTo>
                    <a:pt x="5310" y="339"/>
                  </a:lnTo>
                  <a:lnTo>
                    <a:pt x="5334" y="332"/>
                  </a:lnTo>
                  <a:lnTo>
                    <a:pt x="5358" y="332"/>
                  </a:lnTo>
                  <a:lnTo>
                    <a:pt x="5393" y="352"/>
                  </a:lnTo>
                  <a:lnTo>
                    <a:pt x="5405" y="359"/>
                  </a:lnTo>
                  <a:lnTo>
                    <a:pt x="5441" y="380"/>
                  </a:lnTo>
                  <a:lnTo>
                    <a:pt x="5476" y="401"/>
                  </a:lnTo>
                  <a:lnTo>
                    <a:pt x="5500" y="408"/>
                  </a:lnTo>
                  <a:lnTo>
                    <a:pt x="5523" y="422"/>
                  </a:lnTo>
                  <a:lnTo>
                    <a:pt x="5547" y="435"/>
                  </a:lnTo>
                  <a:lnTo>
                    <a:pt x="5582" y="442"/>
                  </a:lnTo>
                  <a:lnTo>
                    <a:pt x="5618" y="435"/>
                  </a:lnTo>
                  <a:lnTo>
                    <a:pt x="5630" y="422"/>
                  </a:lnTo>
                  <a:lnTo>
                    <a:pt x="5642" y="422"/>
                  </a:lnTo>
                  <a:lnTo>
                    <a:pt x="5653" y="435"/>
                  </a:lnTo>
                  <a:lnTo>
                    <a:pt x="5713" y="394"/>
                  </a:lnTo>
                  <a:lnTo>
                    <a:pt x="5736" y="387"/>
                  </a:lnTo>
                  <a:lnTo>
                    <a:pt x="5760" y="394"/>
                  </a:lnTo>
                  <a:lnTo>
                    <a:pt x="5784" y="380"/>
                  </a:lnTo>
                  <a:lnTo>
                    <a:pt x="5784" y="373"/>
                  </a:lnTo>
                  <a:lnTo>
                    <a:pt x="5784" y="366"/>
                  </a:lnTo>
                  <a:lnTo>
                    <a:pt x="5772" y="359"/>
                  </a:lnTo>
                  <a:lnTo>
                    <a:pt x="5784" y="346"/>
                  </a:lnTo>
                  <a:lnTo>
                    <a:pt x="5878" y="318"/>
                  </a:lnTo>
                  <a:lnTo>
                    <a:pt x="5902" y="318"/>
                  </a:lnTo>
                  <a:lnTo>
                    <a:pt x="5914" y="325"/>
                  </a:lnTo>
                  <a:lnTo>
                    <a:pt x="5937" y="325"/>
                  </a:lnTo>
                  <a:lnTo>
                    <a:pt x="5961" y="332"/>
                  </a:lnTo>
                  <a:lnTo>
                    <a:pt x="5985" y="339"/>
                  </a:lnTo>
                  <a:lnTo>
                    <a:pt x="6044" y="346"/>
                  </a:lnTo>
                  <a:lnTo>
                    <a:pt x="6079" y="332"/>
                  </a:lnTo>
                  <a:lnTo>
                    <a:pt x="6127" y="290"/>
                  </a:lnTo>
                  <a:lnTo>
                    <a:pt x="6138" y="270"/>
                  </a:lnTo>
                  <a:lnTo>
                    <a:pt x="6138" y="256"/>
                  </a:lnTo>
                  <a:lnTo>
                    <a:pt x="6138" y="242"/>
                  </a:lnTo>
                  <a:lnTo>
                    <a:pt x="6162" y="221"/>
                  </a:lnTo>
                  <a:lnTo>
                    <a:pt x="6197" y="194"/>
                  </a:lnTo>
                  <a:lnTo>
                    <a:pt x="6257" y="131"/>
                  </a:lnTo>
                  <a:lnTo>
                    <a:pt x="6268" y="125"/>
                  </a:lnTo>
                  <a:lnTo>
                    <a:pt x="6434" y="42"/>
                  </a:lnTo>
                  <a:lnTo>
                    <a:pt x="6517" y="56"/>
                  </a:lnTo>
                  <a:lnTo>
                    <a:pt x="6588" y="83"/>
                  </a:lnTo>
                  <a:lnTo>
                    <a:pt x="6671" y="131"/>
                  </a:lnTo>
                  <a:lnTo>
                    <a:pt x="6718" y="166"/>
                  </a:lnTo>
                  <a:lnTo>
                    <a:pt x="6706" y="180"/>
                  </a:lnTo>
                  <a:lnTo>
                    <a:pt x="6623" y="180"/>
                  </a:lnTo>
                  <a:lnTo>
                    <a:pt x="6564" y="166"/>
                  </a:lnTo>
                  <a:lnTo>
                    <a:pt x="6505" y="180"/>
                  </a:lnTo>
                  <a:lnTo>
                    <a:pt x="6481" y="207"/>
                  </a:lnTo>
                  <a:lnTo>
                    <a:pt x="6505" y="221"/>
                  </a:lnTo>
                  <a:lnTo>
                    <a:pt x="6540" y="214"/>
                  </a:lnTo>
                  <a:lnTo>
                    <a:pt x="6564" y="214"/>
                  </a:lnTo>
                  <a:lnTo>
                    <a:pt x="6576" y="235"/>
                  </a:lnTo>
                  <a:lnTo>
                    <a:pt x="6588" y="256"/>
                  </a:lnTo>
                  <a:lnTo>
                    <a:pt x="6600" y="277"/>
                  </a:lnTo>
                  <a:lnTo>
                    <a:pt x="6659" y="263"/>
                  </a:lnTo>
                  <a:lnTo>
                    <a:pt x="6718" y="270"/>
                  </a:lnTo>
                  <a:lnTo>
                    <a:pt x="6765" y="318"/>
                  </a:lnTo>
                  <a:lnTo>
                    <a:pt x="6836" y="401"/>
                  </a:lnTo>
                  <a:lnTo>
                    <a:pt x="7132" y="546"/>
                  </a:lnTo>
                  <a:lnTo>
                    <a:pt x="7179" y="580"/>
                  </a:lnTo>
                  <a:lnTo>
                    <a:pt x="7274" y="656"/>
                  </a:lnTo>
                  <a:lnTo>
                    <a:pt x="7416" y="753"/>
                  </a:lnTo>
                  <a:lnTo>
                    <a:pt x="7416" y="781"/>
                  </a:lnTo>
                  <a:lnTo>
                    <a:pt x="7380" y="767"/>
                  </a:lnTo>
                  <a:lnTo>
                    <a:pt x="7286" y="719"/>
                  </a:lnTo>
                  <a:lnTo>
                    <a:pt x="7274" y="746"/>
                  </a:lnTo>
                  <a:lnTo>
                    <a:pt x="7238" y="753"/>
                  </a:lnTo>
                  <a:lnTo>
                    <a:pt x="7191" y="746"/>
                  </a:lnTo>
                  <a:lnTo>
                    <a:pt x="7155" y="732"/>
                  </a:lnTo>
                  <a:lnTo>
                    <a:pt x="7167" y="725"/>
                  </a:lnTo>
                  <a:lnTo>
                    <a:pt x="7167" y="725"/>
                  </a:lnTo>
                  <a:lnTo>
                    <a:pt x="7155" y="719"/>
                  </a:lnTo>
                  <a:lnTo>
                    <a:pt x="7155" y="705"/>
                  </a:lnTo>
                  <a:lnTo>
                    <a:pt x="7132" y="725"/>
                  </a:lnTo>
                  <a:lnTo>
                    <a:pt x="7108" y="725"/>
                  </a:lnTo>
                  <a:lnTo>
                    <a:pt x="7073" y="725"/>
                  </a:lnTo>
                  <a:lnTo>
                    <a:pt x="7049" y="732"/>
                  </a:lnTo>
                  <a:lnTo>
                    <a:pt x="7037" y="753"/>
                  </a:lnTo>
                  <a:lnTo>
                    <a:pt x="7049" y="760"/>
                  </a:lnTo>
                  <a:lnTo>
                    <a:pt x="7061" y="760"/>
                  </a:lnTo>
                  <a:lnTo>
                    <a:pt x="7085" y="795"/>
                  </a:lnTo>
                  <a:lnTo>
                    <a:pt x="7108" y="801"/>
                  </a:lnTo>
                  <a:lnTo>
                    <a:pt x="7108" y="808"/>
                  </a:lnTo>
                  <a:lnTo>
                    <a:pt x="7085" y="822"/>
                  </a:lnTo>
                  <a:lnTo>
                    <a:pt x="7037" y="829"/>
                  </a:lnTo>
                  <a:lnTo>
                    <a:pt x="7025" y="843"/>
                  </a:lnTo>
                  <a:lnTo>
                    <a:pt x="7025" y="864"/>
                  </a:lnTo>
                  <a:lnTo>
                    <a:pt x="7025" y="877"/>
                  </a:lnTo>
                  <a:lnTo>
                    <a:pt x="7037" y="884"/>
                  </a:lnTo>
                  <a:lnTo>
                    <a:pt x="7073" y="905"/>
                  </a:lnTo>
                  <a:lnTo>
                    <a:pt x="7096" y="926"/>
                  </a:lnTo>
                  <a:lnTo>
                    <a:pt x="7096" y="933"/>
                  </a:lnTo>
                  <a:lnTo>
                    <a:pt x="7108" y="940"/>
                  </a:lnTo>
                  <a:lnTo>
                    <a:pt x="7155" y="933"/>
                  </a:lnTo>
                  <a:lnTo>
                    <a:pt x="7191" y="919"/>
                  </a:lnTo>
                  <a:lnTo>
                    <a:pt x="7226" y="891"/>
                  </a:lnTo>
                  <a:lnTo>
                    <a:pt x="7262" y="877"/>
                  </a:lnTo>
                  <a:lnTo>
                    <a:pt x="7309" y="870"/>
                  </a:lnTo>
                  <a:lnTo>
                    <a:pt x="7368" y="898"/>
                  </a:lnTo>
                  <a:lnTo>
                    <a:pt x="7392" y="940"/>
                  </a:lnTo>
                  <a:lnTo>
                    <a:pt x="7380" y="988"/>
                  </a:lnTo>
                  <a:lnTo>
                    <a:pt x="7368" y="1022"/>
                  </a:lnTo>
                  <a:lnTo>
                    <a:pt x="7286" y="995"/>
                  </a:lnTo>
                  <a:lnTo>
                    <a:pt x="7167" y="988"/>
                  </a:lnTo>
                  <a:lnTo>
                    <a:pt x="7085" y="1002"/>
                  </a:lnTo>
                  <a:lnTo>
                    <a:pt x="7108" y="1057"/>
                  </a:lnTo>
                  <a:lnTo>
                    <a:pt x="7120" y="1036"/>
                  </a:lnTo>
                  <a:lnTo>
                    <a:pt x="7144" y="1029"/>
                  </a:lnTo>
                  <a:lnTo>
                    <a:pt x="7167" y="1016"/>
                  </a:lnTo>
                  <a:lnTo>
                    <a:pt x="7203" y="1009"/>
                  </a:lnTo>
                  <a:lnTo>
                    <a:pt x="7250" y="1036"/>
                  </a:lnTo>
                  <a:lnTo>
                    <a:pt x="7297" y="1050"/>
                  </a:lnTo>
                  <a:lnTo>
                    <a:pt x="7357" y="1050"/>
                  </a:lnTo>
                  <a:lnTo>
                    <a:pt x="7416" y="1071"/>
                  </a:lnTo>
                  <a:lnTo>
                    <a:pt x="7463" y="1112"/>
                  </a:lnTo>
                  <a:lnTo>
                    <a:pt x="7321" y="1133"/>
                  </a:lnTo>
                  <a:lnTo>
                    <a:pt x="7286" y="1181"/>
                  </a:lnTo>
                  <a:lnTo>
                    <a:pt x="7309" y="1181"/>
                  </a:lnTo>
                  <a:lnTo>
                    <a:pt x="7321" y="1167"/>
                  </a:lnTo>
                  <a:lnTo>
                    <a:pt x="7345" y="1147"/>
                  </a:lnTo>
                  <a:lnTo>
                    <a:pt x="7368" y="1133"/>
                  </a:lnTo>
                  <a:lnTo>
                    <a:pt x="7416" y="1140"/>
                  </a:lnTo>
                  <a:lnTo>
                    <a:pt x="7487" y="1140"/>
                  </a:lnTo>
                  <a:lnTo>
                    <a:pt x="7546" y="1133"/>
                  </a:lnTo>
                  <a:lnTo>
                    <a:pt x="7569" y="1126"/>
                  </a:lnTo>
                  <a:lnTo>
                    <a:pt x="7593" y="1140"/>
                  </a:lnTo>
                  <a:lnTo>
                    <a:pt x="7640" y="1154"/>
                  </a:lnTo>
                  <a:lnTo>
                    <a:pt x="7652" y="1174"/>
                  </a:lnTo>
                  <a:lnTo>
                    <a:pt x="7593" y="1195"/>
                  </a:lnTo>
                  <a:lnTo>
                    <a:pt x="7569" y="1195"/>
                  </a:lnTo>
                  <a:lnTo>
                    <a:pt x="7498" y="1174"/>
                  </a:lnTo>
                  <a:lnTo>
                    <a:pt x="7475" y="1181"/>
                  </a:lnTo>
                  <a:lnTo>
                    <a:pt x="7451" y="1188"/>
                  </a:lnTo>
                  <a:lnTo>
                    <a:pt x="7475" y="1202"/>
                  </a:lnTo>
                  <a:lnTo>
                    <a:pt x="7510" y="1202"/>
                  </a:lnTo>
                  <a:lnTo>
                    <a:pt x="7534" y="1209"/>
                  </a:lnTo>
                  <a:lnTo>
                    <a:pt x="7593" y="1216"/>
                  </a:lnTo>
                  <a:lnTo>
                    <a:pt x="7640" y="1243"/>
                  </a:lnTo>
                  <a:lnTo>
                    <a:pt x="7688" y="1257"/>
                  </a:lnTo>
                  <a:lnTo>
                    <a:pt x="7759" y="1237"/>
                  </a:lnTo>
                  <a:lnTo>
                    <a:pt x="7759" y="1264"/>
                  </a:lnTo>
                  <a:lnTo>
                    <a:pt x="7759" y="1278"/>
                  </a:lnTo>
                  <a:lnTo>
                    <a:pt x="7735" y="1278"/>
                  </a:lnTo>
                  <a:lnTo>
                    <a:pt x="7700" y="1285"/>
                  </a:lnTo>
                  <a:lnTo>
                    <a:pt x="7723" y="1306"/>
                  </a:lnTo>
                  <a:lnTo>
                    <a:pt x="7735" y="1326"/>
                  </a:lnTo>
                  <a:lnTo>
                    <a:pt x="7723" y="1340"/>
                  </a:lnTo>
                  <a:lnTo>
                    <a:pt x="7676" y="1347"/>
                  </a:lnTo>
                  <a:lnTo>
                    <a:pt x="7700" y="1368"/>
                  </a:lnTo>
                  <a:lnTo>
                    <a:pt x="7700" y="1388"/>
                  </a:lnTo>
                  <a:lnTo>
                    <a:pt x="7676" y="1402"/>
                  </a:lnTo>
                  <a:lnTo>
                    <a:pt x="7629" y="1409"/>
                  </a:lnTo>
                  <a:lnTo>
                    <a:pt x="7629" y="1423"/>
                  </a:lnTo>
                  <a:lnTo>
                    <a:pt x="7700" y="1423"/>
                  </a:lnTo>
                  <a:lnTo>
                    <a:pt x="7700" y="1437"/>
                  </a:lnTo>
                  <a:lnTo>
                    <a:pt x="7640" y="1444"/>
                  </a:lnTo>
                  <a:lnTo>
                    <a:pt x="7593" y="1478"/>
                  </a:lnTo>
                  <a:lnTo>
                    <a:pt x="7546" y="1520"/>
                  </a:lnTo>
                  <a:lnTo>
                    <a:pt x="7522" y="1547"/>
                  </a:lnTo>
                  <a:lnTo>
                    <a:pt x="7522" y="1582"/>
                  </a:lnTo>
                  <a:lnTo>
                    <a:pt x="7558" y="1623"/>
                  </a:lnTo>
                  <a:lnTo>
                    <a:pt x="7629" y="1658"/>
                  </a:lnTo>
                  <a:lnTo>
                    <a:pt x="7723" y="1672"/>
                  </a:lnTo>
                  <a:lnTo>
                    <a:pt x="7759" y="1672"/>
                  </a:lnTo>
                  <a:lnTo>
                    <a:pt x="7865" y="1685"/>
                  </a:lnTo>
                  <a:lnTo>
                    <a:pt x="7912" y="1685"/>
                  </a:lnTo>
                  <a:lnTo>
                    <a:pt x="7983" y="1672"/>
                  </a:lnTo>
                  <a:lnTo>
                    <a:pt x="8031" y="1672"/>
                  </a:lnTo>
                  <a:lnTo>
                    <a:pt x="8113" y="1651"/>
                  </a:lnTo>
                  <a:lnTo>
                    <a:pt x="8113" y="1609"/>
                  </a:lnTo>
                  <a:lnTo>
                    <a:pt x="8078" y="1561"/>
                  </a:lnTo>
                  <a:lnTo>
                    <a:pt x="8042" y="1527"/>
                  </a:lnTo>
                  <a:lnTo>
                    <a:pt x="8113" y="1540"/>
                  </a:lnTo>
                  <a:lnTo>
                    <a:pt x="8161" y="1533"/>
                  </a:lnTo>
                  <a:lnTo>
                    <a:pt x="8184" y="1513"/>
                  </a:lnTo>
                  <a:lnTo>
                    <a:pt x="8232" y="1464"/>
                  </a:lnTo>
                  <a:lnTo>
                    <a:pt x="8279" y="1437"/>
                  </a:lnTo>
                  <a:lnTo>
                    <a:pt x="8362" y="1437"/>
                  </a:lnTo>
                  <a:lnTo>
                    <a:pt x="8445" y="1464"/>
                  </a:lnTo>
                  <a:lnTo>
                    <a:pt x="8492" y="1485"/>
                  </a:lnTo>
                  <a:lnTo>
                    <a:pt x="8551" y="1485"/>
                  </a:lnTo>
                  <a:lnTo>
                    <a:pt x="8622" y="1485"/>
                  </a:lnTo>
                  <a:lnTo>
                    <a:pt x="8717" y="1485"/>
                  </a:lnTo>
                  <a:lnTo>
                    <a:pt x="8752" y="1499"/>
                  </a:lnTo>
                  <a:lnTo>
                    <a:pt x="8409" y="1637"/>
                  </a:lnTo>
                  <a:lnTo>
                    <a:pt x="8291" y="1706"/>
                  </a:lnTo>
                  <a:lnTo>
                    <a:pt x="8291" y="1748"/>
                  </a:lnTo>
                  <a:lnTo>
                    <a:pt x="8267" y="1803"/>
                  </a:lnTo>
                  <a:lnTo>
                    <a:pt x="8220" y="1879"/>
                  </a:lnTo>
                  <a:lnTo>
                    <a:pt x="8208" y="1906"/>
                  </a:lnTo>
                  <a:lnTo>
                    <a:pt x="8220" y="1927"/>
                  </a:lnTo>
                  <a:lnTo>
                    <a:pt x="8232" y="1955"/>
                  </a:lnTo>
                  <a:lnTo>
                    <a:pt x="8279" y="2031"/>
                  </a:lnTo>
                  <a:lnTo>
                    <a:pt x="8279" y="2051"/>
                  </a:lnTo>
                  <a:lnTo>
                    <a:pt x="8279" y="2072"/>
                  </a:lnTo>
                  <a:lnTo>
                    <a:pt x="8279" y="2093"/>
                  </a:lnTo>
                  <a:lnTo>
                    <a:pt x="8208" y="2183"/>
                  </a:lnTo>
                  <a:lnTo>
                    <a:pt x="7936" y="2417"/>
                  </a:lnTo>
                  <a:lnTo>
                    <a:pt x="7924" y="2438"/>
                  </a:lnTo>
                  <a:lnTo>
                    <a:pt x="7912" y="2514"/>
                  </a:lnTo>
                  <a:lnTo>
                    <a:pt x="7901" y="2528"/>
                  </a:lnTo>
                  <a:lnTo>
                    <a:pt x="7865" y="2549"/>
                  </a:lnTo>
                  <a:lnTo>
                    <a:pt x="7747" y="2583"/>
                  </a:lnTo>
                  <a:lnTo>
                    <a:pt x="7629" y="2597"/>
                  </a:lnTo>
                  <a:lnTo>
                    <a:pt x="7498" y="2625"/>
                  </a:lnTo>
                  <a:lnTo>
                    <a:pt x="7404" y="2632"/>
                  </a:lnTo>
                  <a:lnTo>
                    <a:pt x="7333" y="2625"/>
                  </a:lnTo>
                  <a:lnTo>
                    <a:pt x="7155" y="2590"/>
                  </a:lnTo>
                  <a:lnTo>
                    <a:pt x="7037" y="2597"/>
                  </a:lnTo>
                  <a:lnTo>
                    <a:pt x="6931" y="2569"/>
                  </a:lnTo>
                  <a:lnTo>
                    <a:pt x="6872" y="2535"/>
                  </a:lnTo>
                  <a:lnTo>
                    <a:pt x="6836" y="2528"/>
                  </a:lnTo>
                  <a:lnTo>
                    <a:pt x="6730" y="2514"/>
                  </a:lnTo>
                  <a:lnTo>
                    <a:pt x="6623" y="2507"/>
                  </a:lnTo>
                  <a:lnTo>
                    <a:pt x="6552" y="2493"/>
                  </a:lnTo>
                  <a:lnTo>
                    <a:pt x="6540" y="2487"/>
                  </a:lnTo>
                  <a:lnTo>
                    <a:pt x="6505" y="2473"/>
                  </a:lnTo>
                  <a:lnTo>
                    <a:pt x="6493" y="2466"/>
                  </a:lnTo>
                  <a:lnTo>
                    <a:pt x="6470" y="2459"/>
                  </a:lnTo>
                  <a:lnTo>
                    <a:pt x="6410" y="2452"/>
                  </a:lnTo>
                  <a:lnTo>
                    <a:pt x="6363" y="2452"/>
                  </a:lnTo>
                  <a:lnTo>
                    <a:pt x="6304" y="2452"/>
                  </a:lnTo>
                  <a:lnTo>
                    <a:pt x="6257" y="2459"/>
                  </a:lnTo>
                  <a:lnTo>
                    <a:pt x="6186" y="2473"/>
                  </a:lnTo>
                  <a:lnTo>
                    <a:pt x="5855" y="2563"/>
                  </a:lnTo>
                  <a:lnTo>
                    <a:pt x="5807" y="2597"/>
                  </a:lnTo>
                  <a:lnTo>
                    <a:pt x="5819" y="2666"/>
                  </a:lnTo>
                  <a:lnTo>
                    <a:pt x="5878" y="2721"/>
                  </a:lnTo>
                  <a:lnTo>
                    <a:pt x="5890" y="2756"/>
                  </a:lnTo>
                  <a:lnTo>
                    <a:pt x="5902" y="2770"/>
                  </a:lnTo>
                  <a:lnTo>
                    <a:pt x="5914" y="2790"/>
                  </a:lnTo>
                  <a:lnTo>
                    <a:pt x="5902" y="2804"/>
                  </a:lnTo>
                  <a:lnTo>
                    <a:pt x="5866" y="2825"/>
                  </a:lnTo>
                  <a:lnTo>
                    <a:pt x="5642" y="2929"/>
                  </a:lnTo>
                  <a:lnTo>
                    <a:pt x="5582" y="2942"/>
                  </a:lnTo>
                  <a:lnTo>
                    <a:pt x="5535" y="2949"/>
                  </a:lnTo>
                  <a:lnTo>
                    <a:pt x="5464" y="2977"/>
                  </a:lnTo>
                  <a:lnTo>
                    <a:pt x="5417" y="3032"/>
                  </a:lnTo>
                  <a:lnTo>
                    <a:pt x="5452" y="3094"/>
                  </a:lnTo>
                  <a:lnTo>
                    <a:pt x="5464" y="3108"/>
                  </a:lnTo>
                  <a:lnTo>
                    <a:pt x="5488" y="3108"/>
                  </a:lnTo>
                  <a:lnTo>
                    <a:pt x="5535" y="3122"/>
                  </a:lnTo>
                  <a:lnTo>
                    <a:pt x="5559" y="3129"/>
                  </a:lnTo>
                  <a:lnTo>
                    <a:pt x="5559" y="3150"/>
                  </a:lnTo>
                  <a:lnTo>
                    <a:pt x="5571" y="3163"/>
                  </a:lnTo>
                  <a:lnTo>
                    <a:pt x="5594" y="3198"/>
                  </a:lnTo>
                  <a:lnTo>
                    <a:pt x="5736" y="3267"/>
                  </a:lnTo>
                  <a:lnTo>
                    <a:pt x="5795" y="3357"/>
                  </a:lnTo>
                  <a:lnTo>
                    <a:pt x="5795" y="3377"/>
                  </a:lnTo>
                  <a:lnTo>
                    <a:pt x="5795" y="3405"/>
                  </a:lnTo>
                  <a:lnTo>
                    <a:pt x="5784" y="3440"/>
                  </a:lnTo>
                  <a:lnTo>
                    <a:pt x="5784" y="3474"/>
                  </a:lnTo>
                  <a:lnTo>
                    <a:pt x="5795" y="3509"/>
                  </a:lnTo>
                  <a:lnTo>
                    <a:pt x="5890" y="3640"/>
                  </a:lnTo>
                  <a:lnTo>
                    <a:pt x="5665" y="3681"/>
                  </a:lnTo>
                  <a:lnTo>
                    <a:pt x="5630" y="3674"/>
                  </a:lnTo>
                  <a:lnTo>
                    <a:pt x="5618" y="3674"/>
                  </a:lnTo>
                  <a:lnTo>
                    <a:pt x="5582" y="3688"/>
                  </a:lnTo>
                  <a:lnTo>
                    <a:pt x="5547" y="3695"/>
                  </a:lnTo>
                  <a:lnTo>
                    <a:pt x="5547" y="3695"/>
                  </a:lnTo>
                  <a:lnTo>
                    <a:pt x="5358" y="3661"/>
                  </a:lnTo>
                  <a:lnTo>
                    <a:pt x="5287" y="3661"/>
                  </a:lnTo>
                  <a:lnTo>
                    <a:pt x="5228" y="3647"/>
                  </a:lnTo>
                  <a:lnTo>
                    <a:pt x="5204" y="3647"/>
                  </a:lnTo>
                  <a:lnTo>
                    <a:pt x="5192" y="3654"/>
                  </a:lnTo>
                  <a:lnTo>
                    <a:pt x="5169" y="3661"/>
                  </a:lnTo>
                  <a:lnTo>
                    <a:pt x="5145" y="3674"/>
                  </a:lnTo>
                  <a:lnTo>
                    <a:pt x="5074" y="3688"/>
                  </a:lnTo>
                  <a:lnTo>
                    <a:pt x="5027" y="3688"/>
                  </a:lnTo>
                  <a:lnTo>
                    <a:pt x="4991" y="3681"/>
                  </a:lnTo>
                  <a:lnTo>
                    <a:pt x="4967" y="3674"/>
                  </a:lnTo>
                  <a:lnTo>
                    <a:pt x="4920" y="3654"/>
                  </a:lnTo>
                  <a:lnTo>
                    <a:pt x="4897" y="3640"/>
                  </a:lnTo>
                  <a:lnTo>
                    <a:pt x="4849" y="3612"/>
                  </a:lnTo>
                  <a:lnTo>
                    <a:pt x="4826" y="3605"/>
                  </a:lnTo>
                  <a:lnTo>
                    <a:pt x="4707" y="3585"/>
                  </a:lnTo>
                  <a:lnTo>
                    <a:pt x="4542" y="3578"/>
                  </a:lnTo>
                  <a:lnTo>
                    <a:pt x="4423" y="3557"/>
                  </a:lnTo>
                  <a:lnTo>
                    <a:pt x="4388" y="3564"/>
                  </a:lnTo>
                  <a:lnTo>
                    <a:pt x="4364" y="3571"/>
                  </a:lnTo>
                  <a:lnTo>
                    <a:pt x="4246" y="3681"/>
                  </a:lnTo>
                  <a:lnTo>
                    <a:pt x="4128" y="3778"/>
                  </a:lnTo>
                  <a:lnTo>
                    <a:pt x="4092" y="3792"/>
                  </a:lnTo>
                  <a:lnTo>
                    <a:pt x="4080" y="3806"/>
                  </a:lnTo>
                  <a:lnTo>
                    <a:pt x="4057" y="3826"/>
                  </a:lnTo>
                  <a:lnTo>
                    <a:pt x="4057" y="3840"/>
                  </a:lnTo>
                  <a:lnTo>
                    <a:pt x="4057" y="3861"/>
                  </a:lnTo>
                  <a:lnTo>
                    <a:pt x="4080" y="3909"/>
                  </a:lnTo>
                  <a:lnTo>
                    <a:pt x="4092" y="3930"/>
                  </a:lnTo>
                  <a:lnTo>
                    <a:pt x="4140" y="3965"/>
                  </a:lnTo>
                  <a:lnTo>
                    <a:pt x="4175" y="3985"/>
                  </a:lnTo>
                  <a:lnTo>
                    <a:pt x="4364" y="4054"/>
                  </a:lnTo>
                  <a:lnTo>
                    <a:pt x="4376" y="4096"/>
                  </a:lnTo>
                  <a:lnTo>
                    <a:pt x="4364" y="4289"/>
                  </a:lnTo>
                  <a:lnTo>
                    <a:pt x="4317" y="4393"/>
                  </a:lnTo>
                  <a:lnTo>
                    <a:pt x="4317" y="4476"/>
                  </a:lnTo>
                  <a:lnTo>
                    <a:pt x="4187" y="4476"/>
                  </a:lnTo>
                  <a:lnTo>
                    <a:pt x="3891" y="4489"/>
                  </a:lnTo>
                  <a:lnTo>
                    <a:pt x="3785" y="4476"/>
                  </a:lnTo>
                  <a:lnTo>
                    <a:pt x="3678" y="4441"/>
                  </a:lnTo>
                  <a:lnTo>
                    <a:pt x="3596" y="4386"/>
                  </a:lnTo>
                  <a:lnTo>
                    <a:pt x="3395" y="4213"/>
                  </a:lnTo>
                  <a:lnTo>
                    <a:pt x="3335" y="4199"/>
                  </a:lnTo>
                  <a:lnTo>
                    <a:pt x="3264" y="4213"/>
                  </a:lnTo>
                  <a:lnTo>
                    <a:pt x="3205" y="4241"/>
                  </a:lnTo>
                  <a:lnTo>
                    <a:pt x="3075" y="4268"/>
                  </a:lnTo>
                  <a:lnTo>
                    <a:pt x="3016" y="4317"/>
                  </a:lnTo>
                  <a:lnTo>
                    <a:pt x="2945" y="4386"/>
                  </a:lnTo>
                  <a:lnTo>
                    <a:pt x="2933" y="4407"/>
                  </a:lnTo>
                  <a:lnTo>
                    <a:pt x="2874" y="4441"/>
                  </a:lnTo>
                  <a:lnTo>
                    <a:pt x="2815" y="4503"/>
                  </a:lnTo>
                  <a:lnTo>
                    <a:pt x="2803" y="4538"/>
                  </a:lnTo>
                  <a:lnTo>
                    <a:pt x="2803" y="4565"/>
                  </a:lnTo>
                  <a:lnTo>
                    <a:pt x="2815" y="4607"/>
                  </a:lnTo>
                  <a:lnTo>
                    <a:pt x="2886" y="4676"/>
                  </a:lnTo>
                  <a:lnTo>
                    <a:pt x="2910" y="4717"/>
                  </a:lnTo>
                  <a:lnTo>
                    <a:pt x="2921" y="4918"/>
                  </a:lnTo>
                  <a:lnTo>
                    <a:pt x="2886" y="5007"/>
                  </a:lnTo>
                  <a:lnTo>
                    <a:pt x="2791" y="5090"/>
                  </a:lnTo>
                  <a:lnTo>
                    <a:pt x="2709" y="5125"/>
                  </a:lnTo>
                  <a:lnTo>
                    <a:pt x="2437" y="5173"/>
                  </a:lnTo>
                  <a:lnTo>
                    <a:pt x="2295" y="5215"/>
                  </a:lnTo>
                  <a:lnTo>
                    <a:pt x="2176" y="5228"/>
                  </a:lnTo>
                  <a:lnTo>
                    <a:pt x="1632" y="5242"/>
                  </a:lnTo>
                  <a:lnTo>
                    <a:pt x="1573" y="5228"/>
                  </a:lnTo>
                  <a:lnTo>
                    <a:pt x="1538" y="5215"/>
                  </a:lnTo>
                  <a:lnTo>
                    <a:pt x="1502" y="5201"/>
                  </a:lnTo>
                  <a:lnTo>
                    <a:pt x="1455" y="5180"/>
                  </a:lnTo>
                  <a:lnTo>
                    <a:pt x="1396" y="5159"/>
                  </a:lnTo>
                  <a:lnTo>
                    <a:pt x="1348" y="5159"/>
                  </a:lnTo>
                  <a:lnTo>
                    <a:pt x="1230" y="5159"/>
                  </a:lnTo>
                  <a:lnTo>
                    <a:pt x="1159" y="5152"/>
                  </a:lnTo>
                  <a:lnTo>
                    <a:pt x="1136" y="5132"/>
                  </a:lnTo>
                  <a:lnTo>
                    <a:pt x="1112" y="5104"/>
                  </a:lnTo>
                  <a:lnTo>
                    <a:pt x="1065" y="5083"/>
                  </a:lnTo>
                  <a:lnTo>
                    <a:pt x="1065" y="5083"/>
                  </a:lnTo>
                  <a:lnTo>
                    <a:pt x="1443" y="4883"/>
                  </a:lnTo>
                  <a:lnTo>
                    <a:pt x="1479" y="4876"/>
                  </a:lnTo>
                  <a:lnTo>
                    <a:pt x="1632" y="4890"/>
                  </a:lnTo>
                  <a:lnTo>
                    <a:pt x="1810" y="4869"/>
                  </a:lnTo>
                  <a:lnTo>
                    <a:pt x="1869" y="4849"/>
                  </a:lnTo>
                  <a:lnTo>
                    <a:pt x="1916" y="4814"/>
                  </a:lnTo>
                  <a:lnTo>
                    <a:pt x="1963" y="4766"/>
                  </a:lnTo>
                  <a:lnTo>
                    <a:pt x="1963" y="4738"/>
                  </a:lnTo>
                  <a:lnTo>
                    <a:pt x="1928" y="4448"/>
                  </a:lnTo>
                  <a:lnTo>
                    <a:pt x="1916" y="4420"/>
                  </a:lnTo>
                  <a:lnTo>
                    <a:pt x="1833" y="4365"/>
                  </a:lnTo>
                  <a:lnTo>
                    <a:pt x="1810" y="4324"/>
                  </a:lnTo>
                  <a:lnTo>
                    <a:pt x="1786" y="4255"/>
                  </a:lnTo>
                  <a:lnTo>
                    <a:pt x="1703" y="4144"/>
                  </a:lnTo>
                  <a:lnTo>
                    <a:pt x="1526" y="3985"/>
                  </a:lnTo>
                  <a:lnTo>
                    <a:pt x="1467" y="3923"/>
                  </a:lnTo>
                  <a:lnTo>
                    <a:pt x="1384" y="3895"/>
                  </a:lnTo>
                  <a:lnTo>
                    <a:pt x="1526" y="3854"/>
                  </a:lnTo>
                  <a:lnTo>
                    <a:pt x="1668" y="3854"/>
                  </a:lnTo>
                  <a:lnTo>
                    <a:pt x="1810" y="3826"/>
                  </a:lnTo>
                  <a:lnTo>
                    <a:pt x="1869" y="3799"/>
                  </a:lnTo>
                  <a:lnTo>
                    <a:pt x="1975" y="3785"/>
                  </a:lnTo>
                  <a:lnTo>
                    <a:pt x="2153" y="3750"/>
                  </a:lnTo>
                  <a:lnTo>
                    <a:pt x="2295" y="3709"/>
                  </a:lnTo>
                  <a:lnTo>
                    <a:pt x="2389" y="3647"/>
                  </a:lnTo>
                  <a:lnTo>
                    <a:pt x="2567" y="3488"/>
                  </a:lnTo>
                  <a:lnTo>
                    <a:pt x="2756" y="3343"/>
                  </a:lnTo>
                  <a:lnTo>
                    <a:pt x="3040" y="3212"/>
                  </a:lnTo>
                  <a:lnTo>
                    <a:pt x="3111" y="3129"/>
                  </a:lnTo>
                  <a:lnTo>
                    <a:pt x="3123" y="3039"/>
                  </a:lnTo>
                  <a:lnTo>
                    <a:pt x="3123" y="3011"/>
                  </a:lnTo>
                  <a:lnTo>
                    <a:pt x="3099" y="2970"/>
                  </a:lnTo>
                  <a:lnTo>
                    <a:pt x="2992" y="2915"/>
                  </a:lnTo>
                  <a:lnTo>
                    <a:pt x="2981" y="2894"/>
                  </a:lnTo>
                  <a:lnTo>
                    <a:pt x="2992" y="2825"/>
                  </a:lnTo>
                  <a:lnTo>
                    <a:pt x="2992" y="2721"/>
                  </a:lnTo>
                  <a:lnTo>
                    <a:pt x="2933" y="2673"/>
                  </a:lnTo>
                  <a:lnTo>
                    <a:pt x="2886" y="2659"/>
                  </a:lnTo>
                  <a:lnTo>
                    <a:pt x="2815" y="2666"/>
                  </a:lnTo>
                  <a:lnTo>
                    <a:pt x="2768" y="2680"/>
                  </a:lnTo>
                  <a:lnTo>
                    <a:pt x="2709" y="2687"/>
                  </a:lnTo>
                  <a:lnTo>
                    <a:pt x="2649" y="2687"/>
                  </a:lnTo>
                  <a:lnTo>
                    <a:pt x="2567" y="2694"/>
                  </a:lnTo>
                  <a:lnTo>
                    <a:pt x="2519" y="2687"/>
                  </a:lnTo>
                  <a:lnTo>
                    <a:pt x="2460" y="2673"/>
                  </a:lnTo>
                  <a:lnTo>
                    <a:pt x="2437" y="2666"/>
                  </a:lnTo>
                  <a:lnTo>
                    <a:pt x="2425" y="2652"/>
                  </a:lnTo>
                  <a:lnTo>
                    <a:pt x="2425" y="2638"/>
                  </a:lnTo>
                  <a:lnTo>
                    <a:pt x="2437" y="2618"/>
                  </a:lnTo>
                  <a:lnTo>
                    <a:pt x="2448" y="2597"/>
                  </a:lnTo>
                  <a:lnTo>
                    <a:pt x="2437" y="2583"/>
                  </a:lnTo>
                  <a:lnTo>
                    <a:pt x="2389" y="2542"/>
                  </a:lnTo>
                  <a:lnTo>
                    <a:pt x="2342" y="2528"/>
                  </a:lnTo>
                  <a:lnTo>
                    <a:pt x="2295" y="2473"/>
                  </a:lnTo>
                  <a:lnTo>
                    <a:pt x="2235" y="2390"/>
                  </a:lnTo>
                  <a:lnTo>
                    <a:pt x="2224" y="2362"/>
                  </a:lnTo>
                  <a:lnTo>
                    <a:pt x="2200" y="2342"/>
                  </a:lnTo>
                  <a:lnTo>
                    <a:pt x="2188" y="2307"/>
                  </a:lnTo>
                  <a:lnTo>
                    <a:pt x="2330" y="2127"/>
                  </a:lnTo>
                  <a:lnTo>
                    <a:pt x="2283" y="2010"/>
                  </a:lnTo>
                  <a:lnTo>
                    <a:pt x="2165" y="2024"/>
                  </a:lnTo>
                  <a:lnTo>
                    <a:pt x="2105" y="2058"/>
                  </a:lnTo>
                  <a:lnTo>
                    <a:pt x="1893" y="2148"/>
                  </a:lnTo>
                  <a:lnTo>
                    <a:pt x="1822" y="2162"/>
                  </a:lnTo>
                  <a:lnTo>
                    <a:pt x="1727" y="2162"/>
                  </a:lnTo>
                  <a:lnTo>
                    <a:pt x="1419" y="2114"/>
                  </a:lnTo>
                  <a:lnTo>
                    <a:pt x="1301" y="2086"/>
                  </a:lnTo>
                  <a:lnTo>
                    <a:pt x="1017" y="2010"/>
                  </a:lnTo>
                  <a:lnTo>
                    <a:pt x="935" y="1969"/>
                  </a:lnTo>
                  <a:lnTo>
                    <a:pt x="840" y="1920"/>
                  </a:lnTo>
                  <a:lnTo>
                    <a:pt x="757" y="1858"/>
                  </a:lnTo>
                  <a:lnTo>
                    <a:pt x="698" y="1851"/>
                  </a:lnTo>
                  <a:lnTo>
                    <a:pt x="568" y="1906"/>
                  </a:lnTo>
                  <a:lnTo>
                    <a:pt x="438" y="1969"/>
                  </a:lnTo>
                  <a:lnTo>
                    <a:pt x="367" y="1996"/>
                  </a:lnTo>
                  <a:lnTo>
                    <a:pt x="237" y="1989"/>
                  </a:lnTo>
                  <a:lnTo>
                    <a:pt x="189" y="1941"/>
                  </a:lnTo>
                  <a:lnTo>
                    <a:pt x="142" y="1913"/>
                  </a:lnTo>
                  <a:lnTo>
                    <a:pt x="48" y="1886"/>
                  </a:lnTo>
                  <a:lnTo>
                    <a:pt x="154" y="1761"/>
                  </a:lnTo>
                  <a:lnTo>
                    <a:pt x="154" y="1699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19" name="Google Shape;621;p22">
              <a:extLst>
                <a:ext uri="{FF2B5EF4-FFF2-40B4-BE49-F238E27FC236}">
                  <a16:creationId xmlns:a16="http://schemas.microsoft.com/office/drawing/2014/main" id="{B43DC507-A267-F774-C662-9B8B3D0455AF}"/>
                </a:ext>
              </a:extLst>
            </p:cNvPr>
            <p:cNvSpPr/>
            <p:nvPr/>
          </p:nvSpPr>
          <p:spPr>
            <a:xfrm flipH="1">
              <a:off x="4543948" y="2476550"/>
              <a:ext cx="747393" cy="438460"/>
            </a:xfrm>
            <a:custGeom>
              <a:avLst/>
              <a:gdLst/>
              <a:ahLst/>
              <a:cxnLst/>
              <a:rect l="l" t="t" r="r" b="b"/>
              <a:pathLst>
                <a:path w="12277" h="4600" extrusionOk="0">
                  <a:moveTo>
                    <a:pt x="131" y="698"/>
                  </a:moveTo>
                  <a:lnTo>
                    <a:pt x="190" y="650"/>
                  </a:lnTo>
                  <a:lnTo>
                    <a:pt x="190" y="615"/>
                  </a:lnTo>
                  <a:lnTo>
                    <a:pt x="202" y="594"/>
                  </a:lnTo>
                  <a:lnTo>
                    <a:pt x="237" y="574"/>
                  </a:lnTo>
                  <a:lnTo>
                    <a:pt x="320" y="532"/>
                  </a:lnTo>
                  <a:lnTo>
                    <a:pt x="403" y="505"/>
                  </a:lnTo>
                  <a:lnTo>
                    <a:pt x="651" y="449"/>
                  </a:lnTo>
                  <a:lnTo>
                    <a:pt x="710" y="429"/>
                  </a:lnTo>
                  <a:lnTo>
                    <a:pt x="722" y="401"/>
                  </a:lnTo>
                  <a:lnTo>
                    <a:pt x="734" y="373"/>
                  </a:lnTo>
                  <a:lnTo>
                    <a:pt x="758" y="353"/>
                  </a:lnTo>
                  <a:lnTo>
                    <a:pt x="781" y="339"/>
                  </a:lnTo>
                  <a:lnTo>
                    <a:pt x="900" y="297"/>
                  </a:lnTo>
                  <a:lnTo>
                    <a:pt x="935" y="284"/>
                  </a:lnTo>
                  <a:lnTo>
                    <a:pt x="970" y="242"/>
                  </a:lnTo>
                  <a:lnTo>
                    <a:pt x="1006" y="228"/>
                  </a:lnTo>
                  <a:lnTo>
                    <a:pt x="1136" y="194"/>
                  </a:lnTo>
                  <a:lnTo>
                    <a:pt x="1183" y="187"/>
                  </a:lnTo>
                  <a:lnTo>
                    <a:pt x="1290" y="180"/>
                  </a:lnTo>
                  <a:lnTo>
                    <a:pt x="1420" y="180"/>
                  </a:lnTo>
                  <a:lnTo>
                    <a:pt x="1526" y="187"/>
                  </a:lnTo>
                  <a:lnTo>
                    <a:pt x="1633" y="187"/>
                  </a:lnTo>
                  <a:lnTo>
                    <a:pt x="1692" y="187"/>
                  </a:lnTo>
                  <a:lnTo>
                    <a:pt x="1810" y="166"/>
                  </a:lnTo>
                  <a:lnTo>
                    <a:pt x="1881" y="159"/>
                  </a:lnTo>
                  <a:lnTo>
                    <a:pt x="1988" y="166"/>
                  </a:lnTo>
                  <a:lnTo>
                    <a:pt x="2248" y="221"/>
                  </a:lnTo>
                  <a:lnTo>
                    <a:pt x="2402" y="270"/>
                  </a:lnTo>
                  <a:lnTo>
                    <a:pt x="2484" y="284"/>
                  </a:lnTo>
                  <a:lnTo>
                    <a:pt x="2626" y="277"/>
                  </a:lnTo>
                  <a:lnTo>
                    <a:pt x="2827" y="290"/>
                  </a:lnTo>
                  <a:lnTo>
                    <a:pt x="3123" y="318"/>
                  </a:lnTo>
                  <a:lnTo>
                    <a:pt x="3336" y="318"/>
                  </a:lnTo>
                  <a:lnTo>
                    <a:pt x="3360" y="311"/>
                  </a:lnTo>
                  <a:lnTo>
                    <a:pt x="3501" y="270"/>
                  </a:lnTo>
                  <a:lnTo>
                    <a:pt x="3572" y="263"/>
                  </a:lnTo>
                  <a:lnTo>
                    <a:pt x="3655" y="270"/>
                  </a:lnTo>
                  <a:lnTo>
                    <a:pt x="3726" y="284"/>
                  </a:lnTo>
                  <a:lnTo>
                    <a:pt x="3821" y="304"/>
                  </a:lnTo>
                  <a:lnTo>
                    <a:pt x="3856" y="304"/>
                  </a:lnTo>
                  <a:lnTo>
                    <a:pt x="4223" y="290"/>
                  </a:lnTo>
                  <a:lnTo>
                    <a:pt x="4495" y="228"/>
                  </a:lnTo>
                  <a:lnTo>
                    <a:pt x="4625" y="214"/>
                  </a:lnTo>
                  <a:lnTo>
                    <a:pt x="4838" y="221"/>
                  </a:lnTo>
                  <a:lnTo>
                    <a:pt x="4921" y="214"/>
                  </a:lnTo>
                  <a:lnTo>
                    <a:pt x="5039" y="187"/>
                  </a:lnTo>
                  <a:lnTo>
                    <a:pt x="5169" y="173"/>
                  </a:lnTo>
                  <a:lnTo>
                    <a:pt x="5240" y="201"/>
                  </a:lnTo>
                  <a:lnTo>
                    <a:pt x="5311" y="201"/>
                  </a:lnTo>
                  <a:lnTo>
                    <a:pt x="5370" y="208"/>
                  </a:lnTo>
                  <a:lnTo>
                    <a:pt x="5417" y="201"/>
                  </a:lnTo>
                  <a:lnTo>
                    <a:pt x="5453" y="208"/>
                  </a:lnTo>
                  <a:lnTo>
                    <a:pt x="5547" y="242"/>
                  </a:lnTo>
                  <a:lnTo>
                    <a:pt x="5689" y="277"/>
                  </a:lnTo>
                  <a:lnTo>
                    <a:pt x="5808" y="277"/>
                  </a:lnTo>
                  <a:lnTo>
                    <a:pt x="5879" y="284"/>
                  </a:lnTo>
                  <a:lnTo>
                    <a:pt x="5938" y="297"/>
                  </a:lnTo>
                  <a:lnTo>
                    <a:pt x="5997" y="311"/>
                  </a:lnTo>
                  <a:lnTo>
                    <a:pt x="6139" y="339"/>
                  </a:lnTo>
                  <a:lnTo>
                    <a:pt x="6245" y="346"/>
                  </a:lnTo>
                  <a:lnTo>
                    <a:pt x="6328" y="339"/>
                  </a:lnTo>
                  <a:lnTo>
                    <a:pt x="6387" y="346"/>
                  </a:lnTo>
                  <a:lnTo>
                    <a:pt x="6505" y="359"/>
                  </a:lnTo>
                  <a:lnTo>
                    <a:pt x="6565" y="353"/>
                  </a:lnTo>
                  <a:lnTo>
                    <a:pt x="6671" y="325"/>
                  </a:lnTo>
                  <a:lnTo>
                    <a:pt x="6707" y="318"/>
                  </a:lnTo>
                  <a:lnTo>
                    <a:pt x="6766" y="318"/>
                  </a:lnTo>
                  <a:lnTo>
                    <a:pt x="6848" y="339"/>
                  </a:lnTo>
                  <a:lnTo>
                    <a:pt x="7132" y="339"/>
                  </a:lnTo>
                  <a:lnTo>
                    <a:pt x="7239" y="353"/>
                  </a:lnTo>
                  <a:lnTo>
                    <a:pt x="7653" y="442"/>
                  </a:lnTo>
                  <a:lnTo>
                    <a:pt x="7771" y="449"/>
                  </a:lnTo>
                  <a:lnTo>
                    <a:pt x="7842" y="442"/>
                  </a:lnTo>
                  <a:lnTo>
                    <a:pt x="7913" y="442"/>
                  </a:lnTo>
                  <a:lnTo>
                    <a:pt x="7996" y="449"/>
                  </a:lnTo>
                  <a:lnTo>
                    <a:pt x="8209" y="511"/>
                  </a:lnTo>
                  <a:lnTo>
                    <a:pt x="8421" y="539"/>
                  </a:lnTo>
                  <a:lnTo>
                    <a:pt x="8634" y="636"/>
                  </a:lnTo>
                  <a:lnTo>
                    <a:pt x="8693" y="629"/>
                  </a:lnTo>
                  <a:lnTo>
                    <a:pt x="8800" y="622"/>
                  </a:lnTo>
                  <a:lnTo>
                    <a:pt x="8918" y="574"/>
                  </a:lnTo>
                  <a:lnTo>
                    <a:pt x="9072" y="525"/>
                  </a:lnTo>
                  <a:lnTo>
                    <a:pt x="9131" y="505"/>
                  </a:lnTo>
                  <a:lnTo>
                    <a:pt x="9190" y="477"/>
                  </a:lnTo>
                  <a:lnTo>
                    <a:pt x="9285" y="366"/>
                  </a:lnTo>
                  <a:lnTo>
                    <a:pt x="9439" y="284"/>
                  </a:lnTo>
                  <a:lnTo>
                    <a:pt x="9521" y="194"/>
                  </a:lnTo>
                  <a:lnTo>
                    <a:pt x="9533" y="138"/>
                  </a:lnTo>
                  <a:lnTo>
                    <a:pt x="9533" y="118"/>
                  </a:lnTo>
                  <a:lnTo>
                    <a:pt x="9521" y="90"/>
                  </a:lnTo>
                  <a:lnTo>
                    <a:pt x="9427" y="0"/>
                  </a:lnTo>
                  <a:lnTo>
                    <a:pt x="9557" y="35"/>
                  </a:lnTo>
                  <a:lnTo>
                    <a:pt x="9711" y="187"/>
                  </a:lnTo>
                  <a:lnTo>
                    <a:pt x="9782" y="332"/>
                  </a:lnTo>
                  <a:lnTo>
                    <a:pt x="9793" y="353"/>
                  </a:lnTo>
                  <a:lnTo>
                    <a:pt x="9782" y="366"/>
                  </a:lnTo>
                  <a:lnTo>
                    <a:pt x="9722" y="387"/>
                  </a:lnTo>
                  <a:lnTo>
                    <a:pt x="9699" y="401"/>
                  </a:lnTo>
                  <a:lnTo>
                    <a:pt x="9675" y="456"/>
                  </a:lnTo>
                  <a:lnTo>
                    <a:pt x="9651" y="484"/>
                  </a:lnTo>
                  <a:lnTo>
                    <a:pt x="9640" y="511"/>
                  </a:lnTo>
                  <a:lnTo>
                    <a:pt x="9616" y="539"/>
                  </a:lnTo>
                  <a:lnTo>
                    <a:pt x="9498" y="608"/>
                  </a:lnTo>
                  <a:lnTo>
                    <a:pt x="9509" y="656"/>
                  </a:lnTo>
                  <a:lnTo>
                    <a:pt x="9569" y="712"/>
                  </a:lnTo>
                  <a:lnTo>
                    <a:pt x="9604" y="829"/>
                  </a:lnTo>
                  <a:lnTo>
                    <a:pt x="9687" y="988"/>
                  </a:lnTo>
                  <a:lnTo>
                    <a:pt x="9699" y="1009"/>
                  </a:lnTo>
                  <a:lnTo>
                    <a:pt x="9782" y="1022"/>
                  </a:lnTo>
                  <a:lnTo>
                    <a:pt x="9841" y="1036"/>
                  </a:lnTo>
                  <a:lnTo>
                    <a:pt x="9888" y="1050"/>
                  </a:lnTo>
                  <a:lnTo>
                    <a:pt x="9912" y="1071"/>
                  </a:lnTo>
                  <a:lnTo>
                    <a:pt x="9912" y="1112"/>
                  </a:lnTo>
                  <a:lnTo>
                    <a:pt x="9545" y="1230"/>
                  </a:lnTo>
                  <a:lnTo>
                    <a:pt x="9391" y="1292"/>
                  </a:lnTo>
                  <a:lnTo>
                    <a:pt x="9356" y="1347"/>
                  </a:lnTo>
                  <a:lnTo>
                    <a:pt x="9285" y="1382"/>
                  </a:lnTo>
                  <a:lnTo>
                    <a:pt x="9190" y="1451"/>
                  </a:lnTo>
                  <a:lnTo>
                    <a:pt x="9107" y="1499"/>
                  </a:lnTo>
                  <a:lnTo>
                    <a:pt x="9167" y="1527"/>
                  </a:lnTo>
                  <a:lnTo>
                    <a:pt x="9190" y="1534"/>
                  </a:lnTo>
                  <a:lnTo>
                    <a:pt x="9214" y="1547"/>
                  </a:lnTo>
                  <a:lnTo>
                    <a:pt x="9237" y="1575"/>
                  </a:lnTo>
                  <a:lnTo>
                    <a:pt x="9249" y="1616"/>
                  </a:lnTo>
                  <a:lnTo>
                    <a:pt x="9261" y="1644"/>
                  </a:lnTo>
                  <a:lnTo>
                    <a:pt x="9285" y="1672"/>
                  </a:lnTo>
                  <a:lnTo>
                    <a:pt x="9332" y="1692"/>
                  </a:lnTo>
                  <a:lnTo>
                    <a:pt x="9356" y="1720"/>
                  </a:lnTo>
                  <a:lnTo>
                    <a:pt x="9368" y="1741"/>
                  </a:lnTo>
                  <a:lnTo>
                    <a:pt x="9415" y="1893"/>
                  </a:lnTo>
                  <a:lnTo>
                    <a:pt x="9450" y="1906"/>
                  </a:lnTo>
                  <a:lnTo>
                    <a:pt x="9474" y="1906"/>
                  </a:lnTo>
                  <a:lnTo>
                    <a:pt x="9533" y="1886"/>
                  </a:lnTo>
                  <a:lnTo>
                    <a:pt x="9616" y="1844"/>
                  </a:lnTo>
                  <a:lnTo>
                    <a:pt x="9640" y="1831"/>
                  </a:lnTo>
                  <a:lnTo>
                    <a:pt x="9675" y="1796"/>
                  </a:lnTo>
                  <a:lnTo>
                    <a:pt x="9699" y="1775"/>
                  </a:lnTo>
                  <a:lnTo>
                    <a:pt x="9722" y="1761"/>
                  </a:lnTo>
                  <a:lnTo>
                    <a:pt x="9758" y="1768"/>
                  </a:lnTo>
                  <a:lnTo>
                    <a:pt x="9805" y="1782"/>
                  </a:lnTo>
                  <a:lnTo>
                    <a:pt x="9900" y="1837"/>
                  </a:lnTo>
                  <a:lnTo>
                    <a:pt x="10314" y="2107"/>
                  </a:lnTo>
                  <a:lnTo>
                    <a:pt x="10397" y="2190"/>
                  </a:lnTo>
                  <a:lnTo>
                    <a:pt x="10456" y="2238"/>
                  </a:lnTo>
                  <a:lnTo>
                    <a:pt x="10609" y="2286"/>
                  </a:lnTo>
                  <a:lnTo>
                    <a:pt x="10834" y="2404"/>
                  </a:lnTo>
                  <a:lnTo>
                    <a:pt x="10905" y="2404"/>
                  </a:lnTo>
                  <a:lnTo>
                    <a:pt x="11012" y="2321"/>
                  </a:lnTo>
                  <a:lnTo>
                    <a:pt x="11082" y="2286"/>
                  </a:lnTo>
                  <a:lnTo>
                    <a:pt x="11177" y="2210"/>
                  </a:lnTo>
                  <a:lnTo>
                    <a:pt x="11213" y="2190"/>
                  </a:lnTo>
                  <a:lnTo>
                    <a:pt x="11284" y="2169"/>
                  </a:lnTo>
                  <a:lnTo>
                    <a:pt x="11378" y="2210"/>
                  </a:lnTo>
                  <a:lnTo>
                    <a:pt x="11414" y="2224"/>
                  </a:lnTo>
                  <a:lnTo>
                    <a:pt x="11473" y="2252"/>
                  </a:lnTo>
                  <a:lnTo>
                    <a:pt x="11544" y="2293"/>
                  </a:lnTo>
                  <a:lnTo>
                    <a:pt x="11757" y="2473"/>
                  </a:lnTo>
                  <a:lnTo>
                    <a:pt x="11780" y="2487"/>
                  </a:lnTo>
                  <a:lnTo>
                    <a:pt x="11768" y="2570"/>
                  </a:lnTo>
                  <a:lnTo>
                    <a:pt x="11792" y="2583"/>
                  </a:lnTo>
                  <a:lnTo>
                    <a:pt x="11804" y="2597"/>
                  </a:lnTo>
                  <a:lnTo>
                    <a:pt x="11816" y="2618"/>
                  </a:lnTo>
                  <a:lnTo>
                    <a:pt x="11839" y="2666"/>
                  </a:lnTo>
                  <a:lnTo>
                    <a:pt x="11839" y="2701"/>
                  </a:lnTo>
                  <a:lnTo>
                    <a:pt x="11828" y="2735"/>
                  </a:lnTo>
                  <a:lnTo>
                    <a:pt x="11780" y="2770"/>
                  </a:lnTo>
                  <a:lnTo>
                    <a:pt x="11686" y="2811"/>
                  </a:lnTo>
                  <a:lnTo>
                    <a:pt x="11662" y="2846"/>
                  </a:lnTo>
                  <a:lnTo>
                    <a:pt x="11721" y="2908"/>
                  </a:lnTo>
                  <a:lnTo>
                    <a:pt x="11745" y="2956"/>
                  </a:lnTo>
                  <a:lnTo>
                    <a:pt x="11768" y="2984"/>
                  </a:lnTo>
                  <a:lnTo>
                    <a:pt x="11828" y="3018"/>
                  </a:lnTo>
                  <a:lnTo>
                    <a:pt x="11922" y="3074"/>
                  </a:lnTo>
                  <a:lnTo>
                    <a:pt x="12064" y="3039"/>
                  </a:lnTo>
                  <a:lnTo>
                    <a:pt x="12111" y="3046"/>
                  </a:lnTo>
                  <a:lnTo>
                    <a:pt x="12135" y="3060"/>
                  </a:lnTo>
                  <a:lnTo>
                    <a:pt x="12194" y="3205"/>
                  </a:lnTo>
                  <a:lnTo>
                    <a:pt x="12206" y="3308"/>
                  </a:lnTo>
                  <a:lnTo>
                    <a:pt x="12277" y="3412"/>
                  </a:lnTo>
                  <a:lnTo>
                    <a:pt x="12277" y="3454"/>
                  </a:lnTo>
                  <a:lnTo>
                    <a:pt x="12206" y="3585"/>
                  </a:lnTo>
                  <a:lnTo>
                    <a:pt x="12218" y="3619"/>
                  </a:lnTo>
                  <a:lnTo>
                    <a:pt x="12194" y="3688"/>
                  </a:lnTo>
                  <a:lnTo>
                    <a:pt x="12171" y="3716"/>
                  </a:lnTo>
                  <a:lnTo>
                    <a:pt x="11993" y="3813"/>
                  </a:lnTo>
                  <a:lnTo>
                    <a:pt x="11733" y="4089"/>
                  </a:lnTo>
                  <a:lnTo>
                    <a:pt x="11402" y="4303"/>
                  </a:lnTo>
                  <a:lnTo>
                    <a:pt x="11343" y="4303"/>
                  </a:lnTo>
                  <a:lnTo>
                    <a:pt x="11319" y="4303"/>
                  </a:lnTo>
                  <a:lnTo>
                    <a:pt x="11307" y="4310"/>
                  </a:lnTo>
                  <a:lnTo>
                    <a:pt x="11307" y="4324"/>
                  </a:lnTo>
                  <a:lnTo>
                    <a:pt x="11295" y="4338"/>
                  </a:lnTo>
                  <a:lnTo>
                    <a:pt x="11224" y="4386"/>
                  </a:lnTo>
                  <a:lnTo>
                    <a:pt x="11213" y="4400"/>
                  </a:lnTo>
                  <a:lnTo>
                    <a:pt x="11213" y="4413"/>
                  </a:lnTo>
                  <a:lnTo>
                    <a:pt x="11189" y="4434"/>
                  </a:lnTo>
                  <a:lnTo>
                    <a:pt x="11189" y="4455"/>
                  </a:lnTo>
                  <a:lnTo>
                    <a:pt x="11189" y="4469"/>
                  </a:lnTo>
                  <a:lnTo>
                    <a:pt x="11189" y="4483"/>
                  </a:lnTo>
                  <a:lnTo>
                    <a:pt x="11165" y="4483"/>
                  </a:lnTo>
                  <a:lnTo>
                    <a:pt x="11142" y="4483"/>
                  </a:lnTo>
                  <a:lnTo>
                    <a:pt x="11106" y="4476"/>
                  </a:lnTo>
                  <a:lnTo>
                    <a:pt x="11071" y="4489"/>
                  </a:lnTo>
                  <a:lnTo>
                    <a:pt x="11071" y="4503"/>
                  </a:lnTo>
                  <a:lnTo>
                    <a:pt x="11059" y="4565"/>
                  </a:lnTo>
                  <a:lnTo>
                    <a:pt x="10964" y="4593"/>
                  </a:lnTo>
                  <a:lnTo>
                    <a:pt x="10941" y="4600"/>
                  </a:lnTo>
                  <a:lnTo>
                    <a:pt x="10905" y="4593"/>
                  </a:lnTo>
                  <a:lnTo>
                    <a:pt x="10881" y="4586"/>
                  </a:lnTo>
                  <a:lnTo>
                    <a:pt x="10822" y="4559"/>
                  </a:lnTo>
                  <a:lnTo>
                    <a:pt x="10799" y="4552"/>
                  </a:lnTo>
                  <a:lnTo>
                    <a:pt x="10763" y="4552"/>
                  </a:lnTo>
                  <a:lnTo>
                    <a:pt x="10609" y="4565"/>
                  </a:lnTo>
                  <a:lnTo>
                    <a:pt x="10586" y="4565"/>
                  </a:lnTo>
                  <a:lnTo>
                    <a:pt x="10562" y="4559"/>
                  </a:lnTo>
                  <a:lnTo>
                    <a:pt x="10562" y="4552"/>
                  </a:lnTo>
                  <a:lnTo>
                    <a:pt x="10550" y="4552"/>
                  </a:lnTo>
                  <a:lnTo>
                    <a:pt x="10515" y="4559"/>
                  </a:lnTo>
                  <a:lnTo>
                    <a:pt x="10491" y="4572"/>
                  </a:lnTo>
                  <a:lnTo>
                    <a:pt x="10467" y="4579"/>
                  </a:lnTo>
                  <a:lnTo>
                    <a:pt x="10444" y="4572"/>
                  </a:lnTo>
                  <a:lnTo>
                    <a:pt x="10361" y="4489"/>
                  </a:lnTo>
                  <a:lnTo>
                    <a:pt x="10337" y="4476"/>
                  </a:lnTo>
                  <a:lnTo>
                    <a:pt x="10290" y="4476"/>
                  </a:lnTo>
                  <a:lnTo>
                    <a:pt x="10243" y="4483"/>
                  </a:lnTo>
                  <a:lnTo>
                    <a:pt x="10184" y="4496"/>
                  </a:lnTo>
                  <a:lnTo>
                    <a:pt x="10172" y="4510"/>
                  </a:lnTo>
                  <a:lnTo>
                    <a:pt x="10124" y="4545"/>
                  </a:lnTo>
                  <a:lnTo>
                    <a:pt x="10030" y="4531"/>
                  </a:lnTo>
                  <a:lnTo>
                    <a:pt x="9852" y="4476"/>
                  </a:lnTo>
                  <a:lnTo>
                    <a:pt x="9782" y="4503"/>
                  </a:lnTo>
                  <a:lnTo>
                    <a:pt x="9687" y="4510"/>
                  </a:lnTo>
                  <a:lnTo>
                    <a:pt x="9604" y="4496"/>
                  </a:lnTo>
                  <a:lnTo>
                    <a:pt x="9439" y="4351"/>
                  </a:lnTo>
                  <a:lnTo>
                    <a:pt x="9379" y="4338"/>
                  </a:lnTo>
                  <a:lnTo>
                    <a:pt x="8776" y="4255"/>
                  </a:lnTo>
                  <a:lnTo>
                    <a:pt x="8729" y="4255"/>
                  </a:lnTo>
                  <a:lnTo>
                    <a:pt x="8682" y="4268"/>
                  </a:lnTo>
                  <a:lnTo>
                    <a:pt x="8540" y="4324"/>
                  </a:lnTo>
                  <a:lnTo>
                    <a:pt x="8504" y="4351"/>
                  </a:lnTo>
                  <a:lnTo>
                    <a:pt x="8469" y="4386"/>
                  </a:lnTo>
                  <a:lnTo>
                    <a:pt x="8386" y="4400"/>
                  </a:lnTo>
                  <a:lnTo>
                    <a:pt x="8244" y="4372"/>
                  </a:lnTo>
                  <a:lnTo>
                    <a:pt x="8102" y="4324"/>
                  </a:lnTo>
                  <a:lnTo>
                    <a:pt x="7806" y="4179"/>
                  </a:lnTo>
                  <a:lnTo>
                    <a:pt x="7511" y="3992"/>
                  </a:lnTo>
                  <a:lnTo>
                    <a:pt x="7475" y="3971"/>
                  </a:lnTo>
                  <a:lnTo>
                    <a:pt x="7428" y="3971"/>
                  </a:lnTo>
                  <a:lnTo>
                    <a:pt x="7392" y="3971"/>
                  </a:lnTo>
                  <a:lnTo>
                    <a:pt x="7345" y="3971"/>
                  </a:lnTo>
                  <a:lnTo>
                    <a:pt x="7002" y="3909"/>
                  </a:lnTo>
                  <a:lnTo>
                    <a:pt x="6837" y="3861"/>
                  </a:lnTo>
                  <a:lnTo>
                    <a:pt x="6541" y="3744"/>
                  </a:lnTo>
                  <a:lnTo>
                    <a:pt x="5429" y="3460"/>
                  </a:lnTo>
                  <a:lnTo>
                    <a:pt x="5205" y="3440"/>
                  </a:lnTo>
                  <a:lnTo>
                    <a:pt x="5169" y="3426"/>
                  </a:lnTo>
                  <a:lnTo>
                    <a:pt x="4980" y="3336"/>
                  </a:lnTo>
                  <a:lnTo>
                    <a:pt x="4873" y="3302"/>
                  </a:lnTo>
                  <a:lnTo>
                    <a:pt x="4814" y="3281"/>
                  </a:lnTo>
                  <a:lnTo>
                    <a:pt x="4755" y="3274"/>
                  </a:lnTo>
                  <a:lnTo>
                    <a:pt x="4708" y="3267"/>
                  </a:lnTo>
                  <a:lnTo>
                    <a:pt x="4613" y="3212"/>
                  </a:lnTo>
                  <a:lnTo>
                    <a:pt x="4566" y="3184"/>
                  </a:lnTo>
                  <a:lnTo>
                    <a:pt x="4483" y="3122"/>
                  </a:lnTo>
                  <a:lnTo>
                    <a:pt x="4223" y="2763"/>
                  </a:lnTo>
                  <a:lnTo>
                    <a:pt x="4164" y="2728"/>
                  </a:lnTo>
                  <a:lnTo>
                    <a:pt x="4010" y="2701"/>
                  </a:lnTo>
                  <a:lnTo>
                    <a:pt x="3951" y="2680"/>
                  </a:lnTo>
                  <a:lnTo>
                    <a:pt x="3277" y="2342"/>
                  </a:lnTo>
                  <a:lnTo>
                    <a:pt x="3218" y="2328"/>
                  </a:lnTo>
                  <a:lnTo>
                    <a:pt x="3182" y="2307"/>
                  </a:lnTo>
                  <a:lnTo>
                    <a:pt x="3170" y="2197"/>
                  </a:lnTo>
                  <a:lnTo>
                    <a:pt x="3147" y="2155"/>
                  </a:lnTo>
                  <a:lnTo>
                    <a:pt x="3087" y="2121"/>
                  </a:lnTo>
                  <a:lnTo>
                    <a:pt x="2922" y="2079"/>
                  </a:lnTo>
                  <a:lnTo>
                    <a:pt x="2851" y="2058"/>
                  </a:lnTo>
                  <a:lnTo>
                    <a:pt x="2768" y="2024"/>
                  </a:lnTo>
                  <a:lnTo>
                    <a:pt x="2520" y="1941"/>
                  </a:lnTo>
                  <a:lnTo>
                    <a:pt x="2271" y="1831"/>
                  </a:lnTo>
                  <a:lnTo>
                    <a:pt x="2189" y="1817"/>
                  </a:lnTo>
                  <a:lnTo>
                    <a:pt x="2106" y="1810"/>
                  </a:lnTo>
                  <a:lnTo>
                    <a:pt x="1869" y="1755"/>
                  </a:lnTo>
                  <a:lnTo>
                    <a:pt x="1727" y="1741"/>
                  </a:lnTo>
                  <a:lnTo>
                    <a:pt x="1420" y="1734"/>
                  </a:lnTo>
                  <a:lnTo>
                    <a:pt x="1266" y="1713"/>
                  </a:lnTo>
                  <a:lnTo>
                    <a:pt x="1148" y="1685"/>
                  </a:lnTo>
                  <a:lnTo>
                    <a:pt x="1030" y="1637"/>
                  </a:lnTo>
                  <a:lnTo>
                    <a:pt x="911" y="1582"/>
                  </a:lnTo>
                  <a:lnTo>
                    <a:pt x="817" y="1527"/>
                  </a:lnTo>
                  <a:lnTo>
                    <a:pt x="687" y="1409"/>
                  </a:lnTo>
                  <a:lnTo>
                    <a:pt x="663" y="1382"/>
                  </a:lnTo>
                  <a:lnTo>
                    <a:pt x="509" y="1285"/>
                  </a:lnTo>
                  <a:lnTo>
                    <a:pt x="438" y="1216"/>
                  </a:lnTo>
                  <a:lnTo>
                    <a:pt x="166" y="850"/>
                  </a:lnTo>
                  <a:lnTo>
                    <a:pt x="83" y="774"/>
                  </a:lnTo>
                  <a:lnTo>
                    <a:pt x="1" y="726"/>
                  </a:lnTo>
                  <a:lnTo>
                    <a:pt x="131" y="698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0" name="Google Shape;622;p22">
              <a:extLst>
                <a:ext uri="{FF2B5EF4-FFF2-40B4-BE49-F238E27FC236}">
                  <a16:creationId xmlns:a16="http://schemas.microsoft.com/office/drawing/2014/main" id="{8B9D2759-EE04-C914-FA42-FF46BDA40F22}"/>
                </a:ext>
              </a:extLst>
            </p:cNvPr>
            <p:cNvSpPr/>
            <p:nvPr/>
          </p:nvSpPr>
          <p:spPr>
            <a:xfrm flipH="1">
              <a:off x="3792953" y="3202013"/>
              <a:ext cx="1157099" cy="773597"/>
            </a:xfrm>
            <a:custGeom>
              <a:avLst/>
              <a:gdLst/>
              <a:ahLst/>
              <a:cxnLst/>
              <a:rect l="l" t="t" r="r" b="b"/>
              <a:pathLst>
                <a:path w="19007" h="8116" extrusionOk="0">
                  <a:moveTo>
                    <a:pt x="119" y="6223"/>
                  </a:moveTo>
                  <a:lnTo>
                    <a:pt x="249" y="6195"/>
                  </a:lnTo>
                  <a:lnTo>
                    <a:pt x="344" y="6167"/>
                  </a:lnTo>
                  <a:lnTo>
                    <a:pt x="379" y="6161"/>
                  </a:lnTo>
                  <a:lnTo>
                    <a:pt x="497" y="6181"/>
                  </a:lnTo>
                  <a:lnTo>
                    <a:pt x="545" y="6181"/>
                  </a:lnTo>
                  <a:lnTo>
                    <a:pt x="580" y="6181"/>
                  </a:lnTo>
                  <a:lnTo>
                    <a:pt x="639" y="6167"/>
                  </a:lnTo>
                  <a:lnTo>
                    <a:pt x="687" y="6167"/>
                  </a:lnTo>
                  <a:lnTo>
                    <a:pt x="746" y="6174"/>
                  </a:lnTo>
                  <a:lnTo>
                    <a:pt x="781" y="6188"/>
                  </a:lnTo>
                  <a:lnTo>
                    <a:pt x="829" y="6188"/>
                  </a:lnTo>
                  <a:lnTo>
                    <a:pt x="1018" y="6119"/>
                  </a:lnTo>
                  <a:lnTo>
                    <a:pt x="1408" y="6009"/>
                  </a:lnTo>
                  <a:lnTo>
                    <a:pt x="1455" y="5981"/>
                  </a:lnTo>
                  <a:lnTo>
                    <a:pt x="1526" y="5898"/>
                  </a:lnTo>
                  <a:lnTo>
                    <a:pt x="1574" y="5884"/>
                  </a:lnTo>
                  <a:lnTo>
                    <a:pt x="1668" y="5864"/>
                  </a:lnTo>
                  <a:lnTo>
                    <a:pt x="1704" y="5836"/>
                  </a:lnTo>
                  <a:lnTo>
                    <a:pt x="1739" y="5795"/>
                  </a:lnTo>
                  <a:lnTo>
                    <a:pt x="1775" y="5753"/>
                  </a:lnTo>
                  <a:lnTo>
                    <a:pt x="1834" y="5746"/>
                  </a:lnTo>
                  <a:lnTo>
                    <a:pt x="1952" y="5795"/>
                  </a:lnTo>
                  <a:lnTo>
                    <a:pt x="2011" y="5795"/>
                  </a:lnTo>
                  <a:lnTo>
                    <a:pt x="2023" y="5767"/>
                  </a:lnTo>
                  <a:lnTo>
                    <a:pt x="2011" y="5725"/>
                  </a:lnTo>
                  <a:lnTo>
                    <a:pt x="1999" y="5691"/>
                  </a:lnTo>
                  <a:lnTo>
                    <a:pt x="1988" y="5656"/>
                  </a:lnTo>
                  <a:lnTo>
                    <a:pt x="2070" y="5615"/>
                  </a:lnTo>
                  <a:lnTo>
                    <a:pt x="2224" y="5560"/>
                  </a:lnTo>
                  <a:lnTo>
                    <a:pt x="2354" y="5504"/>
                  </a:lnTo>
                  <a:lnTo>
                    <a:pt x="2354" y="5449"/>
                  </a:lnTo>
                  <a:lnTo>
                    <a:pt x="2319" y="5422"/>
                  </a:lnTo>
                  <a:lnTo>
                    <a:pt x="2307" y="5380"/>
                  </a:lnTo>
                  <a:lnTo>
                    <a:pt x="2331" y="5346"/>
                  </a:lnTo>
                  <a:lnTo>
                    <a:pt x="2378" y="5318"/>
                  </a:lnTo>
                  <a:lnTo>
                    <a:pt x="2437" y="5290"/>
                  </a:lnTo>
                  <a:lnTo>
                    <a:pt x="2472" y="5304"/>
                  </a:lnTo>
                  <a:lnTo>
                    <a:pt x="2484" y="5325"/>
                  </a:lnTo>
                  <a:lnTo>
                    <a:pt x="2508" y="5325"/>
                  </a:lnTo>
                  <a:lnTo>
                    <a:pt x="2579" y="5304"/>
                  </a:lnTo>
                  <a:lnTo>
                    <a:pt x="2603" y="5263"/>
                  </a:lnTo>
                  <a:lnTo>
                    <a:pt x="2626" y="5173"/>
                  </a:lnTo>
                  <a:lnTo>
                    <a:pt x="2662" y="5125"/>
                  </a:lnTo>
                  <a:lnTo>
                    <a:pt x="2733" y="5104"/>
                  </a:lnTo>
                  <a:lnTo>
                    <a:pt x="2886" y="5097"/>
                  </a:lnTo>
                  <a:lnTo>
                    <a:pt x="2922" y="5083"/>
                  </a:lnTo>
                  <a:lnTo>
                    <a:pt x="2934" y="5062"/>
                  </a:lnTo>
                  <a:lnTo>
                    <a:pt x="2946" y="5035"/>
                  </a:lnTo>
                  <a:lnTo>
                    <a:pt x="2969" y="5014"/>
                  </a:lnTo>
                  <a:lnTo>
                    <a:pt x="3005" y="5000"/>
                  </a:lnTo>
                  <a:lnTo>
                    <a:pt x="3170" y="4966"/>
                  </a:lnTo>
                  <a:lnTo>
                    <a:pt x="3241" y="4952"/>
                  </a:lnTo>
                  <a:lnTo>
                    <a:pt x="3501" y="4945"/>
                  </a:lnTo>
                  <a:lnTo>
                    <a:pt x="3525" y="4924"/>
                  </a:lnTo>
                  <a:lnTo>
                    <a:pt x="3596" y="4835"/>
                  </a:lnTo>
                  <a:lnTo>
                    <a:pt x="3631" y="4814"/>
                  </a:lnTo>
                  <a:lnTo>
                    <a:pt x="3750" y="4793"/>
                  </a:lnTo>
                  <a:lnTo>
                    <a:pt x="3785" y="4772"/>
                  </a:lnTo>
                  <a:lnTo>
                    <a:pt x="3773" y="4738"/>
                  </a:lnTo>
                  <a:lnTo>
                    <a:pt x="3762" y="4696"/>
                  </a:lnTo>
                  <a:lnTo>
                    <a:pt x="3762" y="4662"/>
                  </a:lnTo>
                  <a:lnTo>
                    <a:pt x="3785" y="4614"/>
                  </a:lnTo>
                  <a:lnTo>
                    <a:pt x="3809" y="4614"/>
                  </a:lnTo>
                  <a:lnTo>
                    <a:pt x="3844" y="4634"/>
                  </a:lnTo>
                  <a:lnTo>
                    <a:pt x="3880" y="4641"/>
                  </a:lnTo>
                  <a:lnTo>
                    <a:pt x="3915" y="4627"/>
                  </a:lnTo>
                  <a:lnTo>
                    <a:pt x="3939" y="4614"/>
                  </a:lnTo>
                  <a:lnTo>
                    <a:pt x="3951" y="4545"/>
                  </a:lnTo>
                  <a:lnTo>
                    <a:pt x="3974" y="4503"/>
                  </a:lnTo>
                  <a:lnTo>
                    <a:pt x="4034" y="4496"/>
                  </a:lnTo>
                  <a:lnTo>
                    <a:pt x="4081" y="4489"/>
                  </a:lnTo>
                  <a:lnTo>
                    <a:pt x="4128" y="4475"/>
                  </a:lnTo>
                  <a:lnTo>
                    <a:pt x="4152" y="4441"/>
                  </a:lnTo>
                  <a:lnTo>
                    <a:pt x="4164" y="4406"/>
                  </a:lnTo>
                  <a:lnTo>
                    <a:pt x="4176" y="4337"/>
                  </a:lnTo>
                  <a:lnTo>
                    <a:pt x="4187" y="4296"/>
                  </a:lnTo>
                  <a:lnTo>
                    <a:pt x="4223" y="4261"/>
                  </a:lnTo>
                  <a:lnTo>
                    <a:pt x="4400" y="4165"/>
                  </a:lnTo>
                  <a:lnTo>
                    <a:pt x="4448" y="4151"/>
                  </a:lnTo>
                  <a:lnTo>
                    <a:pt x="4578" y="4144"/>
                  </a:lnTo>
                  <a:lnTo>
                    <a:pt x="4672" y="4123"/>
                  </a:lnTo>
                  <a:lnTo>
                    <a:pt x="4992" y="4006"/>
                  </a:lnTo>
                  <a:lnTo>
                    <a:pt x="5098" y="3951"/>
                  </a:lnTo>
                  <a:lnTo>
                    <a:pt x="5157" y="3930"/>
                  </a:lnTo>
                  <a:lnTo>
                    <a:pt x="5275" y="3902"/>
                  </a:lnTo>
                  <a:lnTo>
                    <a:pt x="5323" y="3909"/>
                  </a:lnTo>
                  <a:lnTo>
                    <a:pt x="5417" y="3916"/>
                  </a:lnTo>
                  <a:lnTo>
                    <a:pt x="5417" y="3937"/>
                  </a:lnTo>
                  <a:lnTo>
                    <a:pt x="5500" y="4013"/>
                  </a:lnTo>
                  <a:lnTo>
                    <a:pt x="5559" y="3985"/>
                  </a:lnTo>
                  <a:lnTo>
                    <a:pt x="5607" y="3944"/>
                  </a:lnTo>
                  <a:lnTo>
                    <a:pt x="5666" y="3923"/>
                  </a:lnTo>
                  <a:lnTo>
                    <a:pt x="5713" y="3916"/>
                  </a:lnTo>
                  <a:lnTo>
                    <a:pt x="5748" y="3923"/>
                  </a:lnTo>
                  <a:lnTo>
                    <a:pt x="5760" y="3937"/>
                  </a:lnTo>
                  <a:lnTo>
                    <a:pt x="5772" y="3951"/>
                  </a:lnTo>
                  <a:lnTo>
                    <a:pt x="5808" y="3957"/>
                  </a:lnTo>
                  <a:lnTo>
                    <a:pt x="5843" y="3957"/>
                  </a:lnTo>
                  <a:lnTo>
                    <a:pt x="5867" y="3964"/>
                  </a:lnTo>
                  <a:lnTo>
                    <a:pt x="5914" y="4006"/>
                  </a:lnTo>
                  <a:lnTo>
                    <a:pt x="5926" y="4027"/>
                  </a:lnTo>
                  <a:lnTo>
                    <a:pt x="5938" y="4061"/>
                  </a:lnTo>
                  <a:lnTo>
                    <a:pt x="5973" y="4102"/>
                  </a:lnTo>
                  <a:lnTo>
                    <a:pt x="5985" y="4123"/>
                  </a:lnTo>
                  <a:lnTo>
                    <a:pt x="5961" y="4172"/>
                  </a:lnTo>
                  <a:lnTo>
                    <a:pt x="5961" y="4192"/>
                  </a:lnTo>
                  <a:lnTo>
                    <a:pt x="5985" y="4227"/>
                  </a:lnTo>
                  <a:lnTo>
                    <a:pt x="6009" y="4254"/>
                  </a:lnTo>
                  <a:lnTo>
                    <a:pt x="6056" y="4268"/>
                  </a:lnTo>
                  <a:lnTo>
                    <a:pt x="6174" y="4303"/>
                  </a:lnTo>
                  <a:lnTo>
                    <a:pt x="6233" y="4330"/>
                  </a:lnTo>
                  <a:lnTo>
                    <a:pt x="6316" y="4386"/>
                  </a:lnTo>
                  <a:lnTo>
                    <a:pt x="6399" y="4420"/>
                  </a:lnTo>
                  <a:lnTo>
                    <a:pt x="6458" y="4475"/>
                  </a:lnTo>
                  <a:lnTo>
                    <a:pt x="6494" y="4489"/>
                  </a:lnTo>
                  <a:lnTo>
                    <a:pt x="6541" y="4510"/>
                  </a:lnTo>
                  <a:lnTo>
                    <a:pt x="6600" y="4517"/>
                  </a:lnTo>
                  <a:lnTo>
                    <a:pt x="6647" y="4524"/>
                  </a:lnTo>
                  <a:lnTo>
                    <a:pt x="6730" y="4524"/>
                  </a:lnTo>
                  <a:lnTo>
                    <a:pt x="6931" y="4489"/>
                  </a:lnTo>
                  <a:lnTo>
                    <a:pt x="7014" y="4455"/>
                  </a:lnTo>
                  <a:lnTo>
                    <a:pt x="7085" y="4427"/>
                  </a:lnTo>
                  <a:lnTo>
                    <a:pt x="7120" y="4393"/>
                  </a:lnTo>
                  <a:lnTo>
                    <a:pt x="7144" y="4365"/>
                  </a:lnTo>
                  <a:lnTo>
                    <a:pt x="7168" y="4337"/>
                  </a:lnTo>
                  <a:lnTo>
                    <a:pt x="7215" y="4317"/>
                  </a:lnTo>
                  <a:lnTo>
                    <a:pt x="7357" y="4296"/>
                  </a:lnTo>
                  <a:lnTo>
                    <a:pt x="7463" y="4213"/>
                  </a:lnTo>
                  <a:lnTo>
                    <a:pt x="7842" y="4020"/>
                  </a:lnTo>
                  <a:lnTo>
                    <a:pt x="8043" y="3888"/>
                  </a:lnTo>
                  <a:lnTo>
                    <a:pt x="8055" y="3833"/>
                  </a:lnTo>
                  <a:lnTo>
                    <a:pt x="8055" y="3785"/>
                  </a:lnTo>
                  <a:lnTo>
                    <a:pt x="8067" y="3757"/>
                  </a:lnTo>
                  <a:lnTo>
                    <a:pt x="8102" y="3681"/>
                  </a:lnTo>
                  <a:lnTo>
                    <a:pt x="8149" y="3647"/>
                  </a:lnTo>
                  <a:lnTo>
                    <a:pt x="8197" y="3605"/>
                  </a:lnTo>
                  <a:lnTo>
                    <a:pt x="8256" y="3543"/>
                  </a:lnTo>
                  <a:lnTo>
                    <a:pt x="8315" y="3509"/>
                  </a:lnTo>
                  <a:lnTo>
                    <a:pt x="8504" y="3419"/>
                  </a:lnTo>
                  <a:lnTo>
                    <a:pt x="8563" y="3384"/>
                  </a:lnTo>
                  <a:lnTo>
                    <a:pt x="8954" y="3053"/>
                  </a:lnTo>
                  <a:lnTo>
                    <a:pt x="8965" y="3025"/>
                  </a:lnTo>
                  <a:lnTo>
                    <a:pt x="8989" y="2963"/>
                  </a:lnTo>
                  <a:lnTo>
                    <a:pt x="9308" y="2928"/>
                  </a:lnTo>
                  <a:lnTo>
                    <a:pt x="9675" y="2949"/>
                  </a:lnTo>
                  <a:lnTo>
                    <a:pt x="9817" y="2949"/>
                  </a:lnTo>
                  <a:lnTo>
                    <a:pt x="9923" y="2942"/>
                  </a:lnTo>
                  <a:lnTo>
                    <a:pt x="12182" y="2473"/>
                  </a:lnTo>
                  <a:lnTo>
                    <a:pt x="12336" y="2410"/>
                  </a:lnTo>
                  <a:lnTo>
                    <a:pt x="12466" y="2314"/>
                  </a:lnTo>
                  <a:lnTo>
                    <a:pt x="12549" y="2210"/>
                  </a:lnTo>
                  <a:lnTo>
                    <a:pt x="12584" y="2107"/>
                  </a:lnTo>
                  <a:lnTo>
                    <a:pt x="12584" y="2031"/>
                  </a:lnTo>
                  <a:lnTo>
                    <a:pt x="12549" y="1962"/>
                  </a:lnTo>
                  <a:lnTo>
                    <a:pt x="12478" y="1906"/>
                  </a:lnTo>
                  <a:lnTo>
                    <a:pt x="12395" y="1851"/>
                  </a:lnTo>
                  <a:lnTo>
                    <a:pt x="12336" y="1803"/>
                  </a:lnTo>
                  <a:lnTo>
                    <a:pt x="12312" y="1761"/>
                  </a:lnTo>
                  <a:lnTo>
                    <a:pt x="12312" y="1720"/>
                  </a:lnTo>
                  <a:lnTo>
                    <a:pt x="12348" y="1671"/>
                  </a:lnTo>
                  <a:lnTo>
                    <a:pt x="12407" y="1623"/>
                  </a:lnTo>
                  <a:lnTo>
                    <a:pt x="12644" y="1471"/>
                  </a:lnTo>
                  <a:lnTo>
                    <a:pt x="12703" y="1416"/>
                  </a:lnTo>
                  <a:lnTo>
                    <a:pt x="12738" y="1347"/>
                  </a:lnTo>
                  <a:lnTo>
                    <a:pt x="12750" y="1271"/>
                  </a:lnTo>
                  <a:lnTo>
                    <a:pt x="12750" y="1202"/>
                  </a:lnTo>
                  <a:lnTo>
                    <a:pt x="12726" y="1084"/>
                  </a:lnTo>
                  <a:lnTo>
                    <a:pt x="12513" y="594"/>
                  </a:lnTo>
                  <a:lnTo>
                    <a:pt x="12513" y="511"/>
                  </a:lnTo>
                  <a:lnTo>
                    <a:pt x="12561" y="470"/>
                  </a:lnTo>
                  <a:lnTo>
                    <a:pt x="12632" y="435"/>
                  </a:lnTo>
                  <a:lnTo>
                    <a:pt x="12703" y="394"/>
                  </a:lnTo>
                  <a:lnTo>
                    <a:pt x="12762" y="345"/>
                  </a:lnTo>
                  <a:lnTo>
                    <a:pt x="12868" y="180"/>
                  </a:lnTo>
                  <a:lnTo>
                    <a:pt x="12904" y="145"/>
                  </a:lnTo>
                  <a:lnTo>
                    <a:pt x="12951" y="118"/>
                  </a:lnTo>
                  <a:lnTo>
                    <a:pt x="13022" y="97"/>
                  </a:lnTo>
                  <a:lnTo>
                    <a:pt x="13105" y="90"/>
                  </a:lnTo>
                  <a:lnTo>
                    <a:pt x="13282" y="69"/>
                  </a:lnTo>
                  <a:lnTo>
                    <a:pt x="13661" y="0"/>
                  </a:lnTo>
                  <a:lnTo>
                    <a:pt x="13732" y="14"/>
                  </a:lnTo>
                  <a:lnTo>
                    <a:pt x="13755" y="21"/>
                  </a:lnTo>
                  <a:lnTo>
                    <a:pt x="13814" y="55"/>
                  </a:lnTo>
                  <a:lnTo>
                    <a:pt x="13968" y="131"/>
                  </a:lnTo>
                  <a:lnTo>
                    <a:pt x="14134" y="256"/>
                  </a:lnTo>
                  <a:lnTo>
                    <a:pt x="14205" y="339"/>
                  </a:lnTo>
                  <a:lnTo>
                    <a:pt x="14252" y="408"/>
                  </a:lnTo>
                  <a:lnTo>
                    <a:pt x="14276" y="449"/>
                  </a:lnTo>
                  <a:lnTo>
                    <a:pt x="14240" y="504"/>
                  </a:lnTo>
                  <a:lnTo>
                    <a:pt x="14157" y="539"/>
                  </a:lnTo>
                  <a:lnTo>
                    <a:pt x="14063" y="594"/>
                  </a:lnTo>
                  <a:lnTo>
                    <a:pt x="14039" y="663"/>
                  </a:lnTo>
                  <a:lnTo>
                    <a:pt x="14063" y="698"/>
                  </a:lnTo>
                  <a:lnTo>
                    <a:pt x="14193" y="787"/>
                  </a:lnTo>
                  <a:lnTo>
                    <a:pt x="14524" y="932"/>
                  </a:lnTo>
                  <a:lnTo>
                    <a:pt x="14654" y="953"/>
                  </a:lnTo>
                  <a:lnTo>
                    <a:pt x="14690" y="946"/>
                  </a:lnTo>
                  <a:lnTo>
                    <a:pt x="14808" y="912"/>
                  </a:lnTo>
                  <a:lnTo>
                    <a:pt x="14843" y="905"/>
                  </a:lnTo>
                  <a:lnTo>
                    <a:pt x="14891" y="912"/>
                  </a:lnTo>
                  <a:lnTo>
                    <a:pt x="14938" y="939"/>
                  </a:lnTo>
                  <a:lnTo>
                    <a:pt x="14997" y="988"/>
                  </a:lnTo>
                  <a:lnTo>
                    <a:pt x="15115" y="1236"/>
                  </a:lnTo>
                  <a:lnTo>
                    <a:pt x="15175" y="1305"/>
                  </a:lnTo>
                  <a:lnTo>
                    <a:pt x="15222" y="1354"/>
                  </a:lnTo>
                  <a:lnTo>
                    <a:pt x="15364" y="1444"/>
                  </a:lnTo>
                  <a:lnTo>
                    <a:pt x="15399" y="1457"/>
                  </a:lnTo>
                  <a:lnTo>
                    <a:pt x="15588" y="1533"/>
                  </a:lnTo>
                  <a:lnTo>
                    <a:pt x="15659" y="1575"/>
                  </a:lnTo>
                  <a:lnTo>
                    <a:pt x="15754" y="1665"/>
                  </a:lnTo>
                  <a:lnTo>
                    <a:pt x="15872" y="1782"/>
                  </a:lnTo>
                  <a:lnTo>
                    <a:pt x="16156" y="2051"/>
                  </a:lnTo>
                  <a:lnTo>
                    <a:pt x="16452" y="2203"/>
                  </a:lnTo>
                  <a:lnTo>
                    <a:pt x="16700" y="2424"/>
                  </a:lnTo>
                  <a:lnTo>
                    <a:pt x="16889" y="2576"/>
                  </a:lnTo>
                  <a:lnTo>
                    <a:pt x="17138" y="2728"/>
                  </a:lnTo>
                  <a:lnTo>
                    <a:pt x="17221" y="2783"/>
                  </a:lnTo>
                  <a:lnTo>
                    <a:pt x="17268" y="2839"/>
                  </a:lnTo>
                  <a:lnTo>
                    <a:pt x="17327" y="2866"/>
                  </a:lnTo>
                  <a:lnTo>
                    <a:pt x="17516" y="2949"/>
                  </a:lnTo>
                  <a:lnTo>
                    <a:pt x="17587" y="2991"/>
                  </a:lnTo>
                  <a:lnTo>
                    <a:pt x="17658" y="3039"/>
                  </a:lnTo>
                  <a:lnTo>
                    <a:pt x="17717" y="3080"/>
                  </a:lnTo>
                  <a:lnTo>
                    <a:pt x="17800" y="3101"/>
                  </a:lnTo>
                  <a:lnTo>
                    <a:pt x="17895" y="3108"/>
                  </a:lnTo>
                  <a:lnTo>
                    <a:pt x="17989" y="3101"/>
                  </a:lnTo>
                  <a:lnTo>
                    <a:pt x="18190" y="3094"/>
                  </a:lnTo>
                  <a:lnTo>
                    <a:pt x="18427" y="3073"/>
                  </a:lnTo>
                  <a:lnTo>
                    <a:pt x="18510" y="3101"/>
                  </a:lnTo>
                  <a:lnTo>
                    <a:pt x="18569" y="3163"/>
                  </a:lnTo>
                  <a:lnTo>
                    <a:pt x="18746" y="3322"/>
                  </a:lnTo>
                  <a:lnTo>
                    <a:pt x="18829" y="3433"/>
                  </a:lnTo>
                  <a:lnTo>
                    <a:pt x="18853" y="3502"/>
                  </a:lnTo>
                  <a:lnTo>
                    <a:pt x="18876" y="3543"/>
                  </a:lnTo>
                  <a:lnTo>
                    <a:pt x="18959" y="3598"/>
                  </a:lnTo>
                  <a:lnTo>
                    <a:pt x="18971" y="3626"/>
                  </a:lnTo>
                  <a:lnTo>
                    <a:pt x="19006" y="3916"/>
                  </a:lnTo>
                  <a:lnTo>
                    <a:pt x="19006" y="3944"/>
                  </a:lnTo>
                  <a:lnTo>
                    <a:pt x="18959" y="3992"/>
                  </a:lnTo>
                  <a:lnTo>
                    <a:pt x="18912" y="4027"/>
                  </a:lnTo>
                  <a:lnTo>
                    <a:pt x="18853" y="4047"/>
                  </a:lnTo>
                  <a:lnTo>
                    <a:pt x="18675" y="4068"/>
                  </a:lnTo>
                  <a:lnTo>
                    <a:pt x="18522" y="4054"/>
                  </a:lnTo>
                  <a:lnTo>
                    <a:pt x="18486" y="4061"/>
                  </a:lnTo>
                  <a:lnTo>
                    <a:pt x="18108" y="4261"/>
                  </a:lnTo>
                  <a:lnTo>
                    <a:pt x="18048" y="4254"/>
                  </a:lnTo>
                  <a:lnTo>
                    <a:pt x="18001" y="4261"/>
                  </a:lnTo>
                  <a:lnTo>
                    <a:pt x="17895" y="4282"/>
                  </a:lnTo>
                  <a:lnTo>
                    <a:pt x="17824" y="4289"/>
                  </a:lnTo>
                  <a:lnTo>
                    <a:pt x="17682" y="4275"/>
                  </a:lnTo>
                  <a:lnTo>
                    <a:pt x="17623" y="4289"/>
                  </a:lnTo>
                  <a:lnTo>
                    <a:pt x="17564" y="4317"/>
                  </a:lnTo>
                  <a:lnTo>
                    <a:pt x="17552" y="4337"/>
                  </a:lnTo>
                  <a:lnTo>
                    <a:pt x="17552" y="4372"/>
                  </a:lnTo>
                  <a:lnTo>
                    <a:pt x="17540" y="4406"/>
                  </a:lnTo>
                  <a:lnTo>
                    <a:pt x="17493" y="4462"/>
                  </a:lnTo>
                  <a:lnTo>
                    <a:pt x="17280" y="4600"/>
                  </a:lnTo>
                  <a:lnTo>
                    <a:pt x="17221" y="4627"/>
                  </a:lnTo>
                  <a:lnTo>
                    <a:pt x="17067" y="4634"/>
                  </a:lnTo>
                  <a:lnTo>
                    <a:pt x="16984" y="4655"/>
                  </a:lnTo>
                  <a:lnTo>
                    <a:pt x="16913" y="4683"/>
                  </a:lnTo>
                  <a:lnTo>
                    <a:pt x="16854" y="4696"/>
                  </a:lnTo>
                  <a:lnTo>
                    <a:pt x="16783" y="4696"/>
                  </a:lnTo>
                  <a:lnTo>
                    <a:pt x="16523" y="4683"/>
                  </a:lnTo>
                  <a:lnTo>
                    <a:pt x="16345" y="4696"/>
                  </a:lnTo>
                  <a:lnTo>
                    <a:pt x="16192" y="4738"/>
                  </a:lnTo>
                  <a:lnTo>
                    <a:pt x="15955" y="4883"/>
                  </a:lnTo>
                  <a:lnTo>
                    <a:pt x="15813" y="4917"/>
                  </a:lnTo>
                  <a:lnTo>
                    <a:pt x="15482" y="4924"/>
                  </a:lnTo>
                  <a:lnTo>
                    <a:pt x="15269" y="4911"/>
                  </a:lnTo>
                  <a:lnTo>
                    <a:pt x="15198" y="4917"/>
                  </a:lnTo>
                  <a:lnTo>
                    <a:pt x="15104" y="4945"/>
                  </a:lnTo>
                  <a:lnTo>
                    <a:pt x="15056" y="4959"/>
                  </a:lnTo>
                  <a:lnTo>
                    <a:pt x="15021" y="4980"/>
                  </a:lnTo>
                  <a:lnTo>
                    <a:pt x="15009" y="5007"/>
                  </a:lnTo>
                  <a:lnTo>
                    <a:pt x="15021" y="5049"/>
                  </a:lnTo>
                  <a:lnTo>
                    <a:pt x="15009" y="5069"/>
                  </a:lnTo>
                  <a:lnTo>
                    <a:pt x="14985" y="5104"/>
                  </a:lnTo>
                  <a:lnTo>
                    <a:pt x="14891" y="5166"/>
                  </a:lnTo>
                  <a:lnTo>
                    <a:pt x="14867" y="5208"/>
                  </a:lnTo>
                  <a:lnTo>
                    <a:pt x="14867" y="5242"/>
                  </a:lnTo>
                  <a:lnTo>
                    <a:pt x="14891" y="5318"/>
                  </a:lnTo>
                  <a:lnTo>
                    <a:pt x="14879" y="5353"/>
                  </a:lnTo>
                  <a:lnTo>
                    <a:pt x="14832" y="5429"/>
                  </a:lnTo>
                  <a:lnTo>
                    <a:pt x="14772" y="5477"/>
                  </a:lnTo>
                  <a:lnTo>
                    <a:pt x="14690" y="5498"/>
                  </a:lnTo>
                  <a:lnTo>
                    <a:pt x="14560" y="5477"/>
                  </a:lnTo>
                  <a:lnTo>
                    <a:pt x="14465" y="5456"/>
                  </a:lnTo>
                  <a:lnTo>
                    <a:pt x="14418" y="5456"/>
                  </a:lnTo>
                  <a:lnTo>
                    <a:pt x="14370" y="5470"/>
                  </a:lnTo>
                  <a:lnTo>
                    <a:pt x="14358" y="5484"/>
                  </a:lnTo>
                  <a:lnTo>
                    <a:pt x="14347" y="5518"/>
                  </a:lnTo>
                  <a:lnTo>
                    <a:pt x="14335" y="5532"/>
                  </a:lnTo>
                  <a:lnTo>
                    <a:pt x="14299" y="5539"/>
                  </a:lnTo>
                  <a:lnTo>
                    <a:pt x="14264" y="5532"/>
                  </a:lnTo>
                  <a:lnTo>
                    <a:pt x="14181" y="5525"/>
                  </a:lnTo>
                  <a:lnTo>
                    <a:pt x="14039" y="5539"/>
                  </a:lnTo>
                  <a:lnTo>
                    <a:pt x="13992" y="5601"/>
                  </a:lnTo>
                  <a:lnTo>
                    <a:pt x="14016" y="5753"/>
                  </a:lnTo>
                  <a:lnTo>
                    <a:pt x="14016" y="5781"/>
                  </a:lnTo>
                  <a:lnTo>
                    <a:pt x="13956" y="5884"/>
                  </a:lnTo>
                  <a:lnTo>
                    <a:pt x="13945" y="5960"/>
                  </a:lnTo>
                  <a:lnTo>
                    <a:pt x="13909" y="5981"/>
                  </a:lnTo>
                  <a:lnTo>
                    <a:pt x="13743" y="6016"/>
                  </a:lnTo>
                  <a:lnTo>
                    <a:pt x="13507" y="6092"/>
                  </a:lnTo>
                  <a:lnTo>
                    <a:pt x="13069" y="6140"/>
                  </a:lnTo>
                  <a:lnTo>
                    <a:pt x="12939" y="6181"/>
                  </a:lnTo>
                  <a:lnTo>
                    <a:pt x="12845" y="6250"/>
                  </a:lnTo>
                  <a:lnTo>
                    <a:pt x="12821" y="6340"/>
                  </a:lnTo>
                  <a:lnTo>
                    <a:pt x="12845" y="6368"/>
                  </a:lnTo>
                  <a:lnTo>
                    <a:pt x="12880" y="6395"/>
                  </a:lnTo>
                  <a:lnTo>
                    <a:pt x="12892" y="6423"/>
                  </a:lnTo>
                  <a:lnTo>
                    <a:pt x="12833" y="6444"/>
                  </a:lnTo>
                  <a:lnTo>
                    <a:pt x="12762" y="6458"/>
                  </a:lnTo>
                  <a:lnTo>
                    <a:pt x="12750" y="6464"/>
                  </a:lnTo>
                  <a:lnTo>
                    <a:pt x="12774" y="6485"/>
                  </a:lnTo>
                  <a:lnTo>
                    <a:pt x="12821" y="6540"/>
                  </a:lnTo>
                  <a:lnTo>
                    <a:pt x="12845" y="6554"/>
                  </a:lnTo>
                  <a:lnTo>
                    <a:pt x="12845" y="6575"/>
                  </a:lnTo>
                  <a:lnTo>
                    <a:pt x="12809" y="6616"/>
                  </a:lnTo>
                  <a:lnTo>
                    <a:pt x="12797" y="6637"/>
                  </a:lnTo>
                  <a:lnTo>
                    <a:pt x="12786" y="6679"/>
                  </a:lnTo>
                  <a:lnTo>
                    <a:pt x="12774" y="6706"/>
                  </a:lnTo>
                  <a:lnTo>
                    <a:pt x="12750" y="6713"/>
                  </a:lnTo>
                  <a:lnTo>
                    <a:pt x="12715" y="6713"/>
                  </a:lnTo>
                  <a:lnTo>
                    <a:pt x="12655" y="6720"/>
                  </a:lnTo>
                  <a:lnTo>
                    <a:pt x="12620" y="6720"/>
                  </a:lnTo>
                  <a:lnTo>
                    <a:pt x="12596" y="6720"/>
                  </a:lnTo>
                  <a:lnTo>
                    <a:pt x="12561" y="6727"/>
                  </a:lnTo>
                  <a:lnTo>
                    <a:pt x="12549" y="6748"/>
                  </a:lnTo>
                  <a:lnTo>
                    <a:pt x="12513" y="6796"/>
                  </a:lnTo>
                  <a:lnTo>
                    <a:pt x="12502" y="6817"/>
                  </a:lnTo>
                  <a:lnTo>
                    <a:pt x="12443" y="6831"/>
                  </a:lnTo>
                  <a:lnTo>
                    <a:pt x="12372" y="6844"/>
                  </a:lnTo>
                  <a:lnTo>
                    <a:pt x="12289" y="6851"/>
                  </a:lnTo>
                  <a:lnTo>
                    <a:pt x="12230" y="6851"/>
                  </a:lnTo>
                  <a:lnTo>
                    <a:pt x="12159" y="6837"/>
                  </a:lnTo>
                  <a:lnTo>
                    <a:pt x="12123" y="6844"/>
                  </a:lnTo>
                  <a:lnTo>
                    <a:pt x="12088" y="6858"/>
                  </a:lnTo>
                  <a:lnTo>
                    <a:pt x="12029" y="6865"/>
                  </a:lnTo>
                  <a:lnTo>
                    <a:pt x="11969" y="6851"/>
                  </a:lnTo>
                  <a:lnTo>
                    <a:pt x="11934" y="6782"/>
                  </a:lnTo>
                  <a:lnTo>
                    <a:pt x="11875" y="6775"/>
                  </a:lnTo>
                  <a:lnTo>
                    <a:pt x="11816" y="6789"/>
                  </a:lnTo>
                  <a:lnTo>
                    <a:pt x="11792" y="6824"/>
                  </a:lnTo>
                  <a:lnTo>
                    <a:pt x="11792" y="6858"/>
                  </a:lnTo>
                  <a:lnTo>
                    <a:pt x="11757" y="6886"/>
                  </a:lnTo>
                  <a:lnTo>
                    <a:pt x="11697" y="6886"/>
                  </a:lnTo>
                  <a:lnTo>
                    <a:pt x="11567" y="6851"/>
                  </a:lnTo>
                  <a:lnTo>
                    <a:pt x="11485" y="6858"/>
                  </a:lnTo>
                  <a:lnTo>
                    <a:pt x="11343" y="6900"/>
                  </a:lnTo>
                  <a:lnTo>
                    <a:pt x="11307" y="6920"/>
                  </a:lnTo>
                  <a:lnTo>
                    <a:pt x="11283" y="6941"/>
                  </a:lnTo>
                  <a:lnTo>
                    <a:pt x="11283" y="6962"/>
                  </a:lnTo>
                  <a:lnTo>
                    <a:pt x="11272" y="6976"/>
                  </a:lnTo>
                  <a:lnTo>
                    <a:pt x="11236" y="7045"/>
                  </a:lnTo>
                  <a:lnTo>
                    <a:pt x="11224" y="7065"/>
                  </a:lnTo>
                  <a:lnTo>
                    <a:pt x="11189" y="7079"/>
                  </a:lnTo>
                  <a:lnTo>
                    <a:pt x="11153" y="7093"/>
                  </a:lnTo>
                  <a:lnTo>
                    <a:pt x="11118" y="7093"/>
                  </a:lnTo>
                  <a:lnTo>
                    <a:pt x="11094" y="7086"/>
                  </a:lnTo>
                  <a:lnTo>
                    <a:pt x="11059" y="7079"/>
                  </a:lnTo>
                  <a:lnTo>
                    <a:pt x="11023" y="7079"/>
                  </a:lnTo>
                  <a:lnTo>
                    <a:pt x="11000" y="7079"/>
                  </a:lnTo>
                  <a:lnTo>
                    <a:pt x="10976" y="7079"/>
                  </a:lnTo>
                  <a:lnTo>
                    <a:pt x="10941" y="7086"/>
                  </a:lnTo>
                  <a:lnTo>
                    <a:pt x="10917" y="7107"/>
                  </a:lnTo>
                  <a:lnTo>
                    <a:pt x="10905" y="7148"/>
                  </a:lnTo>
                  <a:lnTo>
                    <a:pt x="10881" y="7162"/>
                  </a:lnTo>
                  <a:lnTo>
                    <a:pt x="10810" y="7162"/>
                  </a:lnTo>
                  <a:lnTo>
                    <a:pt x="10739" y="7148"/>
                  </a:lnTo>
                  <a:lnTo>
                    <a:pt x="10680" y="7134"/>
                  </a:lnTo>
                  <a:lnTo>
                    <a:pt x="10609" y="7155"/>
                  </a:lnTo>
                  <a:lnTo>
                    <a:pt x="10396" y="7252"/>
                  </a:lnTo>
                  <a:lnTo>
                    <a:pt x="10278" y="7335"/>
                  </a:lnTo>
                  <a:lnTo>
                    <a:pt x="10195" y="7369"/>
                  </a:lnTo>
                  <a:lnTo>
                    <a:pt x="10006" y="7411"/>
                  </a:lnTo>
                  <a:lnTo>
                    <a:pt x="9722" y="7466"/>
                  </a:lnTo>
                  <a:lnTo>
                    <a:pt x="9711" y="7466"/>
                  </a:lnTo>
                  <a:lnTo>
                    <a:pt x="9415" y="7494"/>
                  </a:lnTo>
                  <a:lnTo>
                    <a:pt x="9356" y="7494"/>
                  </a:lnTo>
                  <a:lnTo>
                    <a:pt x="9297" y="7487"/>
                  </a:lnTo>
                  <a:lnTo>
                    <a:pt x="9190" y="7452"/>
                  </a:lnTo>
                  <a:lnTo>
                    <a:pt x="9143" y="7452"/>
                  </a:lnTo>
                  <a:lnTo>
                    <a:pt x="9072" y="7466"/>
                  </a:lnTo>
                  <a:lnTo>
                    <a:pt x="8954" y="7507"/>
                  </a:lnTo>
                  <a:lnTo>
                    <a:pt x="8942" y="7514"/>
                  </a:lnTo>
                  <a:lnTo>
                    <a:pt x="8918" y="7514"/>
                  </a:lnTo>
                  <a:lnTo>
                    <a:pt x="8894" y="7514"/>
                  </a:lnTo>
                  <a:lnTo>
                    <a:pt x="8871" y="7528"/>
                  </a:lnTo>
                  <a:lnTo>
                    <a:pt x="8871" y="7542"/>
                  </a:lnTo>
                  <a:lnTo>
                    <a:pt x="8883" y="7583"/>
                  </a:lnTo>
                  <a:lnTo>
                    <a:pt x="8871" y="7604"/>
                  </a:lnTo>
                  <a:lnTo>
                    <a:pt x="8859" y="7611"/>
                  </a:lnTo>
                  <a:lnTo>
                    <a:pt x="8847" y="7611"/>
                  </a:lnTo>
                  <a:lnTo>
                    <a:pt x="8835" y="7618"/>
                  </a:lnTo>
                  <a:lnTo>
                    <a:pt x="8812" y="7618"/>
                  </a:lnTo>
                  <a:lnTo>
                    <a:pt x="8776" y="7618"/>
                  </a:lnTo>
                  <a:lnTo>
                    <a:pt x="8729" y="7618"/>
                  </a:lnTo>
                  <a:lnTo>
                    <a:pt x="8693" y="7618"/>
                  </a:lnTo>
                  <a:lnTo>
                    <a:pt x="8646" y="7639"/>
                  </a:lnTo>
                  <a:lnTo>
                    <a:pt x="8611" y="7701"/>
                  </a:lnTo>
                  <a:lnTo>
                    <a:pt x="8575" y="7735"/>
                  </a:lnTo>
                  <a:lnTo>
                    <a:pt x="8528" y="7749"/>
                  </a:lnTo>
                  <a:lnTo>
                    <a:pt x="8244" y="7777"/>
                  </a:lnTo>
                  <a:lnTo>
                    <a:pt x="8078" y="7770"/>
                  </a:lnTo>
                  <a:lnTo>
                    <a:pt x="7901" y="7770"/>
                  </a:lnTo>
                  <a:lnTo>
                    <a:pt x="7818" y="7763"/>
                  </a:lnTo>
                  <a:lnTo>
                    <a:pt x="7747" y="7742"/>
                  </a:lnTo>
                  <a:lnTo>
                    <a:pt x="7712" y="7728"/>
                  </a:lnTo>
                  <a:lnTo>
                    <a:pt x="7676" y="7721"/>
                  </a:lnTo>
                  <a:lnTo>
                    <a:pt x="7617" y="7728"/>
                  </a:lnTo>
                  <a:lnTo>
                    <a:pt x="7487" y="7790"/>
                  </a:lnTo>
                  <a:lnTo>
                    <a:pt x="7345" y="7873"/>
                  </a:lnTo>
                  <a:lnTo>
                    <a:pt x="7203" y="7936"/>
                  </a:lnTo>
                  <a:lnTo>
                    <a:pt x="7049" y="7942"/>
                  </a:lnTo>
                  <a:lnTo>
                    <a:pt x="6919" y="7929"/>
                  </a:lnTo>
                  <a:lnTo>
                    <a:pt x="6813" y="7929"/>
                  </a:lnTo>
                  <a:lnTo>
                    <a:pt x="6718" y="7915"/>
                  </a:lnTo>
                  <a:lnTo>
                    <a:pt x="6636" y="7860"/>
                  </a:lnTo>
                  <a:lnTo>
                    <a:pt x="6399" y="7763"/>
                  </a:lnTo>
                  <a:lnTo>
                    <a:pt x="5973" y="7929"/>
                  </a:lnTo>
                  <a:lnTo>
                    <a:pt x="5713" y="7901"/>
                  </a:lnTo>
                  <a:lnTo>
                    <a:pt x="5571" y="7846"/>
                  </a:lnTo>
                  <a:lnTo>
                    <a:pt x="5453" y="7832"/>
                  </a:lnTo>
                  <a:lnTo>
                    <a:pt x="5346" y="7860"/>
                  </a:lnTo>
                  <a:lnTo>
                    <a:pt x="4944" y="8053"/>
                  </a:lnTo>
                  <a:lnTo>
                    <a:pt x="4850" y="8087"/>
                  </a:lnTo>
                  <a:lnTo>
                    <a:pt x="4743" y="8115"/>
                  </a:lnTo>
                  <a:lnTo>
                    <a:pt x="4696" y="8115"/>
                  </a:lnTo>
                  <a:lnTo>
                    <a:pt x="4649" y="8081"/>
                  </a:lnTo>
                  <a:lnTo>
                    <a:pt x="4601" y="8032"/>
                  </a:lnTo>
                  <a:lnTo>
                    <a:pt x="4424" y="7915"/>
                  </a:lnTo>
                  <a:lnTo>
                    <a:pt x="4294" y="7853"/>
                  </a:lnTo>
                  <a:lnTo>
                    <a:pt x="4199" y="7832"/>
                  </a:lnTo>
                  <a:lnTo>
                    <a:pt x="4081" y="7866"/>
                  </a:lnTo>
                  <a:lnTo>
                    <a:pt x="3963" y="7942"/>
                  </a:lnTo>
                  <a:lnTo>
                    <a:pt x="3833" y="7991"/>
                  </a:lnTo>
                  <a:lnTo>
                    <a:pt x="3655" y="7970"/>
                  </a:lnTo>
                  <a:lnTo>
                    <a:pt x="3561" y="7922"/>
                  </a:lnTo>
                  <a:lnTo>
                    <a:pt x="3513" y="7894"/>
                  </a:lnTo>
                  <a:lnTo>
                    <a:pt x="3501" y="7853"/>
                  </a:lnTo>
                  <a:lnTo>
                    <a:pt x="3501" y="7839"/>
                  </a:lnTo>
                  <a:lnTo>
                    <a:pt x="3501" y="7777"/>
                  </a:lnTo>
                  <a:lnTo>
                    <a:pt x="3501" y="7701"/>
                  </a:lnTo>
                  <a:lnTo>
                    <a:pt x="3478" y="7632"/>
                  </a:lnTo>
                  <a:lnTo>
                    <a:pt x="3407" y="7569"/>
                  </a:lnTo>
                  <a:lnTo>
                    <a:pt x="3324" y="7521"/>
                  </a:lnTo>
                  <a:lnTo>
                    <a:pt x="3265" y="7466"/>
                  </a:lnTo>
                  <a:lnTo>
                    <a:pt x="3135" y="7348"/>
                  </a:lnTo>
                  <a:lnTo>
                    <a:pt x="3087" y="7314"/>
                  </a:lnTo>
                  <a:lnTo>
                    <a:pt x="2875" y="7252"/>
                  </a:lnTo>
                  <a:lnTo>
                    <a:pt x="2733" y="7169"/>
                  </a:lnTo>
                  <a:lnTo>
                    <a:pt x="2638" y="7141"/>
                  </a:lnTo>
                  <a:lnTo>
                    <a:pt x="2520" y="7134"/>
                  </a:lnTo>
                  <a:lnTo>
                    <a:pt x="1999" y="7134"/>
                  </a:lnTo>
                  <a:lnTo>
                    <a:pt x="1846" y="7121"/>
                  </a:lnTo>
                  <a:lnTo>
                    <a:pt x="1727" y="7086"/>
                  </a:lnTo>
                  <a:lnTo>
                    <a:pt x="1645" y="7045"/>
                  </a:lnTo>
                  <a:lnTo>
                    <a:pt x="1597" y="6976"/>
                  </a:lnTo>
                  <a:lnTo>
                    <a:pt x="1550" y="6879"/>
                  </a:lnTo>
                  <a:lnTo>
                    <a:pt x="1408" y="6775"/>
                  </a:lnTo>
                  <a:lnTo>
                    <a:pt x="1160" y="6685"/>
                  </a:lnTo>
                  <a:lnTo>
                    <a:pt x="462" y="6499"/>
                  </a:lnTo>
                  <a:lnTo>
                    <a:pt x="261" y="6437"/>
                  </a:lnTo>
                  <a:lnTo>
                    <a:pt x="1" y="6292"/>
                  </a:lnTo>
                  <a:lnTo>
                    <a:pt x="119" y="6223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3" name="Google Shape;623;p22">
              <a:extLst>
                <a:ext uri="{FF2B5EF4-FFF2-40B4-BE49-F238E27FC236}">
                  <a16:creationId xmlns:a16="http://schemas.microsoft.com/office/drawing/2014/main" id="{649745CC-2200-2533-632B-993AF40BD5CB}"/>
                </a:ext>
              </a:extLst>
            </p:cNvPr>
            <p:cNvSpPr/>
            <p:nvPr/>
          </p:nvSpPr>
          <p:spPr>
            <a:xfrm flipH="1">
              <a:off x="4211956" y="2800440"/>
              <a:ext cx="115972" cy="247635"/>
            </a:xfrm>
            <a:custGeom>
              <a:avLst/>
              <a:gdLst/>
              <a:ahLst/>
              <a:cxnLst/>
              <a:rect l="l" t="t" r="r" b="b"/>
              <a:pathLst>
                <a:path w="1905" h="2598" extrusionOk="0">
                  <a:moveTo>
                    <a:pt x="71" y="456"/>
                  </a:moveTo>
                  <a:lnTo>
                    <a:pt x="130" y="428"/>
                  </a:lnTo>
                  <a:lnTo>
                    <a:pt x="130" y="415"/>
                  </a:lnTo>
                  <a:lnTo>
                    <a:pt x="130" y="394"/>
                  </a:lnTo>
                  <a:lnTo>
                    <a:pt x="118" y="380"/>
                  </a:lnTo>
                  <a:lnTo>
                    <a:pt x="71" y="366"/>
                  </a:lnTo>
                  <a:lnTo>
                    <a:pt x="71" y="346"/>
                  </a:lnTo>
                  <a:lnTo>
                    <a:pt x="71" y="325"/>
                  </a:lnTo>
                  <a:lnTo>
                    <a:pt x="83" y="138"/>
                  </a:lnTo>
                  <a:lnTo>
                    <a:pt x="83" y="97"/>
                  </a:lnTo>
                  <a:lnTo>
                    <a:pt x="59" y="42"/>
                  </a:lnTo>
                  <a:lnTo>
                    <a:pt x="166" y="14"/>
                  </a:lnTo>
                  <a:lnTo>
                    <a:pt x="237" y="14"/>
                  </a:lnTo>
                  <a:lnTo>
                    <a:pt x="272" y="14"/>
                  </a:lnTo>
                  <a:lnTo>
                    <a:pt x="319" y="0"/>
                  </a:lnTo>
                  <a:lnTo>
                    <a:pt x="343" y="7"/>
                  </a:lnTo>
                  <a:lnTo>
                    <a:pt x="331" y="14"/>
                  </a:lnTo>
                  <a:lnTo>
                    <a:pt x="331" y="21"/>
                  </a:lnTo>
                  <a:lnTo>
                    <a:pt x="331" y="49"/>
                  </a:lnTo>
                  <a:lnTo>
                    <a:pt x="343" y="62"/>
                  </a:lnTo>
                  <a:lnTo>
                    <a:pt x="355" y="83"/>
                  </a:lnTo>
                  <a:lnTo>
                    <a:pt x="414" y="97"/>
                  </a:lnTo>
                  <a:lnTo>
                    <a:pt x="438" y="111"/>
                  </a:lnTo>
                  <a:lnTo>
                    <a:pt x="520" y="221"/>
                  </a:lnTo>
                  <a:lnTo>
                    <a:pt x="532" y="235"/>
                  </a:lnTo>
                  <a:lnTo>
                    <a:pt x="591" y="242"/>
                  </a:lnTo>
                  <a:lnTo>
                    <a:pt x="615" y="277"/>
                  </a:lnTo>
                  <a:lnTo>
                    <a:pt x="686" y="304"/>
                  </a:lnTo>
                  <a:lnTo>
                    <a:pt x="674" y="325"/>
                  </a:lnTo>
                  <a:lnTo>
                    <a:pt x="674" y="332"/>
                  </a:lnTo>
                  <a:lnTo>
                    <a:pt x="686" y="339"/>
                  </a:lnTo>
                  <a:lnTo>
                    <a:pt x="674" y="346"/>
                  </a:lnTo>
                  <a:lnTo>
                    <a:pt x="662" y="339"/>
                  </a:lnTo>
                  <a:lnTo>
                    <a:pt x="639" y="339"/>
                  </a:lnTo>
                  <a:lnTo>
                    <a:pt x="627" y="346"/>
                  </a:lnTo>
                  <a:lnTo>
                    <a:pt x="627" y="359"/>
                  </a:lnTo>
                  <a:lnTo>
                    <a:pt x="651" y="373"/>
                  </a:lnTo>
                  <a:lnTo>
                    <a:pt x="674" y="387"/>
                  </a:lnTo>
                  <a:lnTo>
                    <a:pt x="769" y="415"/>
                  </a:lnTo>
                  <a:lnTo>
                    <a:pt x="875" y="463"/>
                  </a:lnTo>
                  <a:lnTo>
                    <a:pt x="828" y="511"/>
                  </a:lnTo>
                  <a:lnTo>
                    <a:pt x="804" y="525"/>
                  </a:lnTo>
                  <a:lnTo>
                    <a:pt x="781" y="532"/>
                  </a:lnTo>
                  <a:lnTo>
                    <a:pt x="757" y="546"/>
                  </a:lnTo>
                  <a:lnTo>
                    <a:pt x="733" y="567"/>
                  </a:lnTo>
                  <a:lnTo>
                    <a:pt x="698" y="656"/>
                  </a:lnTo>
                  <a:lnTo>
                    <a:pt x="698" y="746"/>
                  </a:lnTo>
                  <a:lnTo>
                    <a:pt x="840" y="974"/>
                  </a:lnTo>
                  <a:lnTo>
                    <a:pt x="757" y="974"/>
                  </a:lnTo>
                  <a:lnTo>
                    <a:pt x="745" y="988"/>
                  </a:lnTo>
                  <a:lnTo>
                    <a:pt x="745" y="1022"/>
                  </a:lnTo>
                  <a:lnTo>
                    <a:pt x="792" y="1105"/>
                  </a:lnTo>
                  <a:lnTo>
                    <a:pt x="816" y="1223"/>
                  </a:lnTo>
                  <a:lnTo>
                    <a:pt x="828" y="1264"/>
                  </a:lnTo>
                  <a:lnTo>
                    <a:pt x="828" y="1299"/>
                  </a:lnTo>
                  <a:lnTo>
                    <a:pt x="852" y="1326"/>
                  </a:lnTo>
                  <a:lnTo>
                    <a:pt x="899" y="1375"/>
                  </a:lnTo>
                  <a:lnTo>
                    <a:pt x="970" y="1430"/>
                  </a:lnTo>
                  <a:lnTo>
                    <a:pt x="970" y="1527"/>
                  </a:lnTo>
                  <a:lnTo>
                    <a:pt x="1017" y="1623"/>
                  </a:lnTo>
                  <a:lnTo>
                    <a:pt x="1029" y="1644"/>
                  </a:lnTo>
                  <a:lnTo>
                    <a:pt x="1053" y="1651"/>
                  </a:lnTo>
                  <a:lnTo>
                    <a:pt x="1147" y="1630"/>
                  </a:lnTo>
                  <a:lnTo>
                    <a:pt x="1195" y="1623"/>
                  </a:lnTo>
                  <a:lnTo>
                    <a:pt x="1266" y="1589"/>
                  </a:lnTo>
                  <a:lnTo>
                    <a:pt x="1301" y="1603"/>
                  </a:lnTo>
                  <a:lnTo>
                    <a:pt x="1325" y="1616"/>
                  </a:lnTo>
                  <a:lnTo>
                    <a:pt x="1431" y="1796"/>
                  </a:lnTo>
                  <a:lnTo>
                    <a:pt x="1431" y="1844"/>
                  </a:lnTo>
                  <a:lnTo>
                    <a:pt x="1431" y="1865"/>
                  </a:lnTo>
                  <a:lnTo>
                    <a:pt x="1431" y="1900"/>
                  </a:lnTo>
                  <a:lnTo>
                    <a:pt x="1396" y="1941"/>
                  </a:lnTo>
                  <a:lnTo>
                    <a:pt x="1396" y="1962"/>
                  </a:lnTo>
                  <a:lnTo>
                    <a:pt x="1396" y="1989"/>
                  </a:lnTo>
                  <a:lnTo>
                    <a:pt x="1407" y="2031"/>
                  </a:lnTo>
                  <a:lnTo>
                    <a:pt x="1431" y="2072"/>
                  </a:lnTo>
                  <a:lnTo>
                    <a:pt x="1526" y="2203"/>
                  </a:lnTo>
                  <a:lnTo>
                    <a:pt x="1620" y="2307"/>
                  </a:lnTo>
                  <a:lnTo>
                    <a:pt x="1904" y="2528"/>
                  </a:lnTo>
                  <a:lnTo>
                    <a:pt x="1786" y="2590"/>
                  </a:lnTo>
                  <a:lnTo>
                    <a:pt x="1679" y="2597"/>
                  </a:lnTo>
                  <a:lnTo>
                    <a:pt x="1644" y="2583"/>
                  </a:lnTo>
                  <a:lnTo>
                    <a:pt x="1632" y="2569"/>
                  </a:lnTo>
                  <a:lnTo>
                    <a:pt x="1620" y="2556"/>
                  </a:lnTo>
                  <a:lnTo>
                    <a:pt x="1597" y="2535"/>
                  </a:lnTo>
                  <a:lnTo>
                    <a:pt x="1549" y="2473"/>
                  </a:lnTo>
                  <a:lnTo>
                    <a:pt x="1301" y="2293"/>
                  </a:lnTo>
                  <a:lnTo>
                    <a:pt x="1230" y="2217"/>
                  </a:lnTo>
                  <a:lnTo>
                    <a:pt x="1195" y="2169"/>
                  </a:lnTo>
                  <a:lnTo>
                    <a:pt x="1195" y="2141"/>
                  </a:lnTo>
                  <a:lnTo>
                    <a:pt x="1195" y="2121"/>
                  </a:lnTo>
                  <a:lnTo>
                    <a:pt x="1159" y="2093"/>
                  </a:lnTo>
                  <a:lnTo>
                    <a:pt x="1088" y="2051"/>
                  </a:lnTo>
                  <a:lnTo>
                    <a:pt x="994" y="1982"/>
                  </a:lnTo>
                  <a:lnTo>
                    <a:pt x="946" y="1941"/>
                  </a:lnTo>
                  <a:lnTo>
                    <a:pt x="863" y="1844"/>
                  </a:lnTo>
                  <a:lnTo>
                    <a:pt x="816" y="1824"/>
                  </a:lnTo>
                  <a:lnTo>
                    <a:pt x="603" y="1851"/>
                  </a:lnTo>
                  <a:lnTo>
                    <a:pt x="532" y="1741"/>
                  </a:lnTo>
                  <a:lnTo>
                    <a:pt x="520" y="1672"/>
                  </a:lnTo>
                  <a:lnTo>
                    <a:pt x="509" y="1651"/>
                  </a:lnTo>
                  <a:lnTo>
                    <a:pt x="485" y="1637"/>
                  </a:lnTo>
                  <a:lnTo>
                    <a:pt x="449" y="1623"/>
                  </a:lnTo>
                  <a:lnTo>
                    <a:pt x="414" y="1603"/>
                  </a:lnTo>
                  <a:lnTo>
                    <a:pt x="379" y="1575"/>
                  </a:lnTo>
                  <a:lnTo>
                    <a:pt x="379" y="1554"/>
                  </a:lnTo>
                  <a:lnTo>
                    <a:pt x="414" y="1506"/>
                  </a:lnTo>
                  <a:lnTo>
                    <a:pt x="449" y="1464"/>
                  </a:lnTo>
                  <a:lnTo>
                    <a:pt x="544" y="1402"/>
                  </a:lnTo>
                  <a:lnTo>
                    <a:pt x="603" y="1312"/>
                  </a:lnTo>
                  <a:lnTo>
                    <a:pt x="591" y="1278"/>
                  </a:lnTo>
                  <a:lnTo>
                    <a:pt x="580" y="1250"/>
                  </a:lnTo>
                  <a:lnTo>
                    <a:pt x="426" y="1105"/>
                  </a:lnTo>
                  <a:lnTo>
                    <a:pt x="402" y="1036"/>
                  </a:lnTo>
                  <a:lnTo>
                    <a:pt x="426" y="1022"/>
                  </a:lnTo>
                  <a:lnTo>
                    <a:pt x="461" y="960"/>
                  </a:lnTo>
                  <a:lnTo>
                    <a:pt x="461" y="905"/>
                  </a:lnTo>
                  <a:lnTo>
                    <a:pt x="449" y="877"/>
                  </a:lnTo>
                  <a:lnTo>
                    <a:pt x="426" y="857"/>
                  </a:lnTo>
                  <a:lnTo>
                    <a:pt x="355" y="822"/>
                  </a:lnTo>
                  <a:lnTo>
                    <a:pt x="308" y="774"/>
                  </a:lnTo>
                  <a:lnTo>
                    <a:pt x="260" y="739"/>
                  </a:lnTo>
                  <a:lnTo>
                    <a:pt x="154" y="629"/>
                  </a:lnTo>
                  <a:lnTo>
                    <a:pt x="118" y="615"/>
                  </a:lnTo>
                  <a:lnTo>
                    <a:pt x="71" y="601"/>
                  </a:lnTo>
                  <a:lnTo>
                    <a:pt x="0" y="456"/>
                  </a:lnTo>
                  <a:lnTo>
                    <a:pt x="71" y="456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4" name="Google Shape;624;p22">
              <a:extLst>
                <a:ext uri="{FF2B5EF4-FFF2-40B4-BE49-F238E27FC236}">
                  <a16:creationId xmlns:a16="http://schemas.microsoft.com/office/drawing/2014/main" id="{95FF5983-E052-9A6B-79C8-7C0C85B28CCC}"/>
                </a:ext>
              </a:extLst>
            </p:cNvPr>
            <p:cNvSpPr/>
            <p:nvPr/>
          </p:nvSpPr>
          <p:spPr>
            <a:xfrm flipH="1">
              <a:off x="3878586" y="2598938"/>
              <a:ext cx="301770" cy="208841"/>
            </a:xfrm>
            <a:custGeom>
              <a:avLst/>
              <a:gdLst/>
              <a:ahLst/>
              <a:cxnLst/>
              <a:rect l="l" t="t" r="r" b="b"/>
              <a:pathLst>
                <a:path w="4957" h="2191" extrusionOk="0">
                  <a:moveTo>
                    <a:pt x="48" y="222"/>
                  </a:moveTo>
                  <a:lnTo>
                    <a:pt x="24" y="194"/>
                  </a:lnTo>
                  <a:lnTo>
                    <a:pt x="12" y="180"/>
                  </a:lnTo>
                  <a:lnTo>
                    <a:pt x="1" y="167"/>
                  </a:lnTo>
                  <a:lnTo>
                    <a:pt x="36" y="160"/>
                  </a:lnTo>
                  <a:lnTo>
                    <a:pt x="48" y="153"/>
                  </a:lnTo>
                  <a:lnTo>
                    <a:pt x="60" y="146"/>
                  </a:lnTo>
                  <a:lnTo>
                    <a:pt x="60" y="132"/>
                  </a:lnTo>
                  <a:lnTo>
                    <a:pt x="60" y="56"/>
                  </a:lnTo>
                  <a:lnTo>
                    <a:pt x="72" y="42"/>
                  </a:lnTo>
                  <a:lnTo>
                    <a:pt x="107" y="29"/>
                  </a:lnTo>
                  <a:lnTo>
                    <a:pt x="119" y="15"/>
                  </a:lnTo>
                  <a:lnTo>
                    <a:pt x="154" y="29"/>
                  </a:lnTo>
                  <a:lnTo>
                    <a:pt x="166" y="22"/>
                  </a:lnTo>
                  <a:lnTo>
                    <a:pt x="202" y="1"/>
                  </a:lnTo>
                  <a:lnTo>
                    <a:pt x="213" y="1"/>
                  </a:lnTo>
                  <a:lnTo>
                    <a:pt x="225" y="1"/>
                  </a:lnTo>
                  <a:lnTo>
                    <a:pt x="261" y="1"/>
                  </a:lnTo>
                  <a:lnTo>
                    <a:pt x="284" y="1"/>
                  </a:lnTo>
                  <a:lnTo>
                    <a:pt x="308" y="8"/>
                  </a:lnTo>
                  <a:lnTo>
                    <a:pt x="320" y="15"/>
                  </a:lnTo>
                  <a:lnTo>
                    <a:pt x="332" y="22"/>
                  </a:lnTo>
                  <a:lnTo>
                    <a:pt x="332" y="35"/>
                  </a:lnTo>
                  <a:lnTo>
                    <a:pt x="355" y="49"/>
                  </a:lnTo>
                  <a:lnTo>
                    <a:pt x="367" y="77"/>
                  </a:lnTo>
                  <a:lnTo>
                    <a:pt x="379" y="125"/>
                  </a:lnTo>
                  <a:lnTo>
                    <a:pt x="426" y="174"/>
                  </a:lnTo>
                  <a:lnTo>
                    <a:pt x="556" y="201"/>
                  </a:lnTo>
                  <a:lnTo>
                    <a:pt x="604" y="187"/>
                  </a:lnTo>
                  <a:lnTo>
                    <a:pt x="758" y="125"/>
                  </a:lnTo>
                  <a:lnTo>
                    <a:pt x="793" y="105"/>
                  </a:lnTo>
                  <a:lnTo>
                    <a:pt x="805" y="98"/>
                  </a:lnTo>
                  <a:lnTo>
                    <a:pt x="828" y="91"/>
                  </a:lnTo>
                  <a:lnTo>
                    <a:pt x="899" y="77"/>
                  </a:lnTo>
                  <a:lnTo>
                    <a:pt x="994" y="84"/>
                  </a:lnTo>
                  <a:lnTo>
                    <a:pt x="1136" y="105"/>
                  </a:lnTo>
                  <a:lnTo>
                    <a:pt x="1373" y="146"/>
                  </a:lnTo>
                  <a:lnTo>
                    <a:pt x="1396" y="167"/>
                  </a:lnTo>
                  <a:lnTo>
                    <a:pt x="1420" y="180"/>
                  </a:lnTo>
                  <a:lnTo>
                    <a:pt x="1432" y="194"/>
                  </a:lnTo>
                  <a:lnTo>
                    <a:pt x="1443" y="208"/>
                  </a:lnTo>
                  <a:lnTo>
                    <a:pt x="1467" y="215"/>
                  </a:lnTo>
                  <a:lnTo>
                    <a:pt x="1491" y="229"/>
                  </a:lnTo>
                  <a:lnTo>
                    <a:pt x="1538" y="243"/>
                  </a:lnTo>
                  <a:lnTo>
                    <a:pt x="1621" y="256"/>
                  </a:lnTo>
                  <a:lnTo>
                    <a:pt x="1763" y="263"/>
                  </a:lnTo>
                  <a:lnTo>
                    <a:pt x="1775" y="326"/>
                  </a:lnTo>
                  <a:lnTo>
                    <a:pt x="1763" y="388"/>
                  </a:lnTo>
                  <a:lnTo>
                    <a:pt x="1763" y="401"/>
                  </a:lnTo>
                  <a:lnTo>
                    <a:pt x="1763" y="408"/>
                  </a:lnTo>
                  <a:lnTo>
                    <a:pt x="1798" y="443"/>
                  </a:lnTo>
                  <a:lnTo>
                    <a:pt x="1917" y="526"/>
                  </a:lnTo>
                  <a:lnTo>
                    <a:pt x="1928" y="547"/>
                  </a:lnTo>
                  <a:lnTo>
                    <a:pt x="1940" y="553"/>
                  </a:lnTo>
                  <a:lnTo>
                    <a:pt x="1952" y="553"/>
                  </a:lnTo>
                  <a:lnTo>
                    <a:pt x="2047" y="560"/>
                  </a:lnTo>
                  <a:lnTo>
                    <a:pt x="2070" y="567"/>
                  </a:lnTo>
                  <a:lnTo>
                    <a:pt x="2106" y="574"/>
                  </a:lnTo>
                  <a:lnTo>
                    <a:pt x="2153" y="588"/>
                  </a:lnTo>
                  <a:lnTo>
                    <a:pt x="2236" y="616"/>
                  </a:lnTo>
                  <a:lnTo>
                    <a:pt x="2271" y="636"/>
                  </a:lnTo>
                  <a:lnTo>
                    <a:pt x="2295" y="650"/>
                  </a:lnTo>
                  <a:lnTo>
                    <a:pt x="2330" y="692"/>
                  </a:lnTo>
                  <a:lnTo>
                    <a:pt x="2354" y="698"/>
                  </a:lnTo>
                  <a:lnTo>
                    <a:pt x="2366" y="712"/>
                  </a:lnTo>
                  <a:lnTo>
                    <a:pt x="2378" y="726"/>
                  </a:lnTo>
                  <a:lnTo>
                    <a:pt x="2425" y="768"/>
                  </a:lnTo>
                  <a:lnTo>
                    <a:pt x="2449" y="768"/>
                  </a:lnTo>
                  <a:lnTo>
                    <a:pt x="2461" y="774"/>
                  </a:lnTo>
                  <a:lnTo>
                    <a:pt x="2520" y="685"/>
                  </a:lnTo>
                  <a:lnTo>
                    <a:pt x="2626" y="705"/>
                  </a:lnTo>
                  <a:lnTo>
                    <a:pt x="2614" y="622"/>
                  </a:lnTo>
                  <a:lnTo>
                    <a:pt x="2614" y="609"/>
                  </a:lnTo>
                  <a:lnTo>
                    <a:pt x="2614" y="588"/>
                  </a:lnTo>
                  <a:lnTo>
                    <a:pt x="2709" y="429"/>
                  </a:lnTo>
                  <a:lnTo>
                    <a:pt x="2733" y="408"/>
                  </a:lnTo>
                  <a:lnTo>
                    <a:pt x="2756" y="395"/>
                  </a:lnTo>
                  <a:lnTo>
                    <a:pt x="2792" y="395"/>
                  </a:lnTo>
                  <a:lnTo>
                    <a:pt x="2815" y="381"/>
                  </a:lnTo>
                  <a:lnTo>
                    <a:pt x="2851" y="360"/>
                  </a:lnTo>
                  <a:lnTo>
                    <a:pt x="2863" y="332"/>
                  </a:lnTo>
                  <a:lnTo>
                    <a:pt x="2851" y="312"/>
                  </a:lnTo>
                  <a:lnTo>
                    <a:pt x="2851" y="270"/>
                  </a:lnTo>
                  <a:lnTo>
                    <a:pt x="2863" y="250"/>
                  </a:lnTo>
                  <a:lnTo>
                    <a:pt x="2886" y="236"/>
                  </a:lnTo>
                  <a:lnTo>
                    <a:pt x="2934" y="222"/>
                  </a:lnTo>
                  <a:lnTo>
                    <a:pt x="2969" y="215"/>
                  </a:lnTo>
                  <a:lnTo>
                    <a:pt x="2981" y="208"/>
                  </a:lnTo>
                  <a:lnTo>
                    <a:pt x="2993" y="201"/>
                  </a:lnTo>
                  <a:lnTo>
                    <a:pt x="3040" y="187"/>
                  </a:lnTo>
                  <a:lnTo>
                    <a:pt x="3206" y="243"/>
                  </a:lnTo>
                  <a:lnTo>
                    <a:pt x="3229" y="243"/>
                  </a:lnTo>
                  <a:lnTo>
                    <a:pt x="3265" y="243"/>
                  </a:lnTo>
                  <a:lnTo>
                    <a:pt x="3288" y="236"/>
                  </a:lnTo>
                  <a:lnTo>
                    <a:pt x="3442" y="201"/>
                  </a:lnTo>
                  <a:lnTo>
                    <a:pt x="3454" y="194"/>
                  </a:lnTo>
                  <a:lnTo>
                    <a:pt x="3478" y="180"/>
                  </a:lnTo>
                  <a:lnTo>
                    <a:pt x="3478" y="174"/>
                  </a:lnTo>
                  <a:lnTo>
                    <a:pt x="3478" y="167"/>
                  </a:lnTo>
                  <a:lnTo>
                    <a:pt x="3490" y="160"/>
                  </a:lnTo>
                  <a:lnTo>
                    <a:pt x="3490" y="153"/>
                  </a:lnTo>
                  <a:lnTo>
                    <a:pt x="3537" y="125"/>
                  </a:lnTo>
                  <a:lnTo>
                    <a:pt x="3584" y="125"/>
                  </a:lnTo>
                  <a:lnTo>
                    <a:pt x="3702" y="98"/>
                  </a:lnTo>
                  <a:lnTo>
                    <a:pt x="3750" y="98"/>
                  </a:lnTo>
                  <a:lnTo>
                    <a:pt x="3750" y="105"/>
                  </a:lnTo>
                  <a:lnTo>
                    <a:pt x="3750" y="174"/>
                  </a:lnTo>
                  <a:lnTo>
                    <a:pt x="3726" y="201"/>
                  </a:lnTo>
                  <a:lnTo>
                    <a:pt x="3679" y="215"/>
                  </a:lnTo>
                  <a:lnTo>
                    <a:pt x="3691" y="284"/>
                  </a:lnTo>
                  <a:lnTo>
                    <a:pt x="3691" y="319"/>
                  </a:lnTo>
                  <a:lnTo>
                    <a:pt x="3631" y="436"/>
                  </a:lnTo>
                  <a:lnTo>
                    <a:pt x="3631" y="484"/>
                  </a:lnTo>
                  <a:lnTo>
                    <a:pt x="3631" y="526"/>
                  </a:lnTo>
                  <a:lnTo>
                    <a:pt x="3643" y="581"/>
                  </a:lnTo>
                  <a:lnTo>
                    <a:pt x="3702" y="574"/>
                  </a:lnTo>
                  <a:lnTo>
                    <a:pt x="3750" y="567"/>
                  </a:lnTo>
                  <a:lnTo>
                    <a:pt x="3844" y="567"/>
                  </a:lnTo>
                  <a:lnTo>
                    <a:pt x="3915" y="560"/>
                  </a:lnTo>
                  <a:lnTo>
                    <a:pt x="3998" y="567"/>
                  </a:lnTo>
                  <a:lnTo>
                    <a:pt x="4034" y="560"/>
                  </a:lnTo>
                  <a:lnTo>
                    <a:pt x="4081" y="533"/>
                  </a:lnTo>
                  <a:lnTo>
                    <a:pt x="4128" y="519"/>
                  </a:lnTo>
                  <a:lnTo>
                    <a:pt x="4175" y="491"/>
                  </a:lnTo>
                  <a:lnTo>
                    <a:pt x="4235" y="498"/>
                  </a:lnTo>
                  <a:lnTo>
                    <a:pt x="4483" y="602"/>
                  </a:lnTo>
                  <a:lnTo>
                    <a:pt x="4684" y="650"/>
                  </a:lnTo>
                  <a:lnTo>
                    <a:pt x="4684" y="850"/>
                  </a:lnTo>
                  <a:lnTo>
                    <a:pt x="4684" y="878"/>
                  </a:lnTo>
                  <a:lnTo>
                    <a:pt x="4684" y="899"/>
                  </a:lnTo>
                  <a:lnTo>
                    <a:pt x="4684" y="906"/>
                  </a:lnTo>
                  <a:lnTo>
                    <a:pt x="4613" y="933"/>
                  </a:lnTo>
                  <a:lnTo>
                    <a:pt x="4483" y="926"/>
                  </a:lnTo>
                  <a:lnTo>
                    <a:pt x="4448" y="926"/>
                  </a:lnTo>
                  <a:lnTo>
                    <a:pt x="4294" y="885"/>
                  </a:lnTo>
                  <a:lnTo>
                    <a:pt x="4258" y="885"/>
                  </a:lnTo>
                  <a:lnTo>
                    <a:pt x="4235" y="878"/>
                  </a:lnTo>
                  <a:lnTo>
                    <a:pt x="4199" y="857"/>
                  </a:lnTo>
                  <a:lnTo>
                    <a:pt x="4175" y="857"/>
                  </a:lnTo>
                  <a:lnTo>
                    <a:pt x="4152" y="857"/>
                  </a:lnTo>
                  <a:lnTo>
                    <a:pt x="4128" y="864"/>
                  </a:lnTo>
                  <a:lnTo>
                    <a:pt x="4081" y="885"/>
                  </a:lnTo>
                  <a:lnTo>
                    <a:pt x="3963" y="954"/>
                  </a:lnTo>
                  <a:lnTo>
                    <a:pt x="3951" y="975"/>
                  </a:lnTo>
                  <a:lnTo>
                    <a:pt x="3951" y="989"/>
                  </a:lnTo>
                  <a:lnTo>
                    <a:pt x="3939" y="1016"/>
                  </a:lnTo>
                  <a:lnTo>
                    <a:pt x="3915" y="1037"/>
                  </a:lnTo>
                  <a:lnTo>
                    <a:pt x="3868" y="1064"/>
                  </a:lnTo>
                  <a:lnTo>
                    <a:pt x="3892" y="1085"/>
                  </a:lnTo>
                  <a:lnTo>
                    <a:pt x="3963" y="1147"/>
                  </a:lnTo>
                  <a:lnTo>
                    <a:pt x="3986" y="1154"/>
                  </a:lnTo>
                  <a:lnTo>
                    <a:pt x="4057" y="1168"/>
                  </a:lnTo>
                  <a:lnTo>
                    <a:pt x="4175" y="1154"/>
                  </a:lnTo>
                  <a:lnTo>
                    <a:pt x="4211" y="1147"/>
                  </a:lnTo>
                  <a:lnTo>
                    <a:pt x="4235" y="1140"/>
                  </a:lnTo>
                  <a:lnTo>
                    <a:pt x="4282" y="1106"/>
                  </a:lnTo>
                  <a:lnTo>
                    <a:pt x="4353" y="1120"/>
                  </a:lnTo>
                  <a:lnTo>
                    <a:pt x="4412" y="1099"/>
                  </a:lnTo>
                  <a:lnTo>
                    <a:pt x="4448" y="1099"/>
                  </a:lnTo>
                  <a:lnTo>
                    <a:pt x="4459" y="1099"/>
                  </a:lnTo>
                  <a:lnTo>
                    <a:pt x="4530" y="1134"/>
                  </a:lnTo>
                  <a:lnTo>
                    <a:pt x="4554" y="1161"/>
                  </a:lnTo>
                  <a:lnTo>
                    <a:pt x="4542" y="1182"/>
                  </a:lnTo>
                  <a:lnTo>
                    <a:pt x="4542" y="1203"/>
                  </a:lnTo>
                  <a:lnTo>
                    <a:pt x="4518" y="1210"/>
                  </a:lnTo>
                  <a:lnTo>
                    <a:pt x="4495" y="1223"/>
                  </a:lnTo>
                  <a:lnTo>
                    <a:pt x="4483" y="1230"/>
                  </a:lnTo>
                  <a:lnTo>
                    <a:pt x="4483" y="1279"/>
                  </a:lnTo>
                  <a:lnTo>
                    <a:pt x="4483" y="1292"/>
                  </a:lnTo>
                  <a:lnTo>
                    <a:pt x="4495" y="1313"/>
                  </a:lnTo>
                  <a:lnTo>
                    <a:pt x="4578" y="1410"/>
                  </a:lnTo>
                  <a:lnTo>
                    <a:pt x="4613" y="1493"/>
                  </a:lnTo>
                  <a:lnTo>
                    <a:pt x="4684" y="1472"/>
                  </a:lnTo>
                  <a:lnTo>
                    <a:pt x="4708" y="1465"/>
                  </a:lnTo>
                  <a:lnTo>
                    <a:pt x="4767" y="1465"/>
                  </a:lnTo>
                  <a:lnTo>
                    <a:pt x="4802" y="1465"/>
                  </a:lnTo>
                  <a:lnTo>
                    <a:pt x="4814" y="1472"/>
                  </a:lnTo>
                  <a:lnTo>
                    <a:pt x="4861" y="1520"/>
                  </a:lnTo>
                  <a:lnTo>
                    <a:pt x="4956" y="1645"/>
                  </a:lnTo>
                  <a:lnTo>
                    <a:pt x="4909" y="1672"/>
                  </a:lnTo>
                  <a:lnTo>
                    <a:pt x="4873" y="1707"/>
                  </a:lnTo>
                  <a:lnTo>
                    <a:pt x="4873" y="1741"/>
                  </a:lnTo>
                  <a:lnTo>
                    <a:pt x="4861" y="1755"/>
                  </a:lnTo>
                  <a:lnTo>
                    <a:pt x="4861" y="1769"/>
                  </a:lnTo>
                  <a:lnTo>
                    <a:pt x="4838" y="1803"/>
                  </a:lnTo>
                  <a:lnTo>
                    <a:pt x="4790" y="1838"/>
                  </a:lnTo>
                  <a:lnTo>
                    <a:pt x="4708" y="1879"/>
                  </a:lnTo>
                  <a:lnTo>
                    <a:pt x="4696" y="1893"/>
                  </a:lnTo>
                  <a:lnTo>
                    <a:pt x="4625" y="1914"/>
                  </a:lnTo>
                  <a:lnTo>
                    <a:pt x="4542" y="1921"/>
                  </a:lnTo>
                  <a:lnTo>
                    <a:pt x="4507" y="1914"/>
                  </a:lnTo>
                  <a:lnTo>
                    <a:pt x="4448" y="1879"/>
                  </a:lnTo>
                  <a:lnTo>
                    <a:pt x="4436" y="1859"/>
                  </a:lnTo>
                  <a:lnTo>
                    <a:pt x="4424" y="1838"/>
                  </a:lnTo>
                  <a:lnTo>
                    <a:pt x="4412" y="1762"/>
                  </a:lnTo>
                  <a:lnTo>
                    <a:pt x="4400" y="1741"/>
                  </a:lnTo>
                  <a:lnTo>
                    <a:pt x="4294" y="1645"/>
                  </a:lnTo>
                  <a:lnTo>
                    <a:pt x="4270" y="1645"/>
                  </a:lnTo>
                  <a:lnTo>
                    <a:pt x="4140" y="1831"/>
                  </a:lnTo>
                  <a:lnTo>
                    <a:pt x="4116" y="1852"/>
                  </a:lnTo>
                  <a:lnTo>
                    <a:pt x="4105" y="1859"/>
                  </a:lnTo>
                  <a:lnTo>
                    <a:pt x="4081" y="1866"/>
                  </a:lnTo>
                  <a:lnTo>
                    <a:pt x="4045" y="1873"/>
                  </a:lnTo>
                  <a:lnTo>
                    <a:pt x="3986" y="1866"/>
                  </a:lnTo>
                  <a:lnTo>
                    <a:pt x="3963" y="1866"/>
                  </a:lnTo>
                  <a:lnTo>
                    <a:pt x="3939" y="1859"/>
                  </a:lnTo>
                  <a:lnTo>
                    <a:pt x="3856" y="1817"/>
                  </a:lnTo>
                  <a:lnTo>
                    <a:pt x="3856" y="1810"/>
                  </a:lnTo>
                  <a:lnTo>
                    <a:pt x="3856" y="1803"/>
                  </a:lnTo>
                  <a:lnTo>
                    <a:pt x="3844" y="1803"/>
                  </a:lnTo>
                  <a:lnTo>
                    <a:pt x="3833" y="1810"/>
                  </a:lnTo>
                  <a:lnTo>
                    <a:pt x="3809" y="1817"/>
                  </a:lnTo>
                  <a:lnTo>
                    <a:pt x="3762" y="1852"/>
                  </a:lnTo>
                  <a:lnTo>
                    <a:pt x="3762" y="1866"/>
                  </a:lnTo>
                  <a:lnTo>
                    <a:pt x="3762" y="1879"/>
                  </a:lnTo>
                  <a:lnTo>
                    <a:pt x="3750" y="1893"/>
                  </a:lnTo>
                  <a:lnTo>
                    <a:pt x="3643" y="1900"/>
                  </a:lnTo>
                  <a:lnTo>
                    <a:pt x="3560" y="1893"/>
                  </a:lnTo>
                  <a:lnTo>
                    <a:pt x="3513" y="1900"/>
                  </a:lnTo>
                  <a:lnTo>
                    <a:pt x="3419" y="1914"/>
                  </a:lnTo>
                  <a:lnTo>
                    <a:pt x="3336" y="1921"/>
                  </a:lnTo>
                  <a:lnTo>
                    <a:pt x="3288" y="1928"/>
                  </a:lnTo>
                  <a:lnTo>
                    <a:pt x="3253" y="1942"/>
                  </a:lnTo>
                  <a:lnTo>
                    <a:pt x="3182" y="2004"/>
                  </a:lnTo>
                  <a:lnTo>
                    <a:pt x="3135" y="2045"/>
                  </a:lnTo>
                  <a:lnTo>
                    <a:pt x="3064" y="2080"/>
                  </a:lnTo>
                  <a:lnTo>
                    <a:pt x="2945" y="2135"/>
                  </a:lnTo>
                  <a:lnTo>
                    <a:pt x="2851" y="2190"/>
                  </a:lnTo>
                  <a:lnTo>
                    <a:pt x="2768" y="2107"/>
                  </a:lnTo>
                  <a:lnTo>
                    <a:pt x="2697" y="2052"/>
                  </a:lnTo>
                  <a:lnTo>
                    <a:pt x="2673" y="2018"/>
                  </a:lnTo>
                  <a:lnTo>
                    <a:pt x="2673" y="1983"/>
                  </a:lnTo>
                  <a:lnTo>
                    <a:pt x="2709" y="1949"/>
                  </a:lnTo>
                  <a:lnTo>
                    <a:pt x="2768" y="1879"/>
                  </a:lnTo>
                  <a:lnTo>
                    <a:pt x="2756" y="1852"/>
                  </a:lnTo>
                  <a:lnTo>
                    <a:pt x="2744" y="1817"/>
                  </a:lnTo>
                  <a:lnTo>
                    <a:pt x="2626" y="1686"/>
                  </a:lnTo>
                  <a:lnTo>
                    <a:pt x="2673" y="1631"/>
                  </a:lnTo>
                  <a:lnTo>
                    <a:pt x="2744" y="1610"/>
                  </a:lnTo>
                  <a:lnTo>
                    <a:pt x="2709" y="1555"/>
                  </a:lnTo>
                  <a:lnTo>
                    <a:pt x="2614" y="1493"/>
                  </a:lnTo>
                  <a:lnTo>
                    <a:pt x="2532" y="1451"/>
                  </a:lnTo>
                  <a:lnTo>
                    <a:pt x="2484" y="1431"/>
                  </a:lnTo>
                  <a:lnTo>
                    <a:pt x="2437" y="1431"/>
                  </a:lnTo>
                  <a:lnTo>
                    <a:pt x="2390" y="1437"/>
                  </a:lnTo>
                  <a:lnTo>
                    <a:pt x="2330" y="1437"/>
                  </a:lnTo>
                  <a:lnTo>
                    <a:pt x="2260" y="1424"/>
                  </a:lnTo>
                  <a:lnTo>
                    <a:pt x="2212" y="1403"/>
                  </a:lnTo>
                  <a:lnTo>
                    <a:pt x="2177" y="1382"/>
                  </a:lnTo>
                  <a:lnTo>
                    <a:pt x="2058" y="1355"/>
                  </a:lnTo>
                  <a:lnTo>
                    <a:pt x="1976" y="1375"/>
                  </a:lnTo>
                  <a:lnTo>
                    <a:pt x="1928" y="1382"/>
                  </a:lnTo>
                  <a:lnTo>
                    <a:pt x="1893" y="1375"/>
                  </a:lnTo>
                  <a:lnTo>
                    <a:pt x="1869" y="1368"/>
                  </a:lnTo>
                  <a:lnTo>
                    <a:pt x="1857" y="1361"/>
                  </a:lnTo>
                  <a:lnTo>
                    <a:pt x="1857" y="1348"/>
                  </a:lnTo>
                  <a:lnTo>
                    <a:pt x="1834" y="1320"/>
                  </a:lnTo>
                  <a:lnTo>
                    <a:pt x="1668" y="1182"/>
                  </a:lnTo>
                  <a:lnTo>
                    <a:pt x="1656" y="1140"/>
                  </a:lnTo>
                  <a:lnTo>
                    <a:pt x="1562" y="1120"/>
                  </a:lnTo>
                  <a:lnTo>
                    <a:pt x="1526" y="1099"/>
                  </a:lnTo>
                  <a:lnTo>
                    <a:pt x="1455" y="1085"/>
                  </a:lnTo>
                  <a:lnTo>
                    <a:pt x="1408" y="1085"/>
                  </a:lnTo>
                  <a:lnTo>
                    <a:pt x="1325" y="1078"/>
                  </a:lnTo>
                  <a:lnTo>
                    <a:pt x="1183" y="1051"/>
                  </a:lnTo>
                  <a:lnTo>
                    <a:pt x="1112" y="1051"/>
                  </a:lnTo>
                  <a:lnTo>
                    <a:pt x="959" y="1071"/>
                  </a:lnTo>
                  <a:lnTo>
                    <a:pt x="888" y="1051"/>
                  </a:lnTo>
                  <a:lnTo>
                    <a:pt x="805" y="1044"/>
                  </a:lnTo>
                  <a:lnTo>
                    <a:pt x="769" y="1037"/>
                  </a:lnTo>
                  <a:lnTo>
                    <a:pt x="639" y="1064"/>
                  </a:lnTo>
                  <a:lnTo>
                    <a:pt x="485" y="1099"/>
                  </a:lnTo>
                  <a:lnTo>
                    <a:pt x="450" y="1092"/>
                  </a:lnTo>
                  <a:lnTo>
                    <a:pt x="462" y="1064"/>
                  </a:lnTo>
                  <a:lnTo>
                    <a:pt x="438" y="1058"/>
                  </a:lnTo>
                  <a:lnTo>
                    <a:pt x="415" y="1051"/>
                  </a:lnTo>
                  <a:lnTo>
                    <a:pt x="355" y="1016"/>
                  </a:lnTo>
                  <a:lnTo>
                    <a:pt x="344" y="1002"/>
                  </a:lnTo>
                  <a:lnTo>
                    <a:pt x="332" y="961"/>
                  </a:lnTo>
                  <a:lnTo>
                    <a:pt x="261" y="885"/>
                  </a:lnTo>
                  <a:lnTo>
                    <a:pt x="237" y="823"/>
                  </a:lnTo>
                  <a:lnTo>
                    <a:pt x="202" y="809"/>
                  </a:lnTo>
                  <a:lnTo>
                    <a:pt x="178" y="802"/>
                  </a:lnTo>
                  <a:lnTo>
                    <a:pt x="166" y="788"/>
                  </a:lnTo>
                  <a:lnTo>
                    <a:pt x="178" y="740"/>
                  </a:lnTo>
                  <a:lnTo>
                    <a:pt x="166" y="726"/>
                  </a:lnTo>
                  <a:lnTo>
                    <a:pt x="119" y="719"/>
                  </a:lnTo>
                  <a:lnTo>
                    <a:pt x="131" y="685"/>
                  </a:lnTo>
                  <a:lnTo>
                    <a:pt x="143" y="643"/>
                  </a:lnTo>
                  <a:lnTo>
                    <a:pt x="143" y="602"/>
                  </a:lnTo>
                  <a:lnTo>
                    <a:pt x="119" y="567"/>
                  </a:lnTo>
                  <a:lnTo>
                    <a:pt x="166" y="560"/>
                  </a:lnTo>
                  <a:lnTo>
                    <a:pt x="190" y="533"/>
                  </a:lnTo>
                  <a:lnTo>
                    <a:pt x="178" y="512"/>
                  </a:lnTo>
                  <a:lnTo>
                    <a:pt x="131" y="505"/>
                  </a:lnTo>
                  <a:lnTo>
                    <a:pt x="60" y="498"/>
                  </a:lnTo>
                  <a:lnTo>
                    <a:pt x="36" y="484"/>
                  </a:lnTo>
                  <a:lnTo>
                    <a:pt x="60" y="471"/>
                  </a:lnTo>
                  <a:lnTo>
                    <a:pt x="119" y="457"/>
                  </a:lnTo>
                  <a:lnTo>
                    <a:pt x="48" y="360"/>
                  </a:lnTo>
                  <a:lnTo>
                    <a:pt x="24" y="298"/>
                  </a:lnTo>
                  <a:lnTo>
                    <a:pt x="48" y="270"/>
                  </a:lnTo>
                  <a:lnTo>
                    <a:pt x="83" y="263"/>
                  </a:lnTo>
                  <a:lnTo>
                    <a:pt x="72" y="243"/>
                  </a:lnTo>
                  <a:lnTo>
                    <a:pt x="48" y="222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5" name="Google Shape;625;p22">
              <a:extLst>
                <a:ext uri="{FF2B5EF4-FFF2-40B4-BE49-F238E27FC236}">
                  <a16:creationId xmlns:a16="http://schemas.microsoft.com/office/drawing/2014/main" id="{859D4D5C-4538-17F0-9F3A-8CAAC3AB480F}"/>
                </a:ext>
              </a:extLst>
            </p:cNvPr>
            <p:cNvSpPr/>
            <p:nvPr/>
          </p:nvSpPr>
          <p:spPr>
            <a:xfrm flipH="1">
              <a:off x="4173129" y="2329093"/>
              <a:ext cx="627891" cy="508328"/>
            </a:xfrm>
            <a:custGeom>
              <a:avLst/>
              <a:gdLst/>
              <a:ahLst/>
              <a:cxnLst/>
              <a:rect l="l" t="t" r="r" b="b"/>
              <a:pathLst>
                <a:path w="10314" h="5333" extrusionOk="0">
                  <a:moveTo>
                    <a:pt x="119" y="62"/>
                  </a:moveTo>
                  <a:lnTo>
                    <a:pt x="273" y="56"/>
                  </a:lnTo>
                  <a:lnTo>
                    <a:pt x="344" y="35"/>
                  </a:lnTo>
                  <a:lnTo>
                    <a:pt x="415" y="21"/>
                  </a:lnTo>
                  <a:lnTo>
                    <a:pt x="521" y="0"/>
                  </a:lnTo>
                  <a:lnTo>
                    <a:pt x="840" y="0"/>
                  </a:lnTo>
                  <a:lnTo>
                    <a:pt x="911" y="14"/>
                  </a:lnTo>
                  <a:lnTo>
                    <a:pt x="947" y="28"/>
                  </a:lnTo>
                  <a:lnTo>
                    <a:pt x="959" y="49"/>
                  </a:lnTo>
                  <a:lnTo>
                    <a:pt x="959" y="62"/>
                  </a:lnTo>
                  <a:lnTo>
                    <a:pt x="971" y="83"/>
                  </a:lnTo>
                  <a:lnTo>
                    <a:pt x="994" y="104"/>
                  </a:lnTo>
                  <a:lnTo>
                    <a:pt x="1030" y="125"/>
                  </a:lnTo>
                  <a:lnTo>
                    <a:pt x="1065" y="138"/>
                  </a:lnTo>
                  <a:lnTo>
                    <a:pt x="1101" y="138"/>
                  </a:lnTo>
                  <a:lnTo>
                    <a:pt x="1124" y="132"/>
                  </a:lnTo>
                  <a:lnTo>
                    <a:pt x="1160" y="90"/>
                  </a:lnTo>
                  <a:lnTo>
                    <a:pt x="1243" y="76"/>
                  </a:lnTo>
                  <a:lnTo>
                    <a:pt x="1314" y="152"/>
                  </a:lnTo>
                  <a:lnTo>
                    <a:pt x="1349" y="214"/>
                  </a:lnTo>
                  <a:lnTo>
                    <a:pt x="1396" y="249"/>
                  </a:lnTo>
                  <a:lnTo>
                    <a:pt x="1432" y="283"/>
                  </a:lnTo>
                  <a:lnTo>
                    <a:pt x="1538" y="339"/>
                  </a:lnTo>
                  <a:lnTo>
                    <a:pt x="1609" y="359"/>
                  </a:lnTo>
                  <a:lnTo>
                    <a:pt x="1680" y="366"/>
                  </a:lnTo>
                  <a:lnTo>
                    <a:pt x="1763" y="359"/>
                  </a:lnTo>
                  <a:lnTo>
                    <a:pt x="1976" y="290"/>
                  </a:lnTo>
                  <a:lnTo>
                    <a:pt x="2070" y="277"/>
                  </a:lnTo>
                  <a:lnTo>
                    <a:pt x="1976" y="435"/>
                  </a:lnTo>
                  <a:lnTo>
                    <a:pt x="2000" y="491"/>
                  </a:lnTo>
                  <a:lnTo>
                    <a:pt x="2011" y="518"/>
                  </a:lnTo>
                  <a:lnTo>
                    <a:pt x="2000" y="553"/>
                  </a:lnTo>
                  <a:lnTo>
                    <a:pt x="1964" y="629"/>
                  </a:lnTo>
                  <a:lnTo>
                    <a:pt x="1988" y="712"/>
                  </a:lnTo>
                  <a:lnTo>
                    <a:pt x="2047" y="884"/>
                  </a:lnTo>
                  <a:lnTo>
                    <a:pt x="2189" y="1036"/>
                  </a:lnTo>
                  <a:lnTo>
                    <a:pt x="2212" y="1071"/>
                  </a:lnTo>
                  <a:lnTo>
                    <a:pt x="2212" y="1209"/>
                  </a:lnTo>
                  <a:lnTo>
                    <a:pt x="2248" y="1237"/>
                  </a:lnTo>
                  <a:lnTo>
                    <a:pt x="2283" y="1250"/>
                  </a:lnTo>
                  <a:lnTo>
                    <a:pt x="2366" y="1271"/>
                  </a:lnTo>
                  <a:lnTo>
                    <a:pt x="2496" y="1354"/>
                  </a:lnTo>
                  <a:lnTo>
                    <a:pt x="2603" y="1368"/>
                  </a:lnTo>
                  <a:lnTo>
                    <a:pt x="2674" y="1361"/>
                  </a:lnTo>
                  <a:lnTo>
                    <a:pt x="2745" y="1243"/>
                  </a:lnTo>
                  <a:lnTo>
                    <a:pt x="2792" y="1195"/>
                  </a:lnTo>
                  <a:lnTo>
                    <a:pt x="2851" y="1147"/>
                  </a:lnTo>
                  <a:lnTo>
                    <a:pt x="2981" y="1085"/>
                  </a:lnTo>
                  <a:lnTo>
                    <a:pt x="3052" y="1043"/>
                  </a:lnTo>
                  <a:lnTo>
                    <a:pt x="3099" y="1043"/>
                  </a:lnTo>
                  <a:lnTo>
                    <a:pt x="3170" y="1064"/>
                  </a:lnTo>
                  <a:lnTo>
                    <a:pt x="3206" y="1098"/>
                  </a:lnTo>
                  <a:lnTo>
                    <a:pt x="3182" y="1140"/>
                  </a:lnTo>
                  <a:lnTo>
                    <a:pt x="3064" y="1202"/>
                  </a:lnTo>
                  <a:lnTo>
                    <a:pt x="3017" y="1223"/>
                  </a:lnTo>
                  <a:lnTo>
                    <a:pt x="2993" y="1243"/>
                  </a:lnTo>
                  <a:lnTo>
                    <a:pt x="2958" y="1278"/>
                  </a:lnTo>
                  <a:lnTo>
                    <a:pt x="2946" y="1306"/>
                  </a:lnTo>
                  <a:lnTo>
                    <a:pt x="2969" y="1395"/>
                  </a:lnTo>
                  <a:lnTo>
                    <a:pt x="2958" y="1492"/>
                  </a:lnTo>
                  <a:lnTo>
                    <a:pt x="3028" y="1616"/>
                  </a:lnTo>
                  <a:lnTo>
                    <a:pt x="2981" y="1685"/>
                  </a:lnTo>
                  <a:lnTo>
                    <a:pt x="2993" y="1727"/>
                  </a:lnTo>
                  <a:lnTo>
                    <a:pt x="2993" y="1768"/>
                  </a:lnTo>
                  <a:lnTo>
                    <a:pt x="3005" y="1789"/>
                  </a:lnTo>
                  <a:lnTo>
                    <a:pt x="3028" y="1817"/>
                  </a:lnTo>
                  <a:lnTo>
                    <a:pt x="3088" y="1844"/>
                  </a:lnTo>
                  <a:lnTo>
                    <a:pt x="3135" y="1858"/>
                  </a:lnTo>
                  <a:lnTo>
                    <a:pt x="3194" y="1879"/>
                  </a:lnTo>
                  <a:lnTo>
                    <a:pt x="3265" y="1989"/>
                  </a:lnTo>
                  <a:lnTo>
                    <a:pt x="3336" y="2017"/>
                  </a:lnTo>
                  <a:lnTo>
                    <a:pt x="3454" y="2031"/>
                  </a:lnTo>
                  <a:lnTo>
                    <a:pt x="3561" y="2058"/>
                  </a:lnTo>
                  <a:lnTo>
                    <a:pt x="3608" y="2093"/>
                  </a:lnTo>
                  <a:lnTo>
                    <a:pt x="3643" y="2134"/>
                  </a:lnTo>
                  <a:lnTo>
                    <a:pt x="3939" y="2335"/>
                  </a:lnTo>
                  <a:lnTo>
                    <a:pt x="3986" y="2445"/>
                  </a:lnTo>
                  <a:lnTo>
                    <a:pt x="4034" y="2466"/>
                  </a:lnTo>
                  <a:lnTo>
                    <a:pt x="4093" y="2466"/>
                  </a:lnTo>
                  <a:lnTo>
                    <a:pt x="4448" y="2431"/>
                  </a:lnTo>
                  <a:lnTo>
                    <a:pt x="4578" y="2397"/>
                  </a:lnTo>
                  <a:lnTo>
                    <a:pt x="4672" y="2362"/>
                  </a:lnTo>
                  <a:lnTo>
                    <a:pt x="4708" y="2355"/>
                  </a:lnTo>
                  <a:lnTo>
                    <a:pt x="4732" y="2355"/>
                  </a:lnTo>
                  <a:lnTo>
                    <a:pt x="4803" y="2376"/>
                  </a:lnTo>
                  <a:lnTo>
                    <a:pt x="4873" y="2487"/>
                  </a:lnTo>
                  <a:lnTo>
                    <a:pt x="5063" y="2659"/>
                  </a:lnTo>
                  <a:lnTo>
                    <a:pt x="5157" y="2666"/>
                  </a:lnTo>
                  <a:lnTo>
                    <a:pt x="5287" y="2639"/>
                  </a:lnTo>
                  <a:lnTo>
                    <a:pt x="5311" y="2645"/>
                  </a:lnTo>
                  <a:lnTo>
                    <a:pt x="5323" y="2652"/>
                  </a:lnTo>
                  <a:lnTo>
                    <a:pt x="5335" y="2701"/>
                  </a:lnTo>
                  <a:lnTo>
                    <a:pt x="5370" y="2756"/>
                  </a:lnTo>
                  <a:lnTo>
                    <a:pt x="5453" y="2804"/>
                  </a:lnTo>
                  <a:lnTo>
                    <a:pt x="5500" y="2880"/>
                  </a:lnTo>
                  <a:lnTo>
                    <a:pt x="5548" y="2880"/>
                  </a:lnTo>
                  <a:lnTo>
                    <a:pt x="5607" y="2866"/>
                  </a:lnTo>
                  <a:lnTo>
                    <a:pt x="5749" y="2749"/>
                  </a:lnTo>
                  <a:lnTo>
                    <a:pt x="5760" y="2673"/>
                  </a:lnTo>
                  <a:lnTo>
                    <a:pt x="5737" y="2666"/>
                  </a:lnTo>
                  <a:lnTo>
                    <a:pt x="5654" y="2632"/>
                  </a:lnTo>
                  <a:lnTo>
                    <a:pt x="5654" y="2625"/>
                  </a:lnTo>
                  <a:lnTo>
                    <a:pt x="5642" y="2583"/>
                  </a:lnTo>
                  <a:lnTo>
                    <a:pt x="5548" y="2563"/>
                  </a:lnTo>
                  <a:lnTo>
                    <a:pt x="5500" y="2507"/>
                  </a:lnTo>
                  <a:lnTo>
                    <a:pt x="5441" y="2418"/>
                  </a:lnTo>
                  <a:lnTo>
                    <a:pt x="5418" y="2369"/>
                  </a:lnTo>
                  <a:lnTo>
                    <a:pt x="5429" y="2335"/>
                  </a:lnTo>
                  <a:lnTo>
                    <a:pt x="5441" y="2307"/>
                  </a:lnTo>
                  <a:lnTo>
                    <a:pt x="5488" y="2266"/>
                  </a:lnTo>
                  <a:lnTo>
                    <a:pt x="5642" y="2176"/>
                  </a:lnTo>
                  <a:lnTo>
                    <a:pt x="5808" y="2127"/>
                  </a:lnTo>
                  <a:lnTo>
                    <a:pt x="5867" y="2093"/>
                  </a:lnTo>
                  <a:lnTo>
                    <a:pt x="5997" y="2217"/>
                  </a:lnTo>
                  <a:lnTo>
                    <a:pt x="6009" y="2238"/>
                  </a:lnTo>
                  <a:lnTo>
                    <a:pt x="6174" y="2321"/>
                  </a:lnTo>
                  <a:lnTo>
                    <a:pt x="6222" y="2362"/>
                  </a:lnTo>
                  <a:lnTo>
                    <a:pt x="6234" y="2438"/>
                  </a:lnTo>
                  <a:lnTo>
                    <a:pt x="6305" y="2507"/>
                  </a:lnTo>
                  <a:lnTo>
                    <a:pt x="6328" y="2549"/>
                  </a:lnTo>
                  <a:lnTo>
                    <a:pt x="6316" y="2583"/>
                  </a:lnTo>
                  <a:lnTo>
                    <a:pt x="6305" y="2632"/>
                  </a:lnTo>
                  <a:lnTo>
                    <a:pt x="6305" y="2680"/>
                  </a:lnTo>
                  <a:lnTo>
                    <a:pt x="6352" y="2749"/>
                  </a:lnTo>
                  <a:lnTo>
                    <a:pt x="6387" y="2860"/>
                  </a:lnTo>
                  <a:lnTo>
                    <a:pt x="6387" y="2908"/>
                  </a:lnTo>
                  <a:lnTo>
                    <a:pt x="6387" y="2936"/>
                  </a:lnTo>
                  <a:lnTo>
                    <a:pt x="6399" y="2956"/>
                  </a:lnTo>
                  <a:lnTo>
                    <a:pt x="6446" y="2970"/>
                  </a:lnTo>
                  <a:lnTo>
                    <a:pt x="6470" y="2949"/>
                  </a:lnTo>
                  <a:lnTo>
                    <a:pt x="6553" y="2915"/>
                  </a:lnTo>
                  <a:lnTo>
                    <a:pt x="6612" y="2887"/>
                  </a:lnTo>
                  <a:lnTo>
                    <a:pt x="6695" y="2873"/>
                  </a:lnTo>
                  <a:lnTo>
                    <a:pt x="6778" y="2866"/>
                  </a:lnTo>
                  <a:lnTo>
                    <a:pt x="6896" y="2880"/>
                  </a:lnTo>
                  <a:lnTo>
                    <a:pt x="7156" y="2922"/>
                  </a:lnTo>
                  <a:lnTo>
                    <a:pt x="7322" y="2984"/>
                  </a:lnTo>
                  <a:lnTo>
                    <a:pt x="7322" y="2922"/>
                  </a:lnTo>
                  <a:lnTo>
                    <a:pt x="7345" y="2908"/>
                  </a:lnTo>
                  <a:lnTo>
                    <a:pt x="7381" y="2901"/>
                  </a:lnTo>
                  <a:lnTo>
                    <a:pt x="7416" y="2894"/>
                  </a:lnTo>
                  <a:lnTo>
                    <a:pt x="7487" y="2901"/>
                  </a:lnTo>
                  <a:lnTo>
                    <a:pt x="7558" y="2915"/>
                  </a:lnTo>
                  <a:lnTo>
                    <a:pt x="7594" y="2922"/>
                  </a:lnTo>
                  <a:lnTo>
                    <a:pt x="7641" y="2929"/>
                  </a:lnTo>
                  <a:lnTo>
                    <a:pt x="7688" y="2936"/>
                  </a:lnTo>
                  <a:lnTo>
                    <a:pt x="7818" y="2887"/>
                  </a:lnTo>
                  <a:lnTo>
                    <a:pt x="7901" y="2825"/>
                  </a:lnTo>
                  <a:lnTo>
                    <a:pt x="7972" y="2749"/>
                  </a:lnTo>
                  <a:lnTo>
                    <a:pt x="8008" y="2735"/>
                  </a:lnTo>
                  <a:lnTo>
                    <a:pt x="8055" y="2728"/>
                  </a:lnTo>
                  <a:lnTo>
                    <a:pt x="8126" y="2728"/>
                  </a:lnTo>
                  <a:lnTo>
                    <a:pt x="8161" y="2659"/>
                  </a:lnTo>
                  <a:lnTo>
                    <a:pt x="8209" y="2625"/>
                  </a:lnTo>
                  <a:lnTo>
                    <a:pt x="8374" y="2597"/>
                  </a:lnTo>
                  <a:lnTo>
                    <a:pt x="8457" y="2556"/>
                  </a:lnTo>
                  <a:lnTo>
                    <a:pt x="8528" y="2583"/>
                  </a:lnTo>
                  <a:lnTo>
                    <a:pt x="8575" y="2632"/>
                  </a:lnTo>
                  <a:lnTo>
                    <a:pt x="8634" y="2659"/>
                  </a:lnTo>
                  <a:lnTo>
                    <a:pt x="8682" y="2680"/>
                  </a:lnTo>
                  <a:lnTo>
                    <a:pt x="8705" y="2680"/>
                  </a:lnTo>
                  <a:lnTo>
                    <a:pt x="8765" y="2673"/>
                  </a:lnTo>
                  <a:lnTo>
                    <a:pt x="8824" y="2597"/>
                  </a:lnTo>
                  <a:lnTo>
                    <a:pt x="8812" y="2563"/>
                  </a:lnTo>
                  <a:lnTo>
                    <a:pt x="8788" y="2514"/>
                  </a:lnTo>
                  <a:lnTo>
                    <a:pt x="8705" y="2418"/>
                  </a:lnTo>
                  <a:lnTo>
                    <a:pt x="8694" y="2376"/>
                  </a:lnTo>
                  <a:lnTo>
                    <a:pt x="8729" y="2328"/>
                  </a:lnTo>
                  <a:lnTo>
                    <a:pt x="8776" y="2286"/>
                  </a:lnTo>
                  <a:lnTo>
                    <a:pt x="8812" y="2224"/>
                  </a:lnTo>
                  <a:lnTo>
                    <a:pt x="8847" y="2190"/>
                  </a:lnTo>
                  <a:lnTo>
                    <a:pt x="8895" y="2176"/>
                  </a:lnTo>
                  <a:lnTo>
                    <a:pt x="8942" y="2176"/>
                  </a:lnTo>
                  <a:lnTo>
                    <a:pt x="9001" y="2197"/>
                  </a:lnTo>
                  <a:lnTo>
                    <a:pt x="9096" y="2238"/>
                  </a:lnTo>
                  <a:lnTo>
                    <a:pt x="9143" y="2245"/>
                  </a:lnTo>
                  <a:lnTo>
                    <a:pt x="9190" y="2245"/>
                  </a:lnTo>
                  <a:lnTo>
                    <a:pt x="9226" y="2231"/>
                  </a:lnTo>
                  <a:lnTo>
                    <a:pt x="9249" y="2224"/>
                  </a:lnTo>
                  <a:lnTo>
                    <a:pt x="9285" y="2210"/>
                  </a:lnTo>
                  <a:lnTo>
                    <a:pt x="9332" y="2197"/>
                  </a:lnTo>
                  <a:lnTo>
                    <a:pt x="9391" y="2169"/>
                  </a:lnTo>
                  <a:lnTo>
                    <a:pt x="9474" y="2121"/>
                  </a:lnTo>
                  <a:lnTo>
                    <a:pt x="9616" y="1982"/>
                  </a:lnTo>
                  <a:lnTo>
                    <a:pt x="9675" y="1879"/>
                  </a:lnTo>
                  <a:lnTo>
                    <a:pt x="9711" y="1837"/>
                  </a:lnTo>
                  <a:lnTo>
                    <a:pt x="9746" y="1768"/>
                  </a:lnTo>
                  <a:lnTo>
                    <a:pt x="9746" y="1748"/>
                  </a:lnTo>
                  <a:lnTo>
                    <a:pt x="9770" y="1699"/>
                  </a:lnTo>
                  <a:lnTo>
                    <a:pt x="9876" y="1748"/>
                  </a:lnTo>
                  <a:lnTo>
                    <a:pt x="9947" y="1796"/>
                  </a:lnTo>
                  <a:lnTo>
                    <a:pt x="10006" y="1851"/>
                  </a:lnTo>
                  <a:lnTo>
                    <a:pt x="10030" y="1948"/>
                  </a:lnTo>
                  <a:lnTo>
                    <a:pt x="10077" y="1996"/>
                  </a:lnTo>
                  <a:lnTo>
                    <a:pt x="10101" y="2031"/>
                  </a:lnTo>
                  <a:lnTo>
                    <a:pt x="10089" y="2065"/>
                  </a:lnTo>
                  <a:lnTo>
                    <a:pt x="10077" y="2086"/>
                  </a:lnTo>
                  <a:lnTo>
                    <a:pt x="10018" y="2121"/>
                  </a:lnTo>
                  <a:lnTo>
                    <a:pt x="9995" y="2155"/>
                  </a:lnTo>
                  <a:lnTo>
                    <a:pt x="9983" y="2190"/>
                  </a:lnTo>
                  <a:lnTo>
                    <a:pt x="9995" y="2279"/>
                  </a:lnTo>
                  <a:lnTo>
                    <a:pt x="9983" y="2300"/>
                  </a:lnTo>
                  <a:lnTo>
                    <a:pt x="9983" y="2314"/>
                  </a:lnTo>
                  <a:lnTo>
                    <a:pt x="9983" y="2328"/>
                  </a:lnTo>
                  <a:lnTo>
                    <a:pt x="9995" y="2348"/>
                  </a:lnTo>
                  <a:lnTo>
                    <a:pt x="10006" y="2355"/>
                  </a:lnTo>
                  <a:lnTo>
                    <a:pt x="10077" y="2376"/>
                  </a:lnTo>
                  <a:lnTo>
                    <a:pt x="10101" y="2383"/>
                  </a:lnTo>
                  <a:lnTo>
                    <a:pt x="10101" y="2424"/>
                  </a:lnTo>
                  <a:lnTo>
                    <a:pt x="10042" y="2514"/>
                  </a:lnTo>
                  <a:lnTo>
                    <a:pt x="10054" y="2535"/>
                  </a:lnTo>
                  <a:lnTo>
                    <a:pt x="10101" y="2549"/>
                  </a:lnTo>
                  <a:lnTo>
                    <a:pt x="10160" y="2576"/>
                  </a:lnTo>
                  <a:lnTo>
                    <a:pt x="10207" y="2611"/>
                  </a:lnTo>
                  <a:lnTo>
                    <a:pt x="10231" y="2645"/>
                  </a:lnTo>
                  <a:lnTo>
                    <a:pt x="10267" y="2784"/>
                  </a:lnTo>
                  <a:lnTo>
                    <a:pt x="10314" y="2846"/>
                  </a:lnTo>
                  <a:lnTo>
                    <a:pt x="10302" y="2860"/>
                  </a:lnTo>
                  <a:lnTo>
                    <a:pt x="10267" y="2873"/>
                  </a:lnTo>
                  <a:lnTo>
                    <a:pt x="10255" y="2887"/>
                  </a:lnTo>
                  <a:lnTo>
                    <a:pt x="10196" y="2873"/>
                  </a:lnTo>
                  <a:lnTo>
                    <a:pt x="9983" y="2853"/>
                  </a:lnTo>
                  <a:lnTo>
                    <a:pt x="9900" y="2825"/>
                  </a:lnTo>
                  <a:lnTo>
                    <a:pt x="9853" y="2804"/>
                  </a:lnTo>
                  <a:lnTo>
                    <a:pt x="9829" y="2804"/>
                  </a:lnTo>
                  <a:lnTo>
                    <a:pt x="9758" y="2811"/>
                  </a:lnTo>
                  <a:lnTo>
                    <a:pt x="9699" y="2825"/>
                  </a:lnTo>
                  <a:lnTo>
                    <a:pt x="9652" y="2832"/>
                  </a:lnTo>
                  <a:lnTo>
                    <a:pt x="9474" y="2853"/>
                  </a:lnTo>
                  <a:lnTo>
                    <a:pt x="9380" y="2839"/>
                  </a:lnTo>
                  <a:lnTo>
                    <a:pt x="9344" y="2825"/>
                  </a:lnTo>
                  <a:lnTo>
                    <a:pt x="9285" y="2804"/>
                  </a:lnTo>
                  <a:lnTo>
                    <a:pt x="9167" y="2742"/>
                  </a:lnTo>
                  <a:lnTo>
                    <a:pt x="9108" y="2721"/>
                  </a:lnTo>
                  <a:lnTo>
                    <a:pt x="9084" y="2721"/>
                  </a:lnTo>
                  <a:lnTo>
                    <a:pt x="9060" y="2742"/>
                  </a:lnTo>
                  <a:lnTo>
                    <a:pt x="9048" y="2756"/>
                  </a:lnTo>
                  <a:lnTo>
                    <a:pt x="9037" y="2763"/>
                  </a:lnTo>
                  <a:lnTo>
                    <a:pt x="9037" y="2777"/>
                  </a:lnTo>
                  <a:lnTo>
                    <a:pt x="9025" y="2784"/>
                  </a:lnTo>
                  <a:lnTo>
                    <a:pt x="9001" y="2790"/>
                  </a:lnTo>
                  <a:lnTo>
                    <a:pt x="8989" y="2790"/>
                  </a:lnTo>
                  <a:lnTo>
                    <a:pt x="8977" y="2797"/>
                  </a:lnTo>
                  <a:lnTo>
                    <a:pt x="8977" y="2804"/>
                  </a:lnTo>
                  <a:lnTo>
                    <a:pt x="8977" y="2818"/>
                  </a:lnTo>
                  <a:lnTo>
                    <a:pt x="8977" y="2839"/>
                  </a:lnTo>
                  <a:lnTo>
                    <a:pt x="8977" y="2860"/>
                  </a:lnTo>
                  <a:lnTo>
                    <a:pt x="8942" y="2887"/>
                  </a:lnTo>
                  <a:lnTo>
                    <a:pt x="8942" y="2901"/>
                  </a:lnTo>
                  <a:lnTo>
                    <a:pt x="8942" y="2929"/>
                  </a:lnTo>
                  <a:lnTo>
                    <a:pt x="8942" y="2970"/>
                  </a:lnTo>
                  <a:lnTo>
                    <a:pt x="8918" y="3005"/>
                  </a:lnTo>
                  <a:lnTo>
                    <a:pt x="8895" y="3025"/>
                  </a:lnTo>
                  <a:lnTo>
                    <a:pt x="8883" y="3046"/>
                  </a:lnTo>
                  <a:lnTo>
                    <a:pt x="8895" y="3074"/>
                  </a:lnTo>
                  <a:lnTo>
                    <a:pt x="8930" y="3101"/>
                  </a:lnTo>
                  <a:lnTo>
                    <a:pt x="8977" y="3150"/>
                  </a:lnTo>
                  <a:lnTo>
                    <a:pt x="8989" y="3177"/>
                  </a:lnTo>
                  <a:lnTo>
                    <a:pt x="8977" y="3198"/>
                  </a:lnTo>
                  <a:lnTo>
                    <a:pt x="8930" y="3260"/>
                  </a:lnTo>
                  <a:lnTo>
                    <a:pt x="8765" y="3357"/>
                  </a:lnTo>
                  <a:lnTo>
                    <a:pt x="8741" y="3398"/>
                  </a:lnTo>
                  <a:lnTo>
                    <a:pt x="8741" y="3419"/>
                  </a:lnTo>
                  <a:lnTo>
                    <a:pt x="8741" y="3453"/>
                  </a:lnTo>
                  <a:lnTo>
                    <a:pt x="8741" y="3474"/>
                  </a:lnTo>
                  <a:lnTo>
                    <a:pt x="8717" y="3488"/>
                  </a:lnTo>
                  <a:lnTo>
                    <a:pt x="8670" y="3488"/>
                  </a:lnTo>
                  <a:lnTo>
                    <a:pt x="8587" y="3488"/>
                  </a:lnTo>
                  <a:lnTo>
                    <a:pt x="8457" y="3529"/>
                  </a:lnTo>
                  <a:lnTo>
                    <a:pt x="8386" y="3550"/>
                  </a:lnTo>
                  <a:lnTo>
                    <a:pt x="8351" y="3557"/>
                  </a:lnTo>
                  <a:lnTo>
                    <a:pt x="8161" y="3557"/>
                  </a:lnTo>
                  <a:lnTo>
                    <a:pt x="8161" y="3599"/>
                  </a:lnTo>
                  <a:lnTo>
                    <a:pt x="8126" y="3633"/>
                  </a:lnTo>
                  <a:lnTo>
                    <a:pt x="8079" y="3654"/>
                  </a:lnTo>
                  <a:lnTo>
                    <a:pt x="8019" y="3674"/>
                  </a:lnTo>
                  <a:lnTo>
                    <a:pt x="7960" y="3681"/>
                  </a:lnTo>
                  <a:lnTo>
                    <a:pt x="7783" y="3737"/>
                  </a:lnTo>
                  <a:lnTo>
                    <a:pt x="7535" y="3605"/>
                  </a:lnTo>
                  <a:lnTo>
                    <a:pt x="7428" y="3585"/>
                  </a:lnTo>
                  <a:lnTo>
                    <a:pt x="7404" y="3536"/>
                  </a:lnTo>
                  <a:lnTo>
                    <a:pt x="7404" y="3495"/>
                  </a:lnTo>
                  <a:lnTo>
                    <a:pt x="7192" y="3371"/>
                  </a:lnTo>
                  <a:lnTo>
                    <a:pt x="7109" y="3322"/>
                  </a:lnTo>
                  <a:lnTo>
                    <a:pt x="7073" y="3315"/>
                  </a:lnTo>
                  <a:lnTo>
                    <a:pt x="7038" y="3308"/>
                  </a:lnTo>
                  <a:lnTo>
                    <a:pt x="7014" y="3308"/>
                  </a:lnTo>
                  <a:lnTo>
                    <a:pt x="6990" y="3322"/>
                  </a:lnTo>
                  <a:lnTo>
                    <a:pt x="6990" y="3440"/>
                  </a:lnTo>
                  <a:lnTo>
                    <a:pt x="6789" y="3495"/>
                  </a:lnTo>
                  <a:lnTo>
                    <a:pt x="6707" y="3481"/>
                  </a:lnTo>
                  <a:lnTo>
                    <a:pt x="6624" y="3529"/>
                  </a:lnTo>
                  <a:lnTo>
                    <a:pt x="6565" y="3543"/>
                  </a:lnTo>
                  <a:lnTo>
                    <a:pt x="6517" y="3543"/>
                  </a:lnTo>
                  <a:lnTo>
                    <a:pt x="6482" y="3536"/>
                  </a:lnTo>
                  <a:lnTo>
                    <a:pt x="6458" y="3543"/>
                  </a:lnTo>
                  <a:lnTo>
                    <a:pt x="6458" y="3564"/>
                  </a:lnTo>
                  <a:lnTo>
                    <a:pt x="6411" y="3612"/>
                  </a:lnTo>
                  <a:lnTo>
                    <a:pt x="6257" y="3695"/>
                  </a:lnTo>
                  <a:lnTo>
                    <a:pt x="6222" y="3709"/>
                  </a:lnTo>
                  <a:lnTo>
                    <a:pt x="6222" y="3709"/>
                  </a:lnTo>
                  <a:lnTo>
                    <a:pt x="6222" y="3730"/>
                  </a:lnTo>
                  <a:lnTo>
                    <a:pt x="6186" y="3750"/>
                  </a:lnTo>
                  <a:lnTo>
                    <a:pt x="6210" y="3778"/>
                  </a:lnTo>
                  <a:lnTo>
                    <a:pt x="6234" y="3813"/>
                  </a:lnTo>
                  <a:lnTo>
                    <a:pt x="6234" y="3833"/>
                  </a:lnTo>
                  <a:lnTo>
                    <a:pt x="6222" y="3868"/>
                  </a:lnTo>
                  <a:lnTo>
                    <a:pt x="6198" y="3895"/>
                  </a:lnTo>
                  <a:lnTo>
                    <a:pt x="6103" y="3937"/>
                  </a:lnTo>
                  <a:lnTo>
                    <a:pt x="6033" y="3971"/>
                  </a:lnTo>
                  <a:lnTo>
                    <a:pt x="6021" y="3985"/>
                  </a:lnTo>
                  <a:lnTo>
                    <a:pt x="5962" y="4041"/>
                  </a:lnTo>
                  <a:lnTo>
                    <a:pt x="5973" y="4103"/>
                  </a:lnTo>
                  <a:lnTo>
                    <a:pt x="5938" y="4165"/>
                  </a:lnTo>
                  <a:lnTo>
                    <a:pt x="5843" y="4255"/>
                  </a:lnTo>
                  <a:lnTo>
                    <a:pt x="5831" y="4282"/>
                  </a:lnTo>
                  <a:lnTo>
                    <a:pt x="5855" y="4317"/>
                  </a:lnTo>
                  <a:lnTo>
                    <a:pt x="5843" y="4365"/>
                  </a:lnTo>
                  <a:lnTo>
                    <a:pt x="5784" y="4427"/>
                  </a:lnTo>
                  <a:lnTo>
                    <a:pt x="5796" y="4455"/>
                  </a:lnTo>
                  <a:lnTo>
                    <a:pt x="5938" y="4524"/>
                  </a:lnTo>
                  <a:lnTo>
                    <a:pt x="5926" y="4593"/>
                  </a:lnTo>
                  <a:lnTo>
                    <a:pt x="6044" y="4724"/>
                  </a:lnTo>
                  <a:lnTo>
                    <a:pt x="6044" y="4759"/>
                  </a:lnTo>
                  <a:lnTo>
                    <a:pt x="5962" y="4828"/>
                  </a:lnTo>
                  <a:lnTo>
                    <a:pt x="5654" y="4828"/>
                  </a:lnTo>
                  <a:lnTo>
                    <a:pt x="5536" y="4849"/>
                  </a:lnTo>
                  <a:lnTo>
                    <a:pt x="5500" y="4862"/>
                  </a:lnTo>
                  <a:lnTo>
                    <a:pt x="5441" y="4918"/>
                  </a:lnTo>
                  <a:lnTo>
                    <a:pt x="5394" y="4952"/>
                  </a:lnTo>
                  <a:lnTo>
                    <a:pt x="5358" y="4980"/>
                  </a:lnTo>
                  <a:lnTo>
                    <a:pt x="5382" y="5014"/>
                  </a:lnTo>
                  <a:lnTo>
                    <a:pt x="5370" y="5028"/>
                  </a:lnTo>
                  <a:lnTo>
                    <a:pt x="5216" y="5063"/>
                  </a:lnTo>
                  <a:lnTo>
                    <a:pt x="5145" y="5139"/>
                  </a:lnTo>
                  <a:lnTo>
                    <a:pt x="5122" y="5159"/>
                  </a:lnTo>
                  <a:lnTo>
                    <a:pt x="5098" y="5180"/>
                  </a:lnTo>
                  <a:lnTo>
                    <a:pt x="5051" y="5187"/>
                  </a:lnTo>
                  <a:lnTo>
                    <a:pt x="4980" y="5173"/>
                  </a:lnTo>
                  <a:lnTo>
                    <a:pt x="4944" y="5173"/>
                  </a:lnTo>
                  <a:lnTo>
                    <a:pt x="4909" y="5173"/>
                  </a:lnTo>
                  <a:lnTo>
                    <a:pt x="4873" y="5180"/>
                  </a:lnTo>
                  <a:lnTo>
                    <a:pt x="4838" y="5194"/>
                  </a:lnTo>
                  <a:lnTo>
                    <a:pt x="4826" y="5256"/>
                  </a:lnTo>
                  <a:lnTo>
                    <a:pt x="4803" y="5297"/>
                  </a:lnTo>
                  <a:lnTo>
                    <a:pt x="4708" y="5297"/>
                  </a:lnTo>
                  <a:lnTo>
                    <a:pt x="4554" y="5332"/>
                  </a:lnTo>
                  <a:lnTo>
                    <a:pt x="4400" y="5325"/>
                  </a:lnTo>
                  <a:lnTo>
                    <a:pt x="4353" y="5311"/>
                  </a:lnTo>
                  <a:lnTo>
                    <a:pt x="4318" y="5297"/>
                  </a:lnTo>
                  <a:lnTo>
                    <a:pt x="4306" y="5277"/>
                  </a:lnTo>
                  <a:lnTo>
                    <a:pt x="4258" y="5228"/>
                  </a:lnTo>
                  <a:lnTo>
                    <a:pt x="4247" y="5222"/>
                  </a:lnTo>
                  <a:lnTo>
                    <a:pt x="4247" y="5208"/>
                  </a:lnTo>
                  <a:lnTo>
                    <a:pt x="4258" y="5194"/>
                  </a:lnTo>
                  <a:lnTo>
                    <a:pt x="4247" y="5180"/>
                  </a:lnTo>
                  <a:lnTo>
                    <a:pt x="4223" y="5173"/>
                  </a:lnTo>
                  <a:lnTo>
                    <a:pt x="4164" y="5166"/>
                  </a:lnTo>
                  <a:lnTo>
                    <a:pt x="4152" y="5132"/>
                  </a:lnTo>
                  <a:lnTo>
                    <a:pt x="4223" y="5001"/>
                  </a:lnTo>
                  <a:lnTo>
                    <a:pt x="4223" y="4959"/>
                  </a:lnTo>
                  <a:lnTo>
                    <a:pt x="4152" y="4855"/>
                  </a:lnTo>
                  <a:lnTo>
                    <a:pt x="4140" y="4752"/>
                  </a:lnTo>
                  <a:lnTo>
                    <a:pt x="4081" y="4607"/>
                  </a:lnTo>
                  <a:lnTo>
                    <a:pt x="4057" y="4593"/>
                  </a:lnTo>
                  <a:lnTo>
                    <a:pt x="4010" y="4586"/>
                  </a:lnTo>
                  <a:lnTo>
                    <a:pt x="3868" y="4621"/>
                  </a:lnTo>
                  <a:lnTo>
                    <a:pt x="3774" y="4565"/>
                  </a:lnTo>
                  <a:lnTo>
                    <a:pt x="3714" y="4531"/>
                  </a:lnTo>
                  <a:lnTo>
                    <a:pt x="3691" y="4503"/>
                  </a:lnTo>
                  <a:lnTo>
                    <a:pt x="3667" y="4455"/>
                  </a:lnTo>
                  <a:lnTo>
                    <a:pt x="3608" y="4393"/>
                  </a:lnTo>
                  <a:lnTo>
                    <a:pt x="3632" y="4358"/>
                  </a:lnTo>
                  <a:lnTo>
                    <a:pt x="3726" y="4317"/>
                  </a:lnTo>
                  <a:lnTo>
                    <a:pt x="3774" y="4282"/>
                  </a:lnTo>
                  <a:lnTo>
                    <a:pt x="3785" y="4248"/>
                  </a:lnTo>
                  <a:lnTo>
                    <a:pt x="3785" y="4213"/>
                  </a:lnTo>
                  <a:lnTo>
                    <a:pt x="3762" y="4165"/>
                  </a:lnTo>
                  <a:lnTo>
                    <a:pt x="3750" y="4144"/>
                  </a:lnTo>
                  <a:lnTo>
                    <a:pt x="3738" y="4130"/>
                  </a:lnTo>
                  <a:lnTo>
                    <a:pt x="3714" y="4117"/>
                  </a:lnTo>
                  <a:lnTo>
                    <a:pt x="3726" y="4034"/>
                  </a:lnTo>
                  <a:lnTo>
                    <a:pt x="3703" y="4020"/>
                  </a:lnTo>
                  <a:lnTo>
                    <a:pt x="3490" y="3840"/>
                  </a:lnTo>
                  <a:lnTo>
                    <a:pt x="3419" y="3799"/>
                  </a:lnTo>
                  <a:lnTo>
                    <a:pt x="3360" y="3771"/>
                  </a:lnTo>
                  <a:lnTo>
                    <a:pt x="3324" y="3757"/>
                  </a:lnTo>
                  <a:lnTo>
                    <a:pt x="3230" y="3716"/>
                  </a:lnTo>
                  <a:lnTo>
                    <a:pt x="3159" y="3737"/>
                  </a:lnTo>
                  <a:lnTo>
                    <a:pt x="3123" y="3757"/>
                  </a:lnTo>
                  <a:lnTo>
                    <a:pt x="3028" y="3833"/>
                  </a:lnTo>
                  <a:lnTo>
                    <a:pt x="2958" y="3868"/>
                  </a:lnTo>
                  <a:lnTo>
                    <a:pt x="2851" y="3951"/>
                  </a:lnTo>
                  <a:lnTo>
                    <a:pt x="2780" y="3951"/>
                  </a:lnTo>
                  <a:lnTo>
                    <a:pt x="2555" y="3833"/>
                  </a:lnTo>
                  <a:lnTo>
                    <a:pt x="2402" y="3785"/>
                  </a:lnTo>
                  <a:lnTo>
                    <a:pt x="2343" y="3737"/>
                  </a:lnTo>
                  <a:lnTo>
                    <a:pt x="2260" y="3654"/>
                  </a:lnTo>
                  <a:lnTo>
                    <a:pt x="1846" y="3384"/>
                  </a:lnTo>
                  <a:lnTo>
                    <a:pt x="1751" y="3329"/>
                  </a:lnTo>
                  <a:lnTo>
                    <a:pt x="1704" y="3315"/>
                  </a:lnTo>
                  <a:lnTo>
                    <a:pt x="1668" y="3308"/>
                  </a:lnTo>
                  <a:lnTo>
                    <a:pt x="1645" y="3322"/>
                  </a:lnTo>
                  <a:lnTo>
                    <a:pt x="1621" y="3343"/>
                  </a:lnTo>
                  <a:lnTo>
                    <a:pt x="1586" y="3378"/>
                  </a:lnTo>
                  <a:lnTo>
                    <a:pt x="1562" y="3391"/>
                  </a:lnTo>
                  <a:lnTo>
                    <a:pt x="1479" y="3433"/>
                  </a:lnTo>
                  <a:lnTo>
                    <a:pt x="1420" y="3453"/>
                  </a:lnTo>
                  <a:lnTo>
                    <a:pt x="1396" y="3453"/>
                  </a:lnTo>
                  <a:lnTo>
                    <a:pt x="1361" y="3440"/>
                  </a:lnTo>
                  <a:lnTo>
                    <a:pt x="1314" y="3288"/>
                  </a:lnTo>
                  <a:lnTo>
                    <a:pt x="1302" y="3267"/>
                  </a:lnTo>
                  <a:lnTo>
                    <a:pt x="1278" y="3239"/>
                  </a:lnTo>
                  <a:lnTo>
                    <a:pt x="1231" y="3219"/>
                  </a:lnTo>
                  <a:lnTo>
                    <a:pt x="1207" y="3191"/>
                  </a:lnTo>
                  <a:lnTo>
                    <a:pt x="1195" y="3163"/>
                  </a:lnTo>
                  <a:lnTo>
                    <a:pt x="1183" y="3122"/>
                  </a:lnTo>
                  <a:lnTo>
                    <a:pt x="1160" y="3094"/>
                  </a:lnTo>
                  <a:lnTo>
                    <a:pt x="1136" y="3081"/>
                  </a:lnTo>
                  <a:lnTo>
                    <a:pt x="1113" y="3074"/>
                  </a:lnTo>
                  <a:lnTo>
                    <a:pt x="1053" y="3046"/>
                  </a:lnTo>
                  <a:lnTo>
                    <a:pt x="1136" y="2998"/>
                  </a:lnTo>
                  <a:lnTo>
                    <a:pt x="1231" y="2929"/>
                  </a:lnTo>
                  <a:lnTo>
                    <a:pt x="1302" y="2894"/>
                  </a:lnTo>
                  <a:lnTo>
                    <a:pt x="1337" y="2839"/>
                  </a:lnTo>
                  <a:lnTo>
                    <a:pt x="1491" y="2777"/>
                  </a:lnTo>
                  <a:lnTo>
                    <a:pt x="1858" y="2659"/>
                  </a:lnTo>
                  <a:lnTo>
                    <a:pt x="1858" y="2618"/>
                  </a:lnTo>
                  <a:lnTo>
                    <a:pt x="1834" y="2597"/>
                  </a:lnTo>
                  <a:lnTo>
                    <a:pt x="1787" y="2583"/>
                  </a:lnTo>
                  <a:lnTo>
                    <a:pt x="1728" y="2569"/>
                  </a:lnTo>
                  <a:lnTo>
                    <a:pt x="1645" y="2556"/>
                  </a:lnTo>
                  <a:lnTo>
                    <a:pt x="1633" y="2535"/>
                  </a:lnTo>
                  <a:lnTo>
                    <a:pt x="1550" y="2376"/>
                  </a:lnTo>
                  <a:lnTo>
                    <a:pt x="1515" y="2259"/>
                  </a:lnTo>
                  <a:lnTo>
                    <a:pt x="1455" y="2203"/>
                  </a:lnTo>
                  <a:lnTo>
                    <a:pt x="1444" y="2155"/>
                  </a:lnTo>
                  <a:lnTo>
                    <a:pt x="1562" y="2086"/>
                  </a:lnTo>
                  <a:lnTo>
                    <a:pt x="1586" y="2058"/>
                  </a:lnTo>
                  <a:lnTo>
                    <a:pt x="1597" y="2031"/>
                  </a:lnTo>
                  <a:lnTo>
                    <a:pt x="1621" y="2003"/>
                  </a:lnTo>
                  <a:lnTo>
                    <a:pt x="1645" y="1948"/>
                  </a:lnTo>
                  <a:lnTo>
                    <a:pt x="1668" y="1934"/>
                  </a:lnTo>
                  <a:lnTo>
                    <a:pt x="1728" y="1913"/>
                  </a:lnTo>
                  <a:lnTo>
                    <a:pt x="1739" y="1900"/>
                  </a:lnTo>
                  <a:lnTo>
                    <a:pt x="1728" y="1879"/>
                  </a:lnTo>
                  <a:lnTo>
                    <a:pt x="1657" y="1734"/>
                  </a:lnTo>
                  <a:lnTo>
                    <a:pt x="1503" y="1582"/>
                  </a:lnTo>
                  <a:lnTo>
                    <a:pt x="1373" y="1547"/>
                  </a:lnTo>
                  <a:lnTo>
                    <a:pt x="1278" y="1492"/>
                  </a:lnTo>
                  <a:lnTo>
                    <a:pt x="1243" y="1437"/>
                  </a:lnTo>
                  <a:lnTo>
                    <a:pt x="1243" y="1409"/>
                  </a:lnTo>
                  <a:lnTo>
                    <a:pt x="1219" y="1388"/>
                  </a:lnTo>
                  <a:lnTo>
                    <a:pt x="1183" y="1361"/>
                  </a:lnTo>
                  <a:lnTo>
                    <a:pt x="1160" y="1354"/>
                  </a:lnTo>
                  <a:lnTo>
                    <a:pt x="1136" y="1347"/>
                  </a:lnTo>
                  <a:lnTo>
                    <a:pt x="1113" y="1354"/>
                  </a:lnTo>
                  <a:lnTo>
                    <a:pt x="1101" y="1361"/>
                  </a:lnTo>
                  <a:lnTo>
                    <a:pt x="1077" y="1375"/>
                  </a:lnTo>
                  <a:lnTo>
                    <a:pt x="1042" y="1375"/>
                  </a:lnTo>
                  <a:lnTo>
                    <a:pt x="1018" y="1368"/>
                  </a:lnTo>
                  <a:lnTo>
                    <a:pt x="971" y="1340"/>
                  </a:lnTo>
                  <a:lnTo>
                    <a:pt x="947" y="1313"/>
                  </a:lnTo>
                  <a:lnTo>
                    <a:pt x="911" y="1299"/>
                  </a:lnTo>
                  <a:lnTo>
                    <a:pt x="864" y="1285"/>
                  </a:lnTo>
                  <a:lnTo>
                    <a:pt x="805" y="1285"/>
                  </a:lnTo>
                  <a:lnTo>
                    <a:pt x="746" y="1271"/>
                  </a:lnTo>
                  <a:lnTo>
                    <a:pt x="699" y="1237"/>
                  </a:lnTo>
                  <a:lnTo>
                    <a:pt x="663" y="1202"/>
                  </a:lnTo>
                  <a:lnTo>
                    <a:pt x="628" y="1126"/>
                  </a:lnTo>
                  <a:lnTo>
                    <a:pt x="533" y="698"/>
                  </a:lnTo>
                  <a:lnTo>
                    <a:pt x="509" y="656"/>
                  </a:lnTo>
                  <a:lnTo>
                    <a:pt x="415" y="636"/>
                  </a:lnTo>
                  <a:lnTo>
                    <a:pt x="344" y="580"/>
                  </a:lnTo>
                  <a:lnTo>
                    <a:pt x="296" y="484"/>
                  </a:lnTo>
                  <a:lnTo>
                    <a:pt x="225" y="401"/>
                  </a:lnTo>
                  <a:lnTo>
                    <a:pt x="84" y="187"/>
                  </a:lnTo>
                  <a:lnTo>
                    <a:pt x="36" y="138"/>
                  </a:lnTo>
                  <a:lnTo>
                    <a:pt x="13" y="83"/>
                  </a:lnTo>
                  <a:lnTo>
                    <a:pt x="1" y="76"/>
                  </a:lnTo>
                  <a:lnTo>
                    <a:pt x="119" y="62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6" name="Google Shape;626;p22">
              <a:extLst>
                <a:ext uri="{FF2B5EF4-FFF2-40B4-BE49-F238E27FC236}">
                  <a16:creationId xmlns:a16="http://schemas.microsoft.com/office/drawing/2014/main" id="{0AE9CDF8-C2F9-16F4-B1B5-A91DE14960FC}"/>
                </a:ext>
              </a:extLst>
            </p:cNvPr>
            <p:cNvSpPr/>
            <p:nvPr/>
          </p:nvSpPr>
          <p:spPr>
            <a:xfrm flipH="1">
              <a:off x="3930460" y="1516700"/>
              <a:ext cx="453659" cy="821637"/>
            </a:xfrm>
            <a:custGeom>
              <a:avLst/>
              <a:gdLst/>
              <a:ahLst/>
              <a:cxnLst/>
              <a:rect l="l" t="t" r="r" b="b"/>
              <a:pathLst>
                <a:path w="7452" h="8620" extrusionOk="0">
                  <a:moveTo>
                    <a:pt x="7014" y="1120"/>
                  </a:moveTo>
                  <a:lnTo>
                    <a:pt x="6978" y="1120"/>
                  </a:lnTo>
                  <a:lnTo>
                    <a:pt x="6967" y="1106"/>
                  </a:lnTo>
                  <a:lnTo>
                    <a:pt x="6955" y="1078"/>
                  </a:lnTo>
                  <a:lnTo>
                    <a:pt x="6931" y="1064"/>
                  </a:lnTo>
                  <a:lnTo>
                    <a:pt x="6884" y="1071"/>
                  </a:lnTo>
                  <a:lnTo>
                    <a:pt x="6848" y="1071"/>
                  </a:lnTo>
                  <a:lnTo>
                    <a:pt x="6801" y="1051"/>
                  </a:lnTo>
                  <a:lnTo>
                    <a:pt x="6813" y="1023"/>
                  </a:lnTo>
                  <a:lnTo>
                    <a:pt x="6884" y="1009"/>
                  </a:lnTo>
                  <a:lnTo>
                    <a:pt x="6931" y="995"/>
                  </a:lnTo>
                  <a:lnTo>
                    <a:pt x="6955" y="989"/>
                  </a:lnTo>
                  <a:lnTo>
                    <a:pt x="7002" y="1009"/>
                  </a:lnTo>
                  <a:lnTo>
                    <a:pt x="7026" y="1023"/>
                  </a:lnTo>
                  <a:lnTo>
                    <a:pt x="7038" y="1058"/>
                  </a:lnTo>
                  <a:lnTo>
                    <a:pt x="7026" y="1092"/>
                  </a:lnTo>
                  <a:lnTo>
                    <a:pt x="7014" y="1120"/>
                  </a:lnTo>
                  <a:close/>
                  <a:moveTo>
                    <a:pt x="36" y="5574"/>
                  </a:moveTo>
                  <a:lnTo>
                    <a:pt x="48" y="5554"/>
                  </a:lnTo>
                  <a:lnTo>
                    <a:pt x="12" y="5519"/>
                  </a:lnTo>
                  <a:lnTo>
                    <a:pt x="1" y="5485"/>
                  </a:lnTo>
                  <a:lnTo>
                    <a:pt x="24" y="5326"/>
                  </a:lnTo>
                  <a:lnTo>
                    <a:pt x="60" y="5270"/>
                  </a:lnTo>
                  <a:lnTo>
                    <a:pt x="142" y="5181"/>
                  </a:lnTo>
                  <a:lnTo>
                    <a:pt x="154" y="5132"/>
                  </a:lnTo>
                  <a:lnTo>
                    <a:pt x="154" y="5056"/>
                  </a:lnTo>
                  <a:lnTo>
                    <a:pt x="178" y="5029"/>
                  </a:lnTo>
                  <a:lnTo>
                    <a:pt x="237" y="4980"/>
                  </a:lnTo>
                  <a:lnTo>
                    <a:pt x="261" y="4953"/>
                  </a:lnTo>
                  <a:lnTo>
                    <a:pt x="284" y="4911"/>
                  </a:lnTo>
                  <a:lnTo>
                    <a:pt x="296" y="4759"/>
                  </a:lnTo>
                  <a:lnTo>
                    <a:pt x="273" y="4718"/>
                  </a:lnTo>
                  <a:lnTo>
                    <a:pt x="202" y="4635"/>
                  </a:lnTo>
                  <a:lnTo>
                    <a:pt x="190" y="4580"/>
                  </a:lnTo>
                  <a:lnTo>
                    <a:pt x="202" y="4518"/>
                  </a:lnTo>
                  <a:lnTo>
                    <a:pt x="249" y="4476"/>
                  </a:lnTo>
                  <a:lnTo>
                    <a:pt x="379" y="4407"/>
                  </a:lnTo>
                  <a:lnTo>
                    <a:pt x="438" y="4359"/>
                  </a:lnTo>
                  <a:lnTo>
                    <a:pt x="485" y="4297"/>
                  </a:lnTo>
                  <a:lnTo>
                    <a:pt x="497" y="4234"/>
                  </a:lnTo>
                  <a:lnTo>
                    <a:pt x="450" y="4165"/>
                  </a:lnTo>
                  <a:lnTo>
                    <a:pt x="556" y="4138"/>
                  </a:lnTo>
                  <a:lnTo>
                    <a:pt x="876" y="4131"/>
                  </a:lnTo>
                  <a:lnTo>
                    <a:pt x="994" y="4089"/>
                  </a:lnTo>
                  <a:lnTo>
                    <a:pt x="982" y="4055"/>
                  </a:lnTo>
                  <a:lnTo>
                    <a:pt x="1006" y="4027"/>
                  </a:lnTo>
                  <a:lnTo>
                    <a:pt x="1065" y="4007"/>
                  </a:lnTo>
                  <a:lnTo>
                    <a:pt x="1100" y="3979"/>
                  </a:lnTo>
                  <a:lnTo>
                    <a:pt x="1171" y="4034"/>
                  </a:lnTo>
                  <a:lnTo>
                    <a:pt x="1290" y="4041"/>
                  </a:lnTo>
                  <a:lnTo>
                    <a:pt x="1420" y="4020"/>
                  </a:lnTo>
                  <a:lnTo>
                    <a:pt x="1526" y="3993"/>
                  </a:lnTo>
                  <a:lnTo>
                    <a:pt x="1479" y="3972"/>
                  </a:lnTo>
                  <a:lnTo>
                    <a:pt x="1526" y="3944"/>
                  </a:lnTo>
                  <a:lnTo>
                    <a:pt x="1692" y="3896"/>
                  </a:lnTo>
                  <a:lnTo>
                    <a:pt x="1751" y="3848"/>
                  </a:lnTo>
                  <a:lnTo>
                    <a:pt x="1846" y="3758"/>
                  </a:lnTo>
                  <a:lnTo>
                    <a:pt x="1917" y="3730"/>
                  </a:lnTo>
                  <a:lnTo>
                    <a:pt x="2058" y="3730"/>
                  </a:lnTo>
                  <a:lnTo>
                    <a:pt x="2094" y="3710"/>
                  </a:lnTo>
                  <a:lnTo>
                    <a:pt x="2094" y="3647"/>
                  </a:lnTo>
                  <a:lnTo>
                    <a:pt x="2129" y="3620"/>
                  </a:lnTo>
                  <a:lnTo>
                    <a:pt x="2200" y="3599"/>
                  </a:lnTo>
                  <a:lnTo>
                    <a:pt x="2283" y="3585"/>
                  </a:lnTo>
                  <a:lnTo>
                    <a:pt x="2354" y="3578"/>
                  </a:lnTo>
                  <a:lnTo>
                    <a:pt x="2401" y="3585"/>
                  </a:lnTo>
                  <a:lnTo>
                    <a:pt x="2437" y="3599"/>
                  </a:lnTo>
                  <a:lnTo>
                    <a:pt x="2472" y="3606"/>
                  </a:lnTo>
                  <a:lnTo>
                    <a:pt x="2520" y="3592"/>
                  </a:lnTo>
                  <a:lnTo>
                    <a:pt x="2543" y="3571"/>
                  </a:lnTo>
                  <a:lnTo>
                    <a:pt x="2567" y="3516"/>
                  </a:lnTo>
                  <a:lnTo>
                    <a:pt x="2579" y="3502"/>
                  </a:lnTo>
                  <a:lnTo>
                    <a:pt x="2709" y="3496"/>
                  </a:lnTo>
                  <a:lnTo>
                    <a:pt x="2768" y="3496"/>
                  </a:lnTo>
                  <a:lnTo>
                    <a:pt x="2827" y="3516"/>
                  </a:lnTo>
                  <a:lnTo>
                    <a:pt x="2851" y="3530"/>
                  </a:lnTo>
                  <a:lnTo>
                    <a:pt x="2875" y="3551"/>
                  </a:lnTo>
                  <a:lnTo>
                    <a:pt x="2898" y="3558"/>
                  </a:lnTo>
                  <a:lnTo>
                    <a:pt x="2934" y="3565"/>
                  </a:lnTo>
                  <a:lnTo>
                    <a:pt x="2969" y="3558"/>
                  </a:lnTo>
                  <a:lnTo>
                    <a:pt x="3005" y="3537"/>
                  </a:lnTo>
                  <a:lnTo>
                    <a:pt x="3028" y="3516"/>
                  </a:lnTo>
                  <a:lnTo>
                    <a:pt x="3064" y="3447"/>
                  </a:lnTo>
                  <a:lnTo>
                    <a:pt x="3123" y="3406"/>
                  </a:lnTo>
                  <a:lnTo>
                    <a:pt x="3253" y="3357"/>
                  </a:lnTo>
                  <a:lnTo>
                    <a:pt x="3277" y="3344"/>
                  </a:lnTo>
                  <a:lnTo>
                    <a:pt x="3300" y="3323"/>
                  </a:lnTo>
                  <a:lnTo>
                    <a:pt x="3324" y="3302"/>
                  </a:lnTo>
                  <a:lnTo>
                    <a:pt x="3336" y="3275"/>
                  </a:lnTo>
                  <a:lnTo>
                    <a:pt x="3336" y="3254"/>
                  </a:lnTo>
                  <a:lnTo>
                    <a:pt x="3371" y="3240"/>
                  </a:lnTo>
                  <a:lnTo>
                    <a:pt x="3430" y="3219"/>
                  </a:lnTo>
                  <a:lnTo>
                    <a:pt x="3454" y="3219"/>
                  </a:lnTo>
                  <a:lnTo>
                    <a:pt x="3501" y="3219"/>
                  </a:lnTo>
                  <a:lnTo>
                    <a:pt x="3525" y="3212"/>
                  </a:lnTo>
                  <a:lnTo>
                    <a:pt x="3537" y="3199"/>
                  </a:lnTo>
                  <a:lnTo>
                    <a:pt x="3560" y="3164"/>
                  </a:lnTo>
                  <a:lnTo>
                    <a:pt x="3572" y="3150"/>
                  </a:lnTo>
                  <a:lnTo>
                    <a:pt x="3620" y="3136"/>
                  </a:lnTo>
                  <a:lnTo>
                    <a:pt x="3679" y="3129"/>
                  </a:lnTo>
                  <a:lnTo>
                    <a:pt x="3726" y="3143"/>
                  </a:lnTo>
                  <a:lnTo>
                    <a:pt x="3773" y="3157"/>
                  </a:lnTo>
                  <a:lnTo>
                    <a:pt x="3856" y="3102"/>
                  </a:lnTo>
                  <a:lnTo>
                    <a:pt x="3880" y="3081"/>
                  </a:lnTo>
                  <a:lnTo>
                    <a:pt x="3998" y="3088"/>
                  </a:lnTo>
                  <a:lnTo>
                    <a:pt x="4022" y="3005"/>
                  </a:lnTo>
                  <a:lnTo>
                    <a:pt x="3963" y="2805"/>
                  </a:lnTo>
                  <a:lnTo>
                    <a:pt x="3915" y="2708"/>
                  </a:lnTo>
                  <a:lnTo>
                    <a:pt x="3927" y="2681"/>
                  </a:lnTo>
                  <a:lnTo>
                    <a:pt x="3974" y="2639"/>
                  </a:lnTo>
                  <a:lnTo>
                    <a:pt x="4069" y="2584"/>
                  </a:lnTo>
                  <a:lnTo>
                    <a:pt x="4105" y="2556"/>
                  </a:lnTo>
                  <a:lnTo>
                    <a:pt x="4116" y="2508"/>
                  </a:lnTo>
                  <a:lnTo>
                    <a:pt x="4105" y="2466"/>
                  </a:lnTo>
                  <a:lnTo>
                    <a:pt x="4069" y="2418"/>
                  </a:lnTo>
                  <a:lnTo>
                    <a:pt x="4057" y="2370"/>
                  </a:lnTo>
                  <a:lnTo>
                    <a:pt x="4081" y="2328"/>
                  </a:lnTo>
                  <a:lnTo>
                    <a:pt x="4211" y="2259"/>
                  </a:lnTo>
                  <a:lnTo>
                    <a:pt x="4246" y="2232"/>
                  </a:lnTo>
                  <a:lnTo>
                    <a:pt x="4282" y="2183"/>
                  </a:lnTo>
                  <a:lnTo>
                    <a:pt x="4294" y="2135"/>
                  </a:lnTo>
                  <a:lnTo>
                    <a:pt x="4294" y="2031"/>
                  </a:lnTo>
                  <a:lnTo>
                    <a:pt x="4282" y="1983"/>
                  </a:lnTo>
                  <a:lnTo>
                    <a:pt x="4258" y="1955"/>
                  </a:lnTo>
                  <a:lnTo>
                    <a:pt x="4223" y="1935"/>
                  </a:lnTo>
                  <a:lnTo>
                    <a:pt x="4093" y="1893"/>
                  </a:lnTo>
                  <a:lnTo>
                    <a:pt x="4045" y="1873"/>
                  </a:lnTo>
                  <a:lnTo>
                    <a:pt x="4022" y="1845"/>
                  </a:lnTo>
                  <a:lnTo>
                    <a:pt x="4010" y="1783"/>
                  </a:lnTo>
                  <a:lnTo>
                    <a:pt x="4022" y="1762"/>
                  </a:lnTo>
                  <a:lnTo>
                    <a:pt x="4045" y="1755"/>
                  </a:lnTo>
                  <a:lnTo>
                    <a:pt x="4081" y="1748"/>
                  </a:lnTo>
                  <a:lnTo>
                    <a:pt x="4093" y="1741"/>
                  </a:lnTo>
                  <a:lnTo>
                    <a:pt x="4140" y="1672"/>
                  </a:lnTo>
                  <a:lnTo>
                    <a:pt x="4175" y="1645"/>
                  </a:lnTo>
                  <a:lnTo>
                    <a:pt x="4199" y="1631"/>
                  </a:lnTo>
                  <a:lnTo>
                    <a:pt x="4223" y="1624"/>
                  </a:lnTo>
                  <a:lnTo>
                    <a:pt x="4329" y="1610"/>
                  </a:lnTo>
                  <a:lnTo>
                    <a:pt x="4365" y="1603"/>
                  </a:lnTo>
                  <a:lnTo>
                    <a:pt x="4436" y="1569"/>
                  </a:lnTo>
                  <a:lnTo>
                    <a:pt x="4495" y="1555"/>
                  </a:lnTo>
                  <a:lnTo>
                    <a:pt x="4542" y="1534"/>
                  </a:lnTo>
                  <a:lnTo>
                    <a:pt x="4554" y="1465"/>
                  </a:lnTo>
                  <a:lnTo>
                    <a:pt x="4542" y="1417"/>
                  </a:lnTo>
                  <a:lnTo>
                    <a:pt x="4495" y="1348"/>
                  </a:lnTo>
                  <a:lnTo>
                    <a:pt x="4471" y="1265"/>
                  </a:lnTo>
                  <a:lnTo>
                    <a:pt x="4447" y="1237"/>
                  </a:lnTo>
                  <a:lnTo>
                    <a:pt x="4518" y="1182"/>
                  </a:lnTo>
                  <a:lnTo>
                    <a:pt x="4696" y="1064"/>
                  </a:lnTo>
                  <a:lnTo>
                    <a:pt x="4790" y="1016"/>
                  </a:lnTo>
                  <a:lnTo>
                    <a:pt x="4814" y="1009"/>
                  </a:lnTo>
                  <a:lnTo>
                    <a:pt x="4873" y="1002"/>
                  </a:lnTo>
                  <a:lnTo>
                    <a:pt x="5051" y="906"/>
                  </a:lnTo>
                  <a:lnTo>
                    <a:pt x="5264" y="933"/>
                  </a:lnTo>
                  <a:lnTo>
                    <a:pt x="5382" y="830"/>
                  </a:lnTo>
                  <a:lnTo>
                    <a:pt x="5429" y="809"/>
                  </a:lnTo>
                  <a:lnTo>
                    <a:pt x="5405" y="781"/>
                  </a:lnTo>
                  <a:lnTo>
                    <a:pt x="5405" y="774"/>
                  </a:lnTo>
                  <a:lnTo>
                    <a:pt x="5417" y="761"/>
                  </a:lnTo>
                  <a:lnTo>
                    <a:pt x="5429" y="761"/>
                  </a:lnTo>
                  <a:lnTo>
                    <a:pt x="5476" y="747"/>
                  </a:lnTo>
                  <a:lnTo>
                    <a:pt x="5536" y="740"/>
                  </a:lnTo>
                  <a:lnTo>
                    <a:pt x="5689" y="733"/>
                  </a:lnTo>
                  <a:lnTo>
                    <a:pt x="5713" y="726"/>
                  </a:lnTo>
                  <a:lnTo>
                    <a:pt x="5725" y="712"/>
                  </a:lnTo>
                  <a:lnTo>
                    <a:pt x="5725" y="705"/>
                  </a:lnTo>
                  <a:lnTo>
                    <a:pt x="5760" y="671"/>
                  </a:lnTo>
                  <a:lnTo>
                    <a:pt x="5772" y="636"/>
                  </a:lnTo>
                  <a:lnTo>
                    <a:pt x="5772" y="629"/>
                  </a:lnTo>
                  <a:lnTo>
                    <a:pt x="5737" y="553"/>
                  </a:lnTo>
                  <a:lnTo>
                    <a:pt x="5725" y="519"/>
                  </a:lnTo>
                  <a:lnTo>
                    <a:pt x="5689" y="505"/>
                  </a:lnTo>
                  <a:lnTo>
                    <a:pt x="5654" y="491"/>
                  </a:lnTo>
                  <a:lnTo>
                    <a:pt x="5642" y="484"/>
                  </a:lnTo>
                  <a:lnTo>
                    <a:pt x="5630" y="464"/>
                  </a:lnTo>
                  <a:lnTo>
                    <a:pt x="5630" y="415"/>
                  </a:lnTo>
                  <a:lnTo>
                    <a:pt x="5630" y="401"/>
                  </a:lnTo>
                  <a:lnTo>
                    <a:pt x="5642" y="388"/>
                  </a:lnTo>
                  <a:lnTo>
                    <a:pt x="5654" y="374"/>
                  </a:lnTo>
                  <a:lnTo>
                    <a:pt x="5666" y="367"/>
                  </a:lnTo>
                  <a:lnTo>
                    <a:pt x="5737" y="332"/>
                  </a:lnTo>
                  <a:lnTo>
                    <a:pt x="5760" y="312"/>
                  </a:lnTo>
                  <a:lnTo>
                    <a:pt x="5772" y="298"/>
                  </a:lnTo>
                  <a:lnTo>
                    <a:pt x="5772" y="291"/>
                  </a:lnTo>
                  <a:lnTo>
                    <a:pt x="5760" y="270"/>
                  </a:lnTo>
                  <a:lnTo>
                    <a:pt x="5760" y="256"/>
                  </a:lnTo>
                  <a:lnTo>
                    <a:pt x="5737" y="236"/>
                  </a:lnTo>
                  <a:lnTo>
                    <a:pt x="5737" y="236"/>
                  </a:lnTo>
                  <a:lnTo>
                    <a:pt x="5737" y="222"/>
                  </a:lnTo>
                  <a:lnTo>
                    <a:pt x="5760" y="208"/>
                  </a:lnTo>
                  <a:lnTo>
                    <a:pt x="5760" y="201"/>
                  </a:lnTo>
                  <a:lnTo>
                    <a:pt x="5748" y="194"/>
                  </a:lnTo>
                  <a:lnTo>
                    <a:pt x="5737" y="187"/>
                  </a:lnTo>
                  <a:lnTo>
                    <a:pt x="5748" y="174"/>
                  </a:lnTo>
                  <a:lnTo>
                    <a:pt x="5760" y="167"/>
                  </a:lnTo>
                  <a:lnTo>
                    <a:pt x="5784" y="160"/>
                  </a:lnTo>
                  <a:lnTo>
                    <a:pt x="5808" y="153"/>
                  </a:lnTo>
                  <a:lnTo>
                    <a:pt x="5831" y="160"/>
                  </a:lnTo>
                  <a:lnTo>
                    <a:pt x="5855" y="180"/>
                  </a:lnTo>
                  <a:lnTo>
                    <a:pt x="5890" y="215"/>
                  </a:lnTo>
                  <a:lnTo>
                    <a:pt x="5938" y="236"/>
                  </a:lnTo>
                  <a:lnTo>
                    <a:pt x="6186" y="270"/>
                  </a:lnTo>
                  <a:lnTo>
                    <a:pt x="6281" y="298"/>
                  </a:lnTo>
                  <a:lnTo>
                    <a:pt x="6304" y="298"/>
                  </a:lnTo>
                  <a:lnTo>
                    <a:pt x="6304" y="312"/>
                  </a:lnTo>
                  <a:lnTo>
                    <a:pt x="6328" y="332"/>
                  </a:lnTo>
                  <a:lnTo>
                    <a:pt x="6352" y="353"/>
                  </a:lnTo>
                  <a:lnTo>
                    <a:pt x="6363" y="360"/>
                  </a:lnTo>
                  <a:lnTo>
                    <a:pt x="6375" y="381"/>
                  </a:lnTo>
                  <a:lnTo>
                    <a:pt x="6399" y="388"/>
                  </a:lnTo>
                  <a:lnTo>
                    <a:pt x="6434" y="388"/>
                  </a:lnTo>
                  <a:lnTo>
                    <a:pt x="6470" y="395"/>
                  </a:lnTo>
                  <a:lnTo>
                    <a:pt x="6482" y="401"/>
                  </a:lnTo>
                  <a:lnTo>
                    <a:pt x="6505" y="408"/>
                  </a:lnTo>
                  <a:lnTo>
                    <a:pt x="6517" y="408"/>
                  </a:lnTo>
                  <a:lnTo>
                    <a:pt x="6529" y="422"/>
                  </a:lnTo>
                  <a:lnTo>
                    <a:pt x="6494" y="443"/>
                  </a:lnTo>
                  <a:lnTo>
                    <a:pt x="6494" y="457"/>
                  </a:lnTo>
                  <a:lnTo>
                    <a:pt x="6529" y="477"/>
                  </a:lnTo>
                  <a:lnTo>
                    <a:pt x="6576" y="491"/>
                  </a:lnTo>
                  <a:lnTo>
                    <a:pt x="6624" y="498"/>
                  </a:lnTo>
                  <a:lnTo>
                    <a:pt x="6671" y="505"/>
                  </a:lnTo>
                  <a:lnTo>
                    <a:pt x="6706" y="512"/>
                  </a:lnTo>
                  <a:lnTo>
                    <a:pt x="6742" y="533"/>
                  </a:lnTo>
                  <a:lnTo>
                    <a:pt x="6766" y="553"/>
                  </a:lnTo>
                  <a:lnTo>
                    <a:pt x="6742" y="567"/>
                  </a:lnTo>
                  <a:lnTo>
                    <a:pt x="6695" y="574"/>
                  </a:lnTo>
                  <a:lnTo>
                    <a:pt x="6683" y="595"/>
                  </a:lnTo>
                  <a:lnTo>
                    <a:pt x="6683" y="616"/>
                  </a:lnTo>
                  <a:lnTo>
                    <a:pt x="6683" y="643"/>
                  </a:lnTo>
                  <a:lnTo>
                    <a:pt x="6683" y="650"/>
                  </a:lnTo>
                  <a:lnTo>
                    <a:pt x="6706" y="678"/>
                  </a:lnTo>
                  <a:lnTo>
                    <a:pt x="6706" y="692"/>
                  </a:lnTo>
                  <a:lnTo>
                    <a:pt x="6671" y="692"/>
                  </a:lnTo>
                  <a:lnTo>
                    <a:pt x="6647" y="698"/>
                  </a:lnTo>
                  <a:lnTo>
                    <a:pt x="6624" y="705"/>
                  </a:lnTo>
                  <a:lnTo>
                    <a:pt x="6612" y="754"/>
                  </a:lnTo>
                  <a:lnTo>
                    <a:pt x="6624" y="809"/>
                  </a:lnTo>
                  <a:lnTo>
                    <a:pt x="6647" y="857"/>
                  </a:lnTo>
                  <a:lnTo>
                    <a:pt x="6695" y="878"/>
                  </a:lnTo>
                  <a:lnTo>
                    <a:pt x="6754" y="864"/>
                  </a:lnTo>
                  <a:lnTo>
                    <a:pt x="6742" y="823"/>
                  </a:lnTo>
                  <a:lnTo>
                    <a:pt x="6695" y="774"/>
                  </a:lnTo>
                  <a:lnTo>
                    <a:pt x="6683" y="740"/>
                  </a:lnTo>
                  <a:lnTo>
                    <a:pt x="6718" y="754"/>
                  </a:lnTo>
                  <a:lnTo>
                    <a:pt x="6825" y="823"/>
                  </a:lnTo>
                  <a:lnTo>
                    <a:pt x="6848" y="837"/>
                  </a:lnTo>
                  <a:lnTo>
                    <a:pt x="6896" y="850"/>
                  </a:lnTo>
                  <a:lnTo>
                    <a:pt x="6919" y="864"/>
                  </a:lnTo>
                  <a:lnTo>
                    <a:pt x="6931" y="878"/>
                  </a:lnTo>
                  <a:lnTo>
                    <a:pt x="6955" y="919"/>
                  </a:lnTo>
                  <a:lnTo>
                    <a:pt x="6967" y="940"/>
                  </a:lnTo>
                  <a:lnTo>
                    <a:pt x="6931" y="933"/>
                  </a:lnTo>
                  <a:lnTo>
                    <a:pt x="6919" y="926"/>
                  </a:lnTo>
                  <a:lnTo>
                    <a:pt x="6896" y="913"/>
                  </a:lnTo>
                  <a:lnTo>
                    <a:pt x="6896" y="892"/>
                  </a:lnTo>
                  <a:lnTo>
                    <a:pt x="6860" y="892"/>
                  </a:lnTo>
                  <a:lnTo>
                    <a:pt x="6837" y="954"/>
                  </a:lnTo>
                  <a:lnTo>
                    <a:pt x="6813" y="968"/>
                  </a:lnTo>
                  <a:lnTo>
                    <a:pt x="6789" y="954"/>
                  </a:lnTo>
                  <a:lnTo>
                    <a:pt x="6754" y="954"/>
                  </a:lnTo>
                  <a:lnTo>
                    <a:pt x="6754" y="1009"/>
                  </a:lnTo>
                  <a:lnTo>
                    <a:pt x="6730" y="1071"/>
                  </a:lnTo>
                  <a:lnTo>
                    <a:pt x="6730" y="1120"/>
                  </a:lnTo>
                  <a:lnTo>
                    <a:pt x="6777" y="1140"/>
                  </a:lnTo>
                  <a:lnTo>
                    <a:pt x="6907" y="1189"/>
                  </a:lnTo>
                  <a:lnTo>
                    <a:pt x="6990" y="1203"/>
                  </a:lnTo>
                  <a:lnTo>
                    <a:pt x="7026" y="1154"/>
                  </a:lnTo>
                  <a:lnTo>
                    <a:pt x="7038" y="1175"/>
                  </a:lnTo>
                  <a:lnTo>
                    <a:pt x="7049" y="1196"/>
                  </a:lnTo>
                  <a:lnTo>
                    <a:pt x="7038" y="1216"/>
                  </a:lnTo>
                  <a:lnTo>
                    <a:pt x="7026" y="1237"/>
                  </a:lnTo>
                  <a:lnTo>
                    <a:pt x="7109" y="1230"/>
                  </a:lnTo>
                  <a:lnTo>
                    <a:pt x="7120" y="1251"/>
                  </a:lnTo>
                  <a:lnTo>
                    <a:pt x="7109" y="1279"/>
                  </a:lnTo>
                  <a:lnTo>
                    <a:pt x="7109" y="1306"/>
                  </a:lnTo>
                  <a:lnTo>
                    <a:pt x="7144" y="1334"/>
                  </a:lnTo>
                  <a:lnTo>
                    <a:pt x="7168" y="1361"/>
                  </a:lnTo>
                  <a:lnTo>
                    <a:pt x="7191" y="1382"/>
                  </a:lnTo>
                  <a:lnTo>
                    <a:pt x="7227" y="1403"/>
                  </a:lnTo>
                  <a:lnTo>
                    <a:pt x="7286" y="1424"/>
                  </a:lnTo>
                  <a:lnTo>
                    <a:pt x="7392" y="1465"/>
                  </a:lnTo>
                  <a:lnTo>
                    <a:pt x="7452" y="1541"/>
                  </a:lnTo>
                  <a:lnTo>
                    <a:pt x="7381" y="1548"/>
                  </a:lnTo>
                  <a:lnTo>
                    <a:pt x="7215" y="1493"/>
                  </a:lnTo>
                  <a:lnTo>
                    <a:pt x="7061" y="1396"/>
                  </a:lnTo>
                  <a:lnTo>
                    <a:pt x="6907" y="1334"/>
                  </a:lnTo>
                  <a:lnTo>
                    <a:pt x="6789" y="1299"/>
                  </a:lnTo>
                  <a:lnTo>
                    <a:pt x="6801" y="1320"/>
                  </a:lnTo>
                  <a:lnTo>
                    <a:pt x="6813" y="1341"/>
                  </a:lnTo>
                  <a:lnTo>
                    <a:pt x="6801" y="1361"/>
                  </a:lnTo>
                  <a:lnTo>
                    <a:pt x="6813" y="1389"/>
                  </a:lnTo>
                  <a:lnTo>
                    <a:pt x="6825" y="1417"/>
                  </a:lnTo>
                  <a:lnTo>
                    <a:pt x="6837" y="1431"/>
                  </a:lnTo>
                  <a:lnTo>
                    <a:pt x="6860" y="1451"/>
                  </a:lnTo>
                  <a:lnTo>
                    <a:pt x="6907" y="1500"/>
                  </a:lnTo>
                  <a:lnTo>
                    <a:pt x="6919" y="1513"/>
                  </a:lnTo>
                  <a:lnTo>
                    <a:pt x="6943" y="1520"/>
                  </a:lnTo>
                  <a:lnTo>
                    <a:pt x="6978" y="1527"/>
                  </a:lnTo>
                  <a:lnTo>
                    <a:pt x="6990" y="1534"/>
                  </a:lnTo>
                  <a:lnTo>
                    <a:pt x="7014" y="1555"/>
                  </a:lnTo>
                  <a:lnTo>
                    <a:pt x="7002" y="1596"/>
                  </a:lnTo>
                  <a:lnTo>
                    <a:pt x="6978" y="1631"/>
                  </a:lnTo>
                  <a:lnTo>
                    <a:pt x="6612" y="1520"/>
                  </a:lnTo>
                  <a:lnTo>
                    <a:pt x="6789" y="1700"/>
                  </a:lnTo>
                  <a:lnTo>
                    <a:pt x="6813" y="1734"/>
                  </a:lnTo>
                  <a:lnTo>
                    <a:pt x="6801" y="1755"/>
                  </a:lnTo>
                  <a:lnTo>
                    <a:pt x="6766" y="1769"/>
                  </a:lnTo>
                  <a:lnTo>
                    <a:pt x="6706" y="1769"/>
                  </a:lnTo>
                  <a:lnTo>
                    <a:pt x="6647" y="1755"/>
                  </a:lnTo>
                  <a:lnTo>
                    <a:pt x="6576" y="1755"/>
                  </a:lnTo>
                  <a:lnTo>
                    <a:pt x="6576" y="1831"/>
                  </a:lnTo>
                  <a:lnTo>
                    <a:pt x="6565" y="1859"/>
                  </a:lnTo>
                  <a:lnTo>
                    <a:pt x="6529" y="1900"/>
                  </a:lnTo>
                  <a:lnTo>
                    <a:pt x="6529" y="1921"/>
                  </a:lnTo>
                  <a:lnTo>
                    <a:pt x="6541" y="1942"/>
                  </a:lnTo>
                  <a:lnTo>
                    <a:pt x="6600" y="1990"/>
                  </a:lnTo>
                  <a:lnTo>
                    <a:pt x="6612" y="2011"/>
                  </a:lnTo>
                  <a:lnTo>
                    <a:pt x="6588" y="2031"/>
                  </a:lnTo>
                  <a:lnTo>
                    <a:pt x="6494" y="2059"/>
                  </a:lnTo>
                  <a:lnTo>
                    <a:pt x="6186" y="2121"/>
                  </a:lnTo>
                  <a:lnTo>
                    <a:pt x="6139" y="2128"/>
                  </a:lnTo>
                  <a:lnTo>
                    <a:pt x="6091" y="2107"/>
                  </a:lnTo>
                  <a:lnTo>
                    <a:pt x="6009" y="2114"/>
                  </a:lnTo>
                  <a:lnTo>
                    <a:pt x="6009" y="2149"/>
                  </a:lnTo>
                  <a:lnTo>
                    <a:pt x="6032" y="2183"/>
                  </a:lnTo>
                  <a:lnTo>
                    <a:pt x="6068" y="2252"/>
                  </a:lnTo>
                  <a:lnTo>
                    <a:pt x="6044" y="2308"/>
                  </a:lnTo>
                  <a:lnTo>
                    <a:pt x="6056" y="2342"/>
                  </a:lnTo>
                  <a:lnTo>
                    <a:pt x="6091" y="2418"/>
                  </a:lnTo>
                  <a:lnTo>
                    <a:pt x="6115" y="2453"/>
                  </a:lnTo>
                  <a:lnTo>
                    <a:pt x="6115" y="2494"/>
                  </a:lnTo>
                  <a:lnTo>
                    <a:pt x="6127" y="2529"/>
                  </a:lnTo>
                  <a:lnTo>
                    <a:pt x="6151" y="2556"/>
                  </a:lnTo>
                  <a:lnTo>
                    <a:pt x="6186" y="2660"/>
                  </a:lnTo>
                  <a:lnTo>
                    <a:pt x="6115" y="2618"/>
                  </a:lnTo>
                  <a:lnTo>
                    <a:pt x="6044" y="2639"/>
                  </a:lnTo>
                  <a:lnTo>
                    <a:pt x="5973" y="2605"/>
                  </a:lnTo>
                  <a:lnTo>
                    <a:pt x="5950" y="2584"/>
                  </a:lnTo>
                  <a:lnTo>
                    <a:pt x="5902" y="2570"/>
                  </a:lnTo>
                  <a:lnTo>
                    <a:pt x="5843" y="2577"/>
                  </a:lnTo>
                  <a:lnTo>
                    <a:pt x="5772" y="2591"/>
                  </a:lnTo>
                  <a:lnTo>
                    <a:pt x="5654" y="2639"/>
                  </a:lnTo>
                  <a:lnTo>
                    <a:pt x="5607" y="2639"/>
                  </a:lnTo>
                  <a:lnTo>
                    <a:pt x="5559" y="2632"/>
                  </a:lnTo>
                  <a:lnTo>
                    <a:pt x="5512" y="2639"/>
                  </a:lnTo>
                  <a:lnTo>
                    <a:pt x="5453" y="2653"/>
                  </a:lnTo>
                  <a:lnTo>
                    <a:pt x="5299" y="2722"/>
                  </a:lnTo>
                  <a:lnTo>
                    <a:pt x="5228" y="2784"/>
                  </a:lnTo>
                  <a:lnTo>
                    <a:pt x="5062" y="2867"/>
                  </a:lnTo>
                  <a:lnTo>
                    <a:pt x="5015" y="2888"/>
                  </a:lnTo>
                  <a:lnTo>
                    <a:pt x="4909" y="2888"/>
                  </a:lnTo>
                  <a:lnTo>
                    <a:pt x="4790" y="2902"/>
                  </a:lnTo>
                  <a:lnTo>
                    <a:pt x="4873" y="3012"/>
                  </a:lnTo>
                  <a:lnTo>
                    <a:pt x="4861" y="3033"/>
                  </a:lnTo>
                  <a:lnTo>
                    <a:pt x="4838" y="3047"/>
                  </a:lnTo>
                  <a:lnTo>
                    <a:pt x="4779" y="3060"/>
                  </a:lnTo>
                  <a:lnTo>
                    <a:pt x="4696" y="3067"/>
                  </a:lnTo>
                  <a:lnTo>
                    <a:pt x="4613" y="3060"/>
                  </a:lnTo>
                  <a:lnTo>
                    <a:pt x="4566" y="3047"/>
                  </a:lnTo>
                  <a:lnTo>
                    <a:pt x="4542" y="3047"/>
                  </a:lnTo>
                  <a:lnTo>
                    <a:pt x="4530" y="3054"/>
                  </a:lnTo>
                  <a:lnTo>
                    <a:pt x="4507" y="3074"/>
                  </a:lnTo>
                  <a:lnTo>
                    <a:pt x="4424" y="3109"/>
                  </a:lnTo>
                  <a:lnTo>
                    <a:pt x="4388" y="3116"/>
                  </a:lnTo>
                  <a:lnTo>
                    <a:pt x="4377" y="3129"/>
                  </a:lnTo>
                  <a:lnTo>
                    <a:pt x="4388" y="3143"/>
                  </a:lnTo>
                  <a:lnTo>
                    <a:pt x="4436" y="3199"/>
                  </a:lnTo>
                  <a:lnTo>
                    <a:pt x="4518" y="3295"/>
                  </a:lnTo>
                  <a:lnTo>
                    <a:pt x="4530" y="3323"/>
                  </a:lnTo>
                  <a:lnTo>
                    <a:pt x="4495" y="3350"/>
                  </a:lnTo>
                  <a:lnTo>
                    <a:pt x="4518" y="3392"/>
                  </a:lnTo>
                  <a:lnTo>
                    <a:pt x="4507" y="3420"/>
                  </a:lnTo>
                  <a:lnTo>
                    <a:pt x="4495" y="3461"/>
                  </a:lnTo>
                  <a:lnTo>
                    <a:pt x="4447" y="3523"/>
                  </a:lnTo>
                  <a:lnTo>
                    <a:pt x="4412" y="3620"/>
                  </a:lnTo>
                  <a:lnTo>
                    <a:pt x="4400" y="3654"/>
                  </a:lnTo>
                  <a:lnTo>
                    <a:pt x="4400" y="3682"/>
                  </a:lnTo>
                  <a:lnTo>
                    <a:pt x="4377" y="3703"/>
                  </a:lnTo>
                  <a:lnTo>
                    <a:pt x="4341" y="3723"/>
                  </a:lnTo>
                  <a:lnTo>
                    <a:pt x="4306" y="3730"/>
                  </a:lnTo>
                  <a:lnTo>
                    <a:pt x="4235" y="3765"/>
                  </a:lnTo>
                  <a:lnTo>
                    <a:pt x="4164" y="3848"/>
                  </a:lnTo>
                  <a:lnTo>
                    <a:pt x="4093" y="3931"/>
                  </a:lnTo>
                  <a:lnTo>
                    <a:pt x="3927" y="3993"/>
                  </a:lnTo>
                  <a:lnTo>
                    <a:pt x="3821" y="4020"/>
                  </a:lnTo>
                  <a:lnTo>
                    <a:pt x="3454" y="4179"/>
                  </a:lnTo>
                  <a:lnTo>
                    <a:pt x="3277" y="4297"/>
                  </a:lnTo>
                  <a:lnTo>
                    <a:pt x="3087" y="4469"/>
                  </a:lnTo>
                  <a:lnTo>
                    <a:pt x="3028" y="4504"/>
                  </a:lnTo>
                  <a:lnTo>
                    <a:pt x="3005" y="4525"/>
                  </a:lnTo>
                  <a:lnTo>
                    <a:pt x="3005" y="4538"/>
                  </a:lnTo>
                  <a:lnTo>
                    <a:pt x="3028" y="4552"/>
                  </a:lnTo>
                  <a:lnTo>
                    <a:pt x="3064" y="4573"/>
                  </a:lnTo>
                  <a:lnTo>
                    <a:pt x="3111" y="4628"/>
                  </a:lnTo>
                  <a:lnTo>
                    <a:pt x="3206" y="4676"/>
                  </a:lnTo>
                  <a:lnTo>
                    <a:pt x="3241" y="4718"/>
                  </a:lnTo>
                  <a:lnTo>
                    <a:pt x="3170" y="4980"/>
                  </a:lnTo>
                  <a:lnTo>
                    <a:pt x="3135" y="5049"/>
                  </a:lnTo>
                  <a:lnTo>
                    <a:pt x="3087" y="5077"/>
                  </a:lnTo>
                  <a:lnTo>
                    <a:pt x="3087" y="5084"/>
                  </a:lnTo>
                  <a:lnTo>
                    <a:pt x="3099" y="5132"/>
                  </a:lnTo>
                  <a:lnTo>
                    <a:pt x="3087" y="5201"/>
                  </a:lnTo>
                  <a:lnTo>
                    <a:pt x="3052" y="5277"/>
                  </a:lnTo>
                  <a:lnTo>
                    <a:pt x="3040" y="5319"/>
                  </a:lnTo>
                  <a:lnTo>
                    <a:pt x="3052" y="5346"/>
                  </a:lnTo>
                  <a:lnTo>
                    <a:pt x="3111" y="5429"/>
                  </a:lnTo>
                  <a:lnTo>
                    <a:pt x="3135" y="5457"/>
                  </a:lnTo>
                  <a:lnTo>
                    <a:pt x="3194" y="5450"/>
                  </a:lnTo>
                  <a:lnTo>
                    <a:pt x="3229" y="5443"/>
                  </a:lnTo>
                  <a:lnTo>
                    <a:pt x="3241" y="5450"/>
                  </a:lnTo>
                  <a:lnTo>
                    <a:pt x="3253" y="5464"/>
                  </a:lnTo>
                  <a:lnTo>
                    <a:pt x="3265" y="5519"/>
                  </a:lnTo>
                  <a:lnTo>
                    <a:pt x="3312" y="5574"/>
                  </a:lnTo>
                  <a:lnTo>
                    <a:pt x="3371" y="5616"/>
                  </a:lnTo>
                  <a:lnTo>
                    <a:pt x="3442" y="5643"/>
                  </a:lnTo>
                  <a:lnTo>
                    <a:pt x="3537" y="5664"/>
                  </a:lnTo>
                  <a:lnTo>
                    <a:pt x="3631" y="5664"/>
                  </a:lnTo>
                  <a:lnTo>
                    <a:pt x="3762" y="5657"/>
                  </a:lnTo>
                  <a:lnTo>
                    <a:pt x="3809" y="5664"/>
                  </a:lnTo>
                  <a:lnTo>
                    <a:pt x="3880" y="5706"/>
                  </a:lnTo>
                  <a:lnTo>
                    <a:pt x="3915" y="5719"/>
                  </a:lnTo>
                  <a:lnTo>
                    <a:pt x="4010" y="5733"/>
                  </a:lnTo>
                  <a:lnTo>
                    <a:pt x="3998" y="5768"/>
                  </a:lnTo>
                  <a:lnTo>
                    <a:pt x="3986" y="5782"/>
                  </a:lnTo>
                  <a:lnTo>
                    <a:pt x="3998" y="5795"/>
                  </a:lnTo>
                  <a:lnTo>
                    <a:pt x="4057" y="5830"/>
                  </a:lnTo>
                  <a:lnTo>
                    <a:pt x="4081" y="5851"/>
                  </a:lnTo>
                  <a:lnTo>
                    <a:pt x="4093" y="5871"/>
                  </a:lnTo>
                  <a:lnTo>
                    <a:pt x="4105" y="5899"/>
                  </a:lnTo>
                  <a:lnTo>
                    <a:pt x="4128" y="5933"/>
                  </a:lnTo>
                  <a:lnTo>
                    <a:pt x="3229" y="6362"/>
                  </a:lnTo>
                  <a:lnTo>
                    <a:pt x="3158" y="6438"/>
                  </a:lnTo>
                  <a:lnTo>
                    <a:pt x="3087" y="6493"/>
                  </a:lnTo>
                  <a:lnTo>
                    <a:pt x="3052" y="6520"/>
                  </a:lnTo>
                  <a:lnTo>
                    <a:pt x="3005" y="6583"/>
                  </a:lnTo>
                  <a:lnTo>
                    <a:pt x="2969" y="6811"/>
                  </a:lnTo>
                  <a:lnTo>
                    <a:pt x="2934" y="6873"/>
                  </a:lnTo>
                  <a:lnTo>
                    <a:pt x="2886" y="6921"/>
                  </a:lnTo>
                  <a:lnTo>
                    <a:pt x="2839" y="6935"/>
                  </a:lnTo>
                  <a:lnTo>
                    <a:pt x="2792" y="6956"/>
                  </a:lnTo>
                  <a:lnTo>
                    <a:pt x="2780" y="6983"/>
                  </a:lnTo>
                  <a:lnTo>
                    <a:pt x="2780" y="7025"/>
                  </a:lnTo>
                  <a:lnTo>
                    <a:pt x="2839" y="7087"/>
                  </a:lnTo>
                  <a:lnTo>
                    <a:pt x="2910" y="7121"/>
                  </a:lnTo>
                  <a:lnTo>
                    <a:pt x="2993" y="7156"/>
                  </a:lnTo>
                  <a:lnTo>
                    <a:pt x="3076" y="7190"/>
                  </a:lnTo>
                  <a:lnTo>
                    <a:pt x="3123" y="7246"/>
                  </a:lnTo>
                  <a:lnTo>
                    <a:pt x="3182" y="7432"/>
                  </a:lnTo>
                  <a:lnTo>
                    <a:pt x="3182" y="7501"/>
                  </a:lnTo>
                  <a:lnTo>
                    <a:pt x="3158" y="7563"/>
                  </a:lnTo>
                  <a:lnTo>
                    <a:pt x="3087" y="7660"/>
                  </a:lnTo>
                  <a:lnTo>
                    <a:pt x="2957" y="7750"/>
                  </a:lnTo>
                  <a:lnTo>
                    <a:pt x="2875" y="7798"/>
                  </a:lnTo>
                  <a:lnTo>
                    <a:pt x="2804" y="7805"/>
                  </a:lnTo>
                  <a:lnTo>
                    <a:pt x="2733" y="7798"/>
                  </a:lnTo>
                  <a:lnTo>
                    <a:pt x="2638" y="7757"/>
                  </a:lnTo>
                  <a:lnTo>
                    <a:pt x="2591" y="7722"/>
                  </a:lnTo>
                  <a:lnTo>
                    <a:pt x="2532" y="7625"/>
                  </a:lnTo>
                  <a:lnTo>
                    <a:pt x="2484" y="7584"/>
                  </a:lnTo>
                  <a:lnTo>
                    <a:pt x="2330" y="7515"/>
                  </a:lnTo>
                  <a:lnTo>
                    <a:pt x="2260" y="7639"/>
                  </a:lnTo>
                  <a:lnTo>
                    <a:pt x="2283" y="7695"/>
                  </a:lnTo>
                  <a:lnTo>
                    <a:pt x="2307" y="7729"/>
                  </a:lnTo>
                  <a:lnTo>
                    <a:pt x="2342" y="7757"/>
                  </a:lnTo>
                  <a:lnTo>
                    <a:pt x="2425" y="7805"/>
                  </a:lnTo>
                  <a:lnTo>
                    <a:pt x="2449" y="7840"/>
                  </a:lnTo>
                  <a:lnTo>
                    <a:pt x="2461" y="7888"/>
                  </a:lnTo>
                  <a:lnTo>
                    <a:pt x="2449" y="7943"/>
                  </a:lnTo>
                  <a:lnTo>
                    <a:pt x="2449" y="8033"/>
                  </a:lnTo>
                  <a:lnTo>
                    <a:pt x="2484" y="8109"/>
                  </a:lnTo>
                  <a:lnTo>
                    <a:pt x="2484" y="8164"/>
                  </a:lnTo>
                  <a:lnTo>
                    <a:pt x="2461" y="8233"/>
                  </a:lnTo>
                  <a:lnTo>
                    <a:pt x="2390" y="8323"/>
                  </a:lnTo>
                  <a:lnTo>
                    <a:pt x="2366" y="8392"/>
                  </a:lnTo>
                  <a:lnTo>
                    <a:pt x="2319" y="8454"/>
                  </a:lnTo>
                  <a:lnTo>
                    <a:pt x="2307" y="8503"/>
                  </a:lnTo>
                  <a:lnTo>
                    <a:pt x="2295" y="8558"/>
                  </a:lnTo>
                  <a:lnTo>
                    <a:pt x="2248" y="8585"/>
                  </a:lnTo>
                  <a:lnTo>
                    <a:pt x="2153" y="8613"/>
                  </a:lnTo>
                  <a:lnTo>
                    <a:pt x="2082" y="8620"/>
                  </a:lnTo>
                  <a:lnTo>
                    <a:pt x="1976" y="8613"/>
                  </a:lnTo>
                  <a:lnTo>
                    <a:pt x="1905" y="8620"/>
                  </a:lnTo>
                  <a:lnTo>
                    <a:pt x="675" y="7936"/>
                  </a:lnTo>
                  <a:lnTo>
                    <a:pt x="651" y="7840"/>
                  </a:lnTo>
                  <a:lnTo>
                    <a:pt x="604" y="7750"/>
                  </a:lnTo>
                  <a:lnTo>
                    <a:pt x="556" y="7688"/>
                  </a:lnTo>
                  <a:lnTo>
                    <a:pt x="556" y="7667"/>
                  </a:lnTo>
                  <a:lnTo>
                    <a:pt x="556" y="7639"/>
                  </a:lnTo>
                  <a:lnTo>
                    <a:pt x="592" y="7605"/>
                  </a:lnTo>
                  <a:lnTo>
                    <a:pt x="604" y="7584"/>
                  </a:lnTo>
                  <a:lnTo>
                    <a:pt x="604" y="7501"/>
                  </a:lnTo>
                  <a:lnTo>
                    <a:pt x="580" y="7467"/>
                  </a:lnTo>
                  <a:lnTo>
                    <a:pt x="367" y="7308"/>
                  </a:lnTo>
                  <a:lnTo>
                    <a:pt x="355" y="7287"/>
                  </a:lnTo>
                  <a:lnTo>
                    <a:pt x="308" y="7273"/>
                  </a:lnTo>
                  <a:lnTo>
                    <a:pt x="284" y="7239"/>
                  </a:lnTo>
                  <a:lnTo>
                    <a:pt x="296" y="7163"/>
                  </a:lnTo>
                  <a:lnTo>
                    <a:pt x="284" y="7142"/>
                  </a:lnTo>
                  <a:lnTo>
                    <a:pt x="273" y="7121"/>
                  </a:lnTo>
                  <a:lnTo>
                    <a:pt x="261" y="7101"/>
                  </a:lnTo>
                  <a:lnTo>
                    <a:pt x="284" y="7080"/>
                  </a:lnTo>
                  <a:lnTo>
                    <a:pt x="308" y="7045"/>
                  </a:lnTo>
                  <a:lnTo>
                    <a:pt x="308" y="7032"/>
                  </a:lnTo>
                  <a:lnTo>
                    <a:pt x="284" y="7011"/>
                  </a:lnTo>
                  <a:lnTo>
                    <a:pt x="261" y="6983"/>
                  </a:lnTo>
                  <a:lnTo>
                    <a:pt x="237" y="6859"/>
                  </a:lnTo>
                  <a:lnTo>
                    <a:pt x="237" y="6811"/>
                  </a:lnTo>
                  <a:lnTo>
                    <a:pt x="284" y="6672"/>
                  </a:lnTo>
                  <a:lnTo>
                    <a:pt x="308" y="6652"/>
                  </a:lnTo>
                  <a:lnTo>
                    <a:pt x="344" y="6631"/>
                  </a:lnTo>
                  <a:lnTo>
                    <a:pt x="391" y="6500"/>
                  </a:lnTo>
                  <a:lnTo>
                    <a:pt x="379" y="6472"/>
                  </a:lnTo>
                  <a:lnTo>
                    <a:pt x="450" y="6348"/>
                  </a:lnTo>
                  <a:lnTo>
                    <a:pt x="450" y="6299"/>
                  </a:lnTo>
                  <a:lnTo>
                    <a:pt x="450" y="6258"/>
                  </a:lnTo>
                  <a:lnTo>
                    <a:pt x="426" y="6189"/>
                  </a:lnTo>
                  <a:lnTo>
                    <a:pt x="379" y="6127"/>
                  </a:lnTo>
                  <a:lnTo>
                    <a:pt x="379" y="6120"/>
                  </a:lnTo>
                  <a:lnTo>
                    <a:pt x="308" y="6099"/>
                  </a:lnTo>
                  <a:lnTo>
                    <a:pt x="296" y="6099"/>
                  </a:lnTo>
                  <a:lnTo>
                    <a:pt x="261" y="6072"/>
                  </a:lnTo>
                  <a:lnTo>
                    <a:pt x="237" y="6051"/>
                  </a:lnTo>
                  <a:lnTo>
                    <a:pt x="202" y="6030"/>
                  </a:lnTo>
                  <a:lnTo>
                    <a:pt x="154" y="6023"/>
                  </a:lnTo>
                  <a:lnTo>
                    <a:pt x="119" y="5996"/>
                  </a:lnTo>
                  <a:lnTo>
                    <a:pt x="119" y="5975"/>
                  </a:lnTo>
                  <a:lnTo>
                    <a:pt x="131" y="5954"/>
                  </a:lnTo>
                  <a:lnTo>
                    <a:pt x="142" y="5913"/>
                  </a:lnTo>
                  <a:lnTo>
                    <a:pt x="154" y="5892"/>
                  </a:lnTo>
                  <a:lnTo>
                    <a:pt x="154" y="5878"/>
                  </a:lnTo>
                  <a:lnTo>
                    <a:pt x="154" y="5871"/>
                  </a:lnTo>
                  <a:lnTo>
                    <a:pt x="119" y="5851"/>
                  </a:lnTo>
                  <a:lnTo>
                    <a:pt x="107" y="5844"/>
                  </a:lnTo>
                  <a:lnTo>
                    <a:pt x="95" y="5816"/>
                  </a:lnTo>
                  <a:lnTo>
                    <a:pt x="60" y="5775"/>
                  </a:lnTo>
                  <a:lnTo>
                    <a:pt x="60" y="5747"/>
                  </a:lnTo>
                  <a:lnTo>
                    <a:pt x="60" y="5692"/>
                  </a:lnTo>
                  <a:lnTo>
                    <a:pt x="60" y="5685"/>
                  </a:lnTo>
                  <a:lnTo>
                    <a:pt x="48" y="5664"/>
                  </a:lnTo>
                  <a:lnTo>
                    <a:pt x="12" y="5636"/>
                  </a:lnTo>
                  <a:lnTo>
                    <a:pt x="1" y="5623"/>
                  </a:lnTo>
                  <a:lnTo>
                    <a:pt x="12" y="5595"/>
                  </a:lnTo>
                  <a:lnTo>
                    <a:pt x="36" y="5574"/>
                  </a:lnTo>
                  <a:close/>
                  <a:moveTo>
                    <a:pt x="5713" y="146"/>
                  </a:moveTo>
                  <a:lnTo>
                    <a:pt x="5689" y="132"/>
                  </a:lnTo>
                  <a:lnTo>
                    <a:pt x="5630" y="98"/>
                  </a:lnTo>
                  <a:lnTo>
                    <a:pt x="5630" y="111"/>
                  </a:lnTo>
                  <a:lnTo>
                    <a:pt x="5630" y="111"/>
                  </a:lnTo>
                  <a:lnTo>
                    <a:pt x="5607" y="77"/>
                  </a:lnTo>
                  <a:lnTo>
                    <a:pt x="5618" y="22"/>
                  </a:lnTo>
                  <a:lnTo>
                    <a:pt x="5630" y="1"/>
                  </a:lnTo>
                  <a:lnTo>
                    <a:pt x="5630" y="1"/>
                  </a:lnTo>
                  <a:lnTo>
                    <a:pt x="5642" y="15"/>
                  </a:lnTo>
                  <a:lnTo>
                    <a:pt x="5784" y="35"/>
                  </a:lnTo>
                  <a:lnTo>
                    <a:pt x="5808" y="77"/>
                  </a:lnTo>
                  <a:lnTo>
                    <a:pt x="5784" y="118"/>
                  </a:lnTo>
                  <a:lnTo>
                    <a:pt x="5713" y="146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7" name="Google Shape;627;p22">
              <a:extLst>
                <a:ext uri="{FF2B5EF4-FFF2-40B4-BE49-F238E27FC236}">
                  <a16:creationId xmlns:a16="http://schemas.microsoft.com/office/drawing/2014/main" id="{A66A6E9C-D575-1F02-B557-F5EFAF698B04}"/>
                </a:ext>
              </a:extLst>
            </p:cNvPr>
            <p:cNvSpPr/>
            <p:nvPr/>
          </p:nvSpPr>
          <p:spPr>
            <a:xfrm flipH="1">
              <a:off x="4032667" y="1456840"/>
              <a:ext cx="126808" cy="177862"/>
            </a:xfrm>
            <a:custGeom>
              <a:avLst/>
              <a:gdLst/>
              <a:ahLst/>
              <a:cxnLst/>
              <a:rect l="l" t="t" r="r" b="b"/>
              <a:pathLst>
                <a:path w="2083" h="1866" extrusionOk="0">
                  <a:moveTo>
                    <a:pt x="1" y="760"/>
                  </a:moveTo>
                  <a:lnTo>
                    <a:pt x="12" y="712"/>
                  </a:lnTo>
                  <a:lnTo>
                    <a:pt x="12" y="691"/>
                  </a:lnTo>
                  <a:lnTo>
                    <a:pt x="83" y="594"/>
                  </a:lnTo>
                  <a:lnTo>
                    <a:pt x="83" y="560"/>
                  </a:lnTo>
                  <a:lnTo>
                    <a:pt x="72" y="511"/>
                  </a:lnTo>
                  <a:lnTo>
                    <a:pt x="36" y="470"/>
                  </a:lnTo>
                  <a:lnTo>
                    <a:pt x="12" y="429"/>
                  </a:lnTo>
                  <a:lnTo>
                    <a:pt x="36" y="387"/>
                  </a:lnTo>
                  <a:lnTo>
                    <a:pt x="72" y="360"/>
                  </a:lnTo>
                  <a:lnTo>
                    <a:pt x="107" y="332"/>
                  </a:lnTo>
                  <a:lnTo>
                    <a:pt x="142" y="304"/>
                  </a:lnTo>
                  <a:lnTo>
                    <a:pt x="178" y="215"/>
                  </a:lnTo>
                  <a:lnTo>
                    <a:pt x="202" y="180"/>
                  </a:lnTo>
                  <a:lnTo>
                    <a:pt x="296" y="118"/>
                  </a:lnTo>
                  <a:lnTo>
                    <a:pt x="450" y="35"/>
                  </a:lnTo>
                  <a:lnTo>
                    <a:pt x="485" y="0"/>
                  </a:lnTo>
                  <a:lnTo>
                    <a:pt x="485" y="21"/>
                  </a:lnTo>
                  <a:lnTo>
                    <a:pt x="474" y="63"/>
                  </a:lnTo>
                  <a:lnTo>
                    <a:pt x="545" y="90"/>
                  </a:lnTo>
                  <a:lnTo>
                    <a:pt x="675" y="97"/>
                  </a:lnTo>
                  <a:lnTo>
                    <a:pt x="781" y="97"/>
                  </a:lnTo>
                  <a:lnTo>
                    <a:pt x="781" y="139"/>
                  </a:lnTo>
                  <a:lnTo>
                    <a:pt x="876" y="180"/>
                  </a:lnTo>
                  <a:lnTo>
                    <a:pt x="923" y="215"/>
                  </a:lnTo>
                  <a:lnTo>
                    <a:pt x="994" y="228"/>
                  </a:lnTo>
                  <a:lnTo>
                    <a:pt x="1065" y="235"/>
                  </a:lnTo>
                  <a:lnTo>
                    <a:pt x="1124" y="249"/>
                  </a:lnTo>
                  <a:lnTo>
                    <a:pt x="1160" y="263"/>
                  </a:lnTo>
                  <a:lnTo>
                    <a:pt x="1171" y="277"/>
                  </a:lnTo>
                  <a:lnTo>
                    <a:pt x="1195" y="332"/>
                  </a:lnTo>
                  <a:lnTo>
                    <a:pt x="1207" y="353"/>
                  </a:lnTo>
                  <a:lnTo>
                    <a:pt x="1207" y="394"/>
                  </a:lnTo>
                  <a:lnTo>
                    <a:pt x="1254" y="429"/>
                  </a:lnTo>
                  <a:lnTo>
                    <a:pt x="1337" y="449"/>
                  </a:lnTo>
                  <a:lnTo>
                    <a:pt x="1479" y="470"/>
                  </a:lnTo>
                  <a:lnTo>
                    <a:pt x="1727" y="567"/>
                  </a:lnTo>
                  <a:lnTo>
                    <a:pt x="1763" y="581"/>
                  </a:lnTo>
                  <a:lnTo>
                    <a:pt x="1810" y="581"/>
                  </a:lnTo>
                  <a:lnTo>
                    <a:pt x="1846" y="587"/>
                  </a:lnTo>
                  <a:lnTo>
                    <a:pt x="1893" y="594"/>
                  </a:lnTo>
                  <a:lnTo>
                    <a:pt x="1940" y="629"/>
                  </a:lnTo>
                  <a:lnTo>
                    <a:pt x="1940" y="629"/>
                  </a:lnTo>
                  <a:lnTo>
                    <a:pt x="1928" y="650"/>
                  </a:lnTo>
                  <a:lnTo>
                    <a:pt x="1917" y="705"/>
                  </a:lnTo>
                  <a:lnTo>
                    <a:pt x="1940" y="739"/>
                  </a:lnTo>
                  <a:lnTo>
                    <a:pt x="1940" y="739"/>
                  </a:lnTo>
                  <a:lnTo>
                    <a:pt x="1940" y="753"/>
                  </a:lnTo>
                  <a:lnTo>
                    <a:pt x="1940" y="767"/>
                  </a:lnTo>
                  <a:lnTo>
                    <a:pt x="1928" y="788"/>
                  </a:lnTo>
                  <a:lnTo>
                    <a:pt x="1917" y="802"/>
                  </a:lnTo>
                  <a:lnTo>
                    <a:pt x="1999" y="850"/>
                  </a:lnTo>
                  <a:lnTo>
                    <a:pt x="2023" y="871"/>
                  </a:lnTo>
                  <a:lnTo>
                    <a:pt x="2047" y="871"/>
                  </a:lnTo>
                  <a:lnTo>
                    <a:pt x="2047" y="864"/>
                  </a:lnTo>
                  <a:lnTo>
                    <a:pt x="2047" y="864"/>
                  </a:lnTo>
                  <a:lnTo>
                    <a:pt x="2070" y="884"/>
                  </a:lnTo>
                  <a:lnTo>
                    <a:pt x="2070" y="898"/>
                  </a:lnTo>
                  <a:lnTo>
                    <a:pt x="2082" y="919"/>
                  </a:lnTo>
                  <a:lnTo>
                    <a:pt x="2082" y="926"/>
                  </a:lnTo>
                  <a:lnTo>
                    <a:pt x="2070" y="940"/>
                  </a:lnTo>
                  <a:lnTo>
                    <a:pt x="2047" y="960"/>
                  </a:lnTo>
                  <a:lnTo>
                    <a:pt x="1976" y="995"/>
                  </a:lnTo>
                  <a:lnTo>
                    <a:pt x="1964" y="1002"/>
                  </a:lnTo>
                  <a:lnTo>
                    <a:pt x="1952" y="1016"/>
                  </a:lnTo>
                  <a:lnTo>
                    <a:pt x="1940" y="1029"/>
                  </a:lnTo>
                  <a:lnTo>
                    <a:pt x="1940" y="1043"/>
                  </a:lnTo>
                  <a:lnTo>
                    <a:pt x="1940" y="1092"/>
                  </a:lnTo>
                  <a:lnTo>
                    <a:pt x="1952" y="1112"/>
                  </a:lnTo>
                  <a:lnTo>
                    <a:pt x="1964" y="1119"/>
                  </a:lnTo>
                  <a:lnTo>
                    <a:pt x="1999" y="1133"/>
                  </a:lnTo>
                  <a:lnTo>
                    <a:pt x="2035" y="1147"/>
                  </a:lnTo>
                  <a:lnTo>
                    <a:pt x="2047" y="1181"/>
                  </a:lnTo>
                  <a:lnTo>
                    <a:pt x="2082" y="1257"/>
                  </a:lnTo>
                  <a:lnTo>
                    <a:pt x="2082" y="1264"/>
                  </a:lnTo>
                  <a:lnTo>
                    <a:pt x="2070" y="1299"/>
                  </a:lnTo>
                  <a:lnTo>
                    <a:pt x="2035" y="1333"/>
                  </a:lnTo>
                  <a:lnTo>
                    <a:pt x="2035" y="1340"/>
                  </a:lnTo>
                  <a:lnTo>
                    <a:pt x="2023" y="1354"/>
                  </a:lnTo>
                  <a:lnTo>
                    <a:pt x="1999" y="1361"/>
                  </a:lnTo>
                  <a:lnTo>
                    <a:pt x="1846" y="1368"/>
                  </a:lnTo>
                  <a:lnTo>
                    <a:pt x="1786" y="1375"/>
                  </a:lnTo>
                  <a:lnTo>
                    <a:pt x="1739" y="1389"/>
                  </a:lnTo>
                  <a:lnTo>
                    <a:pt x="1727" y="1389"/>
                  </a:lnTo>
                  <a:lnTo>
                    <a:pt x="1715" y="1402"/>
                  </a:lnTo>
                  <a:lnTo>
                    <a:pt x="1715" y="1409"/>
                  </a:lnTo>
                  <a:lnTo>
                    <a:pt x="1739" y="1437"/>
                  </a:lnTo>
                  <a:lnTo>
                    <a:pt x="1692" y="1458"/>
                  </a:lnTo>
                  <a:lnTo>
                    <a:pt x="1574" y="1561"/>
                  </a:lnTo>
                  <a:lnTo>
                    <a:pt x="1361" y="1534"/>
                  </a:lnTo>
                  <a:lnTo>
                    <a:pt x="1183" y="1630"/>
                  </a:lnTo>
                  <a:lnTo>
                    <a:pt x="1124" y="1637"/>
                  </a:lnTo>
                  <a:lnTo>
                    <a:pt x="1100" y="1644"/>
                  </a:lnTo>
                  <a:lnTo>
                    <a:pt x="1006" y="1692"/>
                  </a:lnTo>
                  <a:lnTo>
                    <a:pt x="828" y="1810"/>
                  </a:lnTo>
                  <a:lnTo>
                    <a:pt x="757" y="1865"/>
                  </a:lnTo>
                  <a:lnTo>
                    <a:pt x="545" y="1630"/>
                  </a:lnTo>
                  <a:lnTo>
                    <a:pt x="485" y="1589"/>
                  </a:lnTo>
                  <a:lnTo>
                    <a:pt x="438" y="1547"/>
                  </a:lnTo>
                  <a:lnTo>
                    <a:pt x="415" y="1499"/>
                  </a:lnTo>
                  <a:lnTo>
                    <a:pt x="403" y="1396"/>
                  </a:lnTo>
                  <a:lnTo>
                    <a:pt x="332" y="1313"/>
                  </a:lnTo>
                  <a:lnTo>
                    <a:pt x="107" y="1223"/>
                  </a:lnTo>
                  <a:lnTo>
                    <a:pt x="36" y="1147"/>
                  </a:lnTo>
                  <a:lnTo>
                    <a:pt x="24" y="1099"/>
                  </a:lnTo>
                  <a:lnTo>
                    <a:pt x="36" y="953"/>
                  </a:lnTo>
                  <a:lnTo>
                    <a:pt x="1" y="760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8" name="Google Shape;628;p22">
              <a:extLst>
                <a:ext uri="{FF2B5EF4-FFF2-40B4-BE49-F238E27FC236}">
                  <a16:creationId xmlns:a16="http://schemas.microsoft.com/office/drawing/2014/main" id="{68864BCF-E4DC-59FD-8934-0B02254EAE57}"/>
                </a:ext>
              </a:extLst>
            </p:cNvPr>
            <p:cNvSpPr/>
            <p:nvPr/>
          </p:nvSpPr>
          <p:spPr>
            <a:xfrm flipH="1">
              <a:off x="4710938" y="2315939"/>
              <a:ext cx="679028" cy="229810"/>
            </a:xfrm>
            <a:custGeom>
              <a:avLst/>
              <a:gdLst/>
              <a:ahLst/>
              <a:cxnLst/>
              <a:rect l="l" t="t" r="r" b="b"/>
              <a:pathLst>
                <a:path w="11154" h="2411" extrusionOk="0">
                  <a:moveTo>
                    <a:pt x="48" y="2196"/>
                  </a:moveTo>
                  <a:lnTo>
                    <a:pt x="166" y="2114"/>
                  </a:lnTo>
                  <a:lnTo>
                    <a:pt x="450" y="1899"/>
                  </a:lnTo>
                  <a:lnTo>
                    <a:pt x="745" y="1685"/>
                  </a:lnTo>
                  <a:lnTo>
                    <a:pt x="1029" y="1471"/>
                  </a:lnTo>
                  <a:lnTo>
                    <a:pt x="1325" y="1257"/>
                  </a:lnTo>
                  <a:lnTo>
                    <a:pt x="1609" y="1043"/>
                  </a:lnTo>
                  <a:lnTo>
                    <a:pt x="1905" y="829"/>
                  </a:lnTo>
                  <a:lnTo>
                    <a:pt x="2188" y="615"/>
                  </a:lnTo>
                  <a:lnTo>
                    <a:pt x="2484" y="401"/>
                  </a:lnTo>
                  <a:lnTo>
                    <a:pt x="2543" y="352"/>
                  </a:lnTo>
                  <a:lnTo>
                    <a:pt x="2673" y="290"/>
                  </a:lnTo>
                  <a:lnTo>
                    <a:pt x="2780" y="270"/>
                  </a:lnTo>
                  <a:lnTo>
                    <a:pt x="2922" y="276"/>
                  </a:lnTo>
                  <a:lnTo>
                    <a:pt x="3064" y="297"/>
                  </a:lnTo>
                  <a:lnTo>
                    <a:pt x="3276" y="366"/>
                  </a:lnTo>
                  <a:lnTo>
                    <a:pt x="3395" y="366"/>
                  </a:lnTo>
                  <a:lnTo>
                    <a:pt x="3797" y="256"/>
                  </a:lnTo>
                  <a:lnTo>
                    <a:pt x="3844" y="242"/>
                  </a:lnTo>
                  <a:lnTo>
                    <a:pt x="3856" y="235"/>
                  </a:lnTo>
                  <a:lnTo>
                    <a:pt x="3880" y="214"/>
                  </a:lnTo>
                  <a:lnTo>
                    <a:pt x="3903" y="207"/>
                  </a:lnTo>
                  <a:lnTo>
                    <a:pt x="3939" y="207"/>
                  </a:lnTo>
                  <a:lnTo>
                    <a:pt x="4022" y="214"/>
                  </a:lnTo>
                  <a:lnTo>
                    <a:pt x="4069" y="214"/>
                  </a:lnTo>
                  <a:lnTo>
                    <a:pt x="4128" y="207"/>
                  </a:lnTo>
                  <a:lnTo>
                    <a:pt x="4163" y="194"/>
                  </a:lnTo>
                  <a:lnTo>
                    <a:pt x="4365" y="49"/>
                  </a:lnTo>
                  <a:lnTo>
                    <a:pt x="4388" y="35"/>
                  </a:lnTo>
                  <a:lnTo>
                    <a:pt x="4447" y="42"/>
                  </a:lnTo>
                  <a:lnTo>
                    <a:pt x="4554" y="62"/>
                  </a:lnTo>
                  <a:lnTo>
                    <a:pt x="4613" y="62"/>
                  </a:lnTo>
                  <a:lnTo>
                    <a:pt x="4743" y="42"/>
                  </a:lnTo>
                  <a:lnTo>
                    <a:pt x="4778" y="35"/>
                  </a:lnTo>
                  <a:lnTo>
                    <a:pt x="4838" y="7"/>
                  </a:lnTo>
                  <a:lnTo>
                    <a:pt x="4861" y="0"/>
                  </a:lnTo>
                  <a:lnTo>
                    <a:pt x="4980" y="0"/>
                  </a:lnTo>
                  <a:lnTo>
                    <a:pt x="5204" y="35"/>
                  </a:lnTo>
                  <a:lnTo>
                    <a:pt x="5370" y="42"/>
                  </a:lnTo>
                  <a:lnTo>
                    <a:pt x="5524" y="69"/>
                  </a:lnTo>
                  <a:lnTo>
                    <a:pt x="5595" y="69"/>
                  </a:lnTo>
                  <a:lnTo>
                    <a:pt x="5630" y="83"/>
                  </a:lnTo>
                  <a:lnTo>
                    <a:pt x="5642" y="104"/>
                  </a:lnTo>
                  <a:lnTo>
                    <a:pt x="5689" y="138"/>
                  </a:lnTo>
                  <a:lnTo>
                    <a:pt x="5855" y="207"/>
                  </a:lnTo>
                  <a:lnTo>
                    <a:pt x="6044" y="249"/>
                  </a:lnTo>
                  <a:lnTo>
                    <a:pt x="6245" y="263"/>
                  </a:lnTo>
                  <a:lnTo>
                    <a:pt x="6517" y="242"/>
                  </a:lnTo>
                  <a:lnTo>
                    <a:pt x="6552" y="256"/>
                  </a:lnTo>
                  <a:lnTo>
                    <a:pt x="6588" y="276"/>
                  </a:lnTo>
                  <a:lnTo>
                    <a:pt x="6635" y="297"/>
                  </a:lnTo>
                  <a:lnTo>
                    <a:pt x="6694" y="311"/>
                  </a:lnTo>
                  <a:lnTo>
                    <a:pt x="6742" y="304"/>
                  </a:lnTo>
                  <a:lnTo>
                    <a:pt x="6765" y="290"/>
                  </a:lnTo>
                  <a:lnTo>
                    <a:pt x="6813" y="276"/>
                  </a:lnTo>
                  <a:lnTo>
                    <a:pt x="7002" y="276"/>
                  </a:lnTo>
                  <a:lnTo>
                    <a:pt x="7049" y="263"/>
                  </a:lnTo>
                  <a:lnTo>
                    <a:pt x="7073" y="235"/>
                  </a:lnTo>
                  <a:lnTo>
                    <a:pt x="7073" y="207"/>
                  </a:lnTo>
                  <a:lnTo>
                    <a:pt x="7085" y="187"/>
                  </a:lnTo>
                  <a:lnTo>
                    <a:pt x="7120" y="166"/>
                  </a:lnTo>
                  <a:lnTo>
                    <a:pt x="7167" y="166"/>
                  </a:lnTo>
                  <a:lnTo>
                    <a:pt x="7333" y="180"/>
                  </a:lnTo>
                  <a:lnTo>
                    <a:pt x="7392" y="180"/>
                  </a:lnTo>
                  <a:lnTo>
                    <a:pt x="7522" y="159"/>
                  </a:lnTo>
                  <a:lnTo>
                    <a:pt x="7581" y="159"/>
                  </a:lnTo>
                  <a:lnTo>
                    <a:pt x="7641" y="166"/>
                  </a:lnTo>
                  <a:lnTo>
                    <a:pt x="7735" y="194"/>
                  </a:lnTo>
                  <a:lnTo>
                    <a:pt x="7782" y="200"/>
                  </a:lnTo>
                  <a:lnTo>
                    <a:pt x="7865" y="159"/>
                  </a:lnTo>
                  <a:lnTo>
                    <a:pt x="7948" y="145"/>
                  </a:lnTo>
                  <a:lnTo>
                    <a:pt x="8019" y="159"/>
                  </a:lnTo>
                  <a:lnTo>
                    <a:pt x="8019" y="166"/>
                  </a:lnTo>
                  <a:lnTo>
                    <a:pt x="8019" y="166"/>
                  </a:lnTo>
                  <a:lnTo>
                    <a:pt x="8090" y="166"/>
                  </a:lnTo>
                  <a:lnTo>
                    <a:pt x="8102" y="159"/>
                  </a:lnTo>
                  <a:lnTo>
                    <a:pt x="8102" y="152"/>
                  </a:lnTo>
                  <a:lnTo>
                    <a:pt x="8114" y="145"/>
                  </a:lnTo>
                  <a:lnTo>
                    <a:pt x="8125" y="131"/>
                  </a:lnTo>
                  <a:lnTo>
                    <a:pt x="8161" y="138"/>
                  </a:lnTo>
                  <a:lnTo>
                    <a:pt x="8220" y="152"/>
                  </a:lnTo>
                  <a:lnTo>
                    <a:pt x="8244" y="159"/>
                  </a:lnTo>
                  <a:lnTo>
                    <a:pt x="8267" y="159"/>
                  </a:lnTo>
                  <a:lnTo>
                    <a:pt x="8315" y="138"/>
                  </a:lnTo>
                  <a:lnTo>
                    <a:pt x="8338" y="125"/>
                  </a:lnTo>
                  <a:lnTo>
                    <a:pt x="8362" y="111"/>
                  </a:lnTo>
                  <a:lnTo>
                    <a:pt x="8492" y="104"/>
                  </a:lnTo>
                  <a:lnTo>
                    <a:pt x="8551" y="111"/>
                  </a:lnTo>
                  <a:lnTo>
                    <a:pt x="8575" y="125"/>
                  </a:lnTo>
                  <a:lnTo>
                    <a:pt x="8551" y="166"/>
                  </a:lnTo>
                  <a:lnTo>
                    <a:pt x="8669" y="145"/>
                  </a:lnTo>
                  <a:lnTo>
                    <a:pt x="8752" y="152"/>
                  </a:lnTo>
                  <a:lnTo>
                    <a:pt x="8847" y="159"/>
                  </a:lnTo>
                  <a:lnTo>
                    <a:pt x="8953" y="159"/>
                  </a:lnTo>
                  <a:lnTo>
                    <a:pt x="8942" y="200"/>
                  </a:lnTo>
                  <a:lnTo>
                    <a:pt x="8965" y="207"/>
                  </a:lnTo>
                  <a:lnTo>
                    <a:pt x="9012" y="207"/>
                  </a:lnTo>
                  <a:lnTo>
                    <a:pt x="9048" y="207"/>
                  </a:lnTo>
                  <a:lnTo>
                    <a:pt x="9095" y="221"/>
                  </a:lnTo>
                  <a:lnTo>
                    <a:pt x="9143" y="242"/>
                  </a:lnTo>
                  <a:lnTo>
                    <a:pt x="9178" y="256"/>
                  </a:lnTo>
                  <a:lnTo>
                    <a:pt x="9237" y="263"/>
                  </a:lnTo>
                  <a:lnTo>
                    <a:pt x="9367" y="256"/>
                  </a:lnTo>
                  <a:lnTo>
                    <a:pt x="9675" y="214"/>
                  </a:lnTo>
                  <a:lnTo>
                    <a:pt x="9687" y="221"/>
                  </a:lnTo>
                  <a:lnTo>
                    <a:pt x="9710" y="276"/>
                  </a:lnTo>
                  <a:lnTo>
                    <a:pt x="9758" y="325"/>
                  </a:lnTo>
                  <a:lnTo>
                    <a:pt x="9899" y="539"/>
                  </a:lnTo>
                  <a:lnTo>
                    <a:pt x="9970" y="622"/>
                  </a:lnTo>
                  <a:lnTo>
                    <a:pt x="10018" y="718"/>
                  </a:lnTo>
                  <a:lnTo>
                    <a:pt x="10089" y="774"/>
                  </a:lnTo>
                  <a:lnTo>
                    <a:pt x="10183" y="794"/>
                  </a:lnTo>
                  <a:lnTo>
                    <a:pt x="10207" y="836"/>
                  </a:lnTo>
                  <a:lnTo>
                    <a:pt x="10302" y="1264"/>
                  </a:lnTo>
                  <a:lnTo>
                    <a:pt x="10337" y="1340"/>
                  </a:lnTo>
                  <a:lnTo>
                    <a:pt x="10373" y="1375"/>
                  </a:lnTo>
                  <a:lnTo>
                    <a:pt x="10420" y="1409"/>
                  </a:lnTo>
                  <a:lnTo>
                    <a:pt x="10479" y="1423"/>
                  </a:lnTo>
                  <a:lnTo>
                    <a:pt x="10538" y="1423"/>
                  </a:lnTo>
                  <a:lnTo>
                    <a:pt x="10585" y="1437"/>
                  </a:lnTo>
                  <a:lnTo>
                    <a:pt x="10621" y="1451"/>
                  </a:lnTo>
                  <a:lnTo>
                    <a:pt x="10645" y="1478"/>
                  </a:lnTo>
                  <a:lnTo>
                    <a:pt x="10692" y="1506"/>
                  </a:lnTo>
                  <a:lnTo>
                    <a:pt x="10716" y="1513"/>
                  </a:lnTo>
                  <a:lnTo>
                    <a:pt x="10751" y="1513"/>
                  </a:lnTo>
                  <a:lnTo>
                    <a:pt x="10775" y="1499"/>
                  </a:lnTo>
                  <a:lnTo>
                    <a:pt x="10787" y="1492"/>
                  </a:lnTo>
                  <a:lnTo>
                    <a:pt x="10810" y="1485"/>
                  </a:lnTo>
                  <a:lnTo>
                    <a:pt x="10834" y="1492"/>
                  </a:lnTo>
                  <a:lnTo>
                    <a:pt x="10857" y="1499"/>
                  </a:lnTo>
                  <a:lnTo>
                    <a:pt x="10893" y="1526"/>
                  </a:lnTo>
                  <a:lnTo>
                    <a:pt x="10917" y="1547"/>
                  </a:lnTo>
                  <a:lnTo>
                    <a:pt x="10917" y="1575"/>
                  </a:lnTo>
                  <a:lnTo>
                    <a:pt x="10952" y="1630"/>
                  </a:lnTo>
                  <a:lnTo>
                    <a:pt x="11047" y="1685"/>
                  </a:lnTo>
                  <a:lnTo>
                    <a:pt x="11141" y="1775"/>
                  </a:lnTo>
                  <a:lnTo>
                    <a:pt x="11153" y="1803"/>
                  </a:lnTo>
                  <a:lnTo>
                    <a:pt x="11153" y="1823"/>
                  </a:lnTo>
                  <a:lnTo>
                    <a:pt x="11141" y="1879"/>
                  </a:lnTo>
                  <a:lnTo>
                    <a:pt x="11059" y="1969"/>
                  </a:lnTo>
                  <a:lnTo>
                    <a:pt x="10905" y="2051"/>
                  </a:lnTo>
                  <a:lnTo>
                    <a:pt x="10810" y="2162"/>
                  </a:lnTo>
                  <a:lnTo>
                    <a:pt x="10751" y="2190"/>
                  </a:lnTo>
                  <a:lnTo>
                    <a:pt x="10692" y="2210"/>
                  </a:lnTo>
                  <a:lnTo>
                    <a:pt x="10538" y="2259"/>
                  </a:lnTo>
                  <a:lnTo>
                    <a:pt x="10420" y="2307"/>
                  </a:lnTo>
                  <a:lnTo>
                    <a:pt x="10313" y="2314"/>
                  </a:lnTo>
                  <a:lnTo>
                    <a:pt x="10254" y="2321"/>
                  </a:lnTo>
                  <a:lnTo>
                    <a:pt x="10041" y="2224"/>
                  </a:lnTo>
                  <a:lnTo>
                    <a:pt x="9829" y="2196"/>
                  </a:lnTo>
                  <a:lnTo>
                    <a:pt x="9616" y="2134"/>
                  </a:lnTo>
                  <a:lnTo>
                    <a:pt x="9533" y="2127"/>
                  </a:lnTo>
                  <a:lnTo>
                    <a:pt x="9462" y="2127"/>
                  </a:lnTo>
                  <a:lnTo>
                    <a:pt x="9391" y="2134"/>
                  </a:lnTo>
                  <a:lnTo>
                    <a:pt x="9273" y="2127"/>
                  </a:lnTo>
                  <a:lnTo>
                    <a:pt x="8859" y="2038"/>
                  </a:lnTo>
                  <a:lnTo>
                    <a:pt x="8752" y="2024"/>
                  </a:lnTo>
                  <a:lnTo>
                    <a:pt x="8468" y="2024"/>
                  </a:lnTo>
                  <a:lnTo>
                    <a:pt x="8386" y="2003"/>
                  </a:lnTo>
                  <a:lnTo>
                    <a:pt x="8327" y="2003"/>
                  </a:lnTo>
                  <a:lnTo>
                    <a:pt x="8291" y="2010"/>
                  </a:lnTo>
                  <a:lnTo>
                    <a:pt x="8185" y="2038"/>
                  </a:lnTo>
                  <a:lnTo>
                    <a:pt x="8125" y="2044"/>
                  </a:lnTo>
                  <a:lnTo>
                    <a:pt x="8007" y="2031"/>
                  </a:lnTo>
                  <a:lnTo>
                    <a:pt x="7948" y="2024"/>
                  </a:lnTo>
                  <a:lnTo>
                    <a:pt x="7865" y="2031"/>
                  </a:lnTo>
                  <a:lnTo>
                    <a:pt x="7759" y="2024"/>
                  </a:lnTo>
                  <a:lnTo>
                    <a:pt x="7617" y="1996"/>
                  </a:lnTo>
                  <a:lnTo>
                    <a:pt x="7558" y="1982"/>
                  </a:lnTo>
                  <a:lnTo>
                    <a:pt x="7499" y="1969"/>
                  </a:lnTo>
                  <a:lnTo>
                    <a:pt x="7428" y="1962"/>
                  </a:lnTo>
                  <a:lnTo>
                    <a:pt x="7309" y="1962"/>
                  </a:lnTo>
                  <a:lnTo>
                    <a:pt x="7167" y="1927"/>
                  </a:lnTo>
                  <a:lnTo>
                    <a:pt x="7073" y="1893"/>
                  </a:lnTo>
                  <a:lnTo>
                    <a:pt x="7037" y="1886"/>
                  </a:lnTo>
                  <a:lnTo>
                    <a:pt x="6990" y="1893"/>
                  </a:lnTo>
                  <a:lnTo>
                    <a:pt x="6931" y="1886"/>
                  </a:lnTo>
                  <a:lnTo>
                    <a:pt x="6860" y="1886"/>
                  </a:lnTo>
                  <a:lnTo>
                    <a:pt x="6789" y="1858"/>
                  </a:lnTo>
                  <a:lnTo>
                    <a:pt x="6659" y="1872"/>
                  </a:lnTo>
                  <a:lnTo>
                    <a:pt x="6541" y="1899"/>
                  </a:lnTo>
                  <a:lnTo>
                    <a:pt x="6458" y="1906"/>
                  </a:lnTo>
                  <a:lnTo>
                    <a:pt x="6245" y="1899"/>
                  </a:lnTo>
                  <a:lnTo>
                    <a:pt x="6115" y="1913"/>
                  </a:lnTo>
                  <a:lnTo>
                    <a:pt x="5843" y="1975"/>
                  </a:lnTo>
                  <a:lnTo>
                    <a:pt x="5476" y="1989"/>
                  </a:lnTo>
                  <a:lnTo>
                    <a:pt x="5441" y="1989"/>
                  </a:lnTo>
                  <a:lnTo>
                    <a:pt x="5346" y="1969"/>
                  </a:lnTo>
                  <a:lnTo>
                    <a:pt x="5275" y="1955"/>
                  </a:lnTo>
                  <a:lnTo>
                    <a:pt x="5192" y="1948"/>
                  </a:lnTo>
                  <a:lnTo>
                    <a:pt x="5121" y="1955"/>
                  </a:lnTo>
                  <a:lnTo>
                    <a:pt x="4980" y="1996"/>
                  </a:lnTo>
                  <a:lnTo>
                    <a:pt x="4956" y="2003"/>
                  </a:lnTo>
                  <a:lnTo>
                    <a:pt x="4743" y="2003"/>
                  </a:lnTo>
                  <a:lnTo>
                    <a:pt x="4447" y="1975"/>
                  </a:lnTo>
                  <a:lnTo>
                    <a:pt x="4246" y="1962"/>
                  </a:lnTo>
                  <a:lnTo>
                    <a:pt x="4104" y="1969"/>
                  </a:lnTo>
                  <a:lnTo>
                    <a:pt x="4022" y="1955"/>
                  </a:lnTo>
                  <a:lnTo>
                    <a:pt x="3868" y="1906"/>
                  </a:lnTo>
                  <a:lnTo>
                    <a:pt x="3608" y="1851"/>
                  </a:lnTo>
                  <a:lnTo>
                    <a:pt x="3501" y="1844"/>
                  </a:lnTo>
                  <a:lnTo>
                    <a:pt x="3430" y="1851"/>
                  </a:lnTo>
                  <a:lnTo>
                    <a:pt x="3312" y="1872"/>
                  </a:lnTo>
                  <a:lnTo>
                    <a:pt x="3253" y="1872"/>
                  </a:lnTo>
                  <a:lnTo>
                    <a:pt x="3146" y="1872"/>
                  </a:lnTo>
                  <a:lnTo>
                    <a:pt x="3040" y="1865"/>
                  </a:lnTo>
                  <a:lnTo>
                    <a:pt x="2910" y="1865"/>
                  </a:lnTo>
                  <a:lnTo>
                    <a:pt x="2803" y="1872"/>
                  </a:lnTo>
                  <a:lnTo>
                    <a:pt x="2756" y="1879"/>
                  </a:lnTo>
                  <a:lnTo>
                    <a:pt x="2626" y="1913"/>
                  </a:lnTo>
                  <a:lnTo>
                    <a:pt x="2590" y="1927"/>
                  </a:lnTo>
                  <a:lnTo>
                    <a:pt x="2555" y="1969"/>
                  </a:lnTo>
                  <a:lnTo>
                    <a:pt x="2520" y="1982"/>
                  </a:lnTo>
                  <a:lnTo>
                    <a:pt x="2401" y="2024"/>
                  </a:lnTo>
                  <a:lnTo>
                    <a:pt x="2378" y="2038"/>
                  </a:lnTo>
                  <a:lnTo>
                    <a:pt x="2354" y="2058"/>
                  </a:lnTo>
                  <a:lnTo>
                    <a:pt x="2342" y="2086"/>
                  </a:lnTo>
                  <a:lnTo>
                    <a:pt x="2330" y="2114"/>
                  </a:lnTo>
                  <a:lnTo>
                    <a:pt x="2271" y="2134"/>
                  </a:lnTo>
                  <a:lnTo>
                    <a:pt x="2023" y="2190"/>
                  </a:lnTo>
                  <a:lnTo>
                    <a:pt x="1940" y="2217"/>
                  </a:lnTo>
                  <a:lnTo>
                    <a:pt x="1857" y="2259"/>
                  </a:lnTo>
                  <a:lnTo>
                    <a:pt x="1822" y="2279"/>
                  </a:lnTo>
                  <a:lnTo>
                    <a:pt x="1810" y="2300"/>
                  </a:lnTo>
                  <a:lnTo>
                    <a:pt x="1810" y="2335"/>
                  </a:lnTo>
                  <a:lnTo>
                    <a:pt x="1751" y="2383"/>
                  </a:lnTo>
                  <a:lnTo>
                    <a:pt x="1621" y="2411"/>
                  </a:lnTo>
                  <a:lnTo>
                    <a:pt x="1585" y="2390"/>
                  </a:lnTo>
                  <a:lnTo>
                    <a:pt x="1479" y="2348"/>
                  </a:lnTo>
                  <a:lnTo>
                    <a:pt x="1349" y="2335"/>
                  </a:lnTo>
                  <a:lnTo>
                    <a:pt x="544" y="2348"/>
                  </a:lnTo>
                  <a:lnTo>
                    <a:pt x="391" y="2335"/>
                  </a:lnTo>
                  <a:lnTo>
                    <a:pt x="0" y="2196"/>
                  </a:lnTo>
                  <a:lnTo>
                    <a:pt x="48" y="2196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29" name="Google Shape;629;p22">
              <a:extLst>
                <a:ext uri="{FF2B5EF4-FFF2-40B4-BE49-F238E27FC236}">
                  <a16:creationId xmlns:a16="http://schemas.microsoft.com/office/drawing/2014/main" id="{69051D94-F15D-9BC0-F996-E06DF12FCEC2}"/>
                </a:ext>
              </a:extLst>
            </p:cNvPr>
            <p:cNvSpPr/>
            <p:nvPr/>
          </p:nvSpPr>
          <p:spPr>
            <a:xfrm flipH="1">
              <a:off x="3599955" y="1936098"/>
              <a:ext cx="753176" cy="736709"/>
            </a:xfrm>
            <a:custGeom>
              <a:avLst/>
              <a:gdLst/>
              <a:ahLst/>
              <a:cxnLst/>
              <a:rect l="l" t="t" r="r" b="b"/>
              <a:pathLst>
                <a:path w="12372" h="7729" extrusionOk="0">
                  <a:moveTo>
                    <a:pt x="12" y="4075"/>
                  </a:moveTo>
                  <a:lnTo>
                    <a:pt x="47" y="4040"/>
                  </a:lnTo>
                  <a:lnTo>
                    <a:pt x="95" y="4006"/>
                  </a:lnTo>
                  <a:lnTo>
                    <a:pt x="130" y="3971"/>
                  </a:lnTo>
                  <a:lnTo>
                    <a:pt x="154" y="3930"/>
                  </a:lnTo>
                  <a:lnTo>
                    <a:pt x="189" y="3640"/>
                  </a:lnTo>
                  <a:lnTo>
                    <a:pt x="166" y="3543"/>
                  </a:lnTo>
                  <a:lnTo>
                    <a:pt x="166" y="3536"/>
                  </a:lnTo>
                  <a:lnTo>
                    <a:pt x="1396" y="4220"/>
                  </a:lnTo>
                  <a:lnTo>
                    <a:pt x="1467" y="4213"/>
                  </a:lnTo>
                  <a:lnTo>
                    <a:pt x="1573" y="4220"/>
                  </a:lnTo>
                  <a:lnTo>
                    <a:pt x="1644" y="4213"/>
                  </a:lnTo>
                  <a:lnTo>
                    <a:pt x="1739" y="4185"/>
                  </a:lnTo>
                  <a:lnTo>
                    <a:pt x="1786" y="4158"/>
                  </a:lnTo>
                  <a:lnTo>
                    <a:pt x="1798" y="4103"/>
                  </a:lnTo>
                  <a:lnTo>
                    <a:pt x="1810" y="4054"/>
                  </a:lnTo>
                  <a:lnTo>
                    <a:pt x="1857" y="3992"/>
                  </a:lnTo>
                  <a:lnTo>
                    <a:pt x="1881" y="3923"/>
                  </a:lnTo>
                  <a:lnTo>
                    <a:pt x="1952" y="3833"/>
                  </a:lnTo>
                  <a:lnTo>
                    <a:pt x="1975" y="3764"/>
                  </a:lnTo>
                  <a:lnTo>
                    <a:pt x="1975" y="3709"/>
                  </a:lnTo>
                  <a:lnTo>
                    <a:pt x="1940" y="3633"/>
                  </a:lnTo>
                  <a:lnTo>
                    <a:pt x="1940" y="3543"/>
                  </a:lnTo>
                  <a:lnTo>
                    <a:pt x="1952" y="3488"/>
                  </a:lnTo>
                  <a:lnTo>
                    <a:pt x="1940" y="3440"/>
                  </a:lnTo>
                  <a:lnTo>
                    <a:pt x="1916" y="3405"/>
                  </a:lnTo>
                  <a:lnTo>
                    <a:pt x="1833" y="3357"/>
                  </a:lnTo>
                  <a:lnTo>
                    <a:pt x="1798" y="3329"/>
                  </a:lnTo>
                  <a:lnTo>
                    <a:pt x="1774" y="3295"/>
                  </a:lnTo>
                  <a:lnTo>
                    <a:pt x="1751" y="3239"/>
                  </a:lnTo>
                  <a:lnTo>
                    <a:pt x="1821" y="3115"/>
                  </a:lnTo>
                  <a:lnTo>
                    <a:pt x="1975" y="3184"/>
                  </a:lnTo>
                  <a:lnTo>
                    <a:pt x="2023" y="3225"/>
                  </a:lnTo>
                  <a:lnTo>
                    <a:pt x="2082" y="3322"/>
                  </a:lnTo>
                  <a:lnTo>
                    <a:pt x="2129" y="3357"/>
                  </a:lnTo>
                  <a:lnTo>
                    <a:pt x="2224" y="3398"/>
                  </a:lnTo>
                  <a:lnTo>
                    <a:pt x="2295" y="3405"/>
                  </a:lnTo>
                  <a:lnTo>
                    <a:pt x="2366" y="3398"/>
                  </a:lnTo>
                  <a:lnTo>
                    <a:pt x="2448" y="3350"/>
                  </a:lnTo>
                  <a:lnTo>
                    <a:pt x="2578" y="3260"/>
                  </a:lnTo>
                  <a:lnTo>
                    <a:pt x="2649" y="3163"/>
                  </a:lnTo>
                  <a:lnTo>
                    <a:pt x="2673" y="3101"/>
                  </a:lnTo>
                  <a:lnTo>
                    <a:pt x="2673" y="3032"/>
                  </a:lnTo>
                  <a:lnTo>
                    <a:pt x="2614" y="2846"/>
                  </a:lnTo>
                  <a:lnTo>
                    <a:pt x="2567" y="2790"/>
                  </a:lnTo>
                  <a:lnTo>
                    <a:pt x="2484" y="2756"/>
                  </a:lnTo>
                  <a:lnTo>
                    <a:pt x="2401" y="2721"/>
                  </a:lnTo>
                  <a:lnTo>
                    <a:pt x="2330" y="2687"/>
                  </a:lnTo>
                  <a:lnTo>
                    <a:pt x="2271" y="2625"/>
                  </a:lnTo>
                  <a:lnTo>
                    <a:pt x="2271" y="2583"/>
                  </a:lnTo>
                  <a:lnTo>
                    <a:pt x="2283" y="2556"/>
                  </a:lnTo>
                  <a:lnTo>
                    <a:pt x="2330" y="2535"/>
                  </a:lnTo>
                  <a:lnTo>
                    <a:pt x="2377" y="2521"/>
                  </a:lnTo>
                  <a:lnTo>
                    <a:pt x="2425" y="2473"/>
                  </a:lnTo>
                  <a:lnTo>
                    <a:pt x="2460" y="2411"/>
                  </a:lnTo>
                  <a:lnTo>
                    <a:pt x="2496" y="2183"/>
                  </a:lnTo>
                  <a:lnTo>
                    <a:pt x="2543" y="2120"/>
                  </a:lnTo>
                  <a:lnTo>
                    <a:pt x="2578" y="2093"/>
                  </a:lnTo>
                  <a:lnTo>
                    <a:pt x="2649" y="2038"/>
                  </a:lnTo>
                  <a:lnTo>
                    <a:pt x="2720" y="1962"/>
                  </a:lnTo>
                  <a:lnTo>
                    <a:pt x="3619" y="1533"/>
                  </a:lnTo>
                  <a:lnTo>
                    <a:pt x="3690" y="1547"/>
                  </a:lnTo>
                  <a:lnTo>
                    <a:pt x="3749" y="1575"/>
                  </a:lnTo>
                  <a:lnTo>
                    <a:pt x="3820" y="1616"/>
                  </a:lnTo>
                  <a:lnTo>
                    <a:pt x="3915" y="1706"/>
                  </a:lnTo>
                  <a:lnTo>
                    <a:pt x="4033" y="1796"/>
                  </a:lnTo>
                  <a:lnTo>
                    <a:pt x="4246" y="1789"/>
                  </a:lnTo>
                  <a:lnTo>
                    <a:pt x="4317" y="1796"/>
                  </a:lnTo>
                  <a:lnTo>
                    <a:pt x="4376" y="1803"/>
                  </a:lnTo>
                  <a:lnTo>
                    <a:pt x="4435" y="1817"/>
                  </a:lnTo>
                  <a:lnTo>
                    <a:pt x="4483" y="1830"/>
                  </a:lnTo>
                  <a:lnTo>
                    <a:pt x="4530" y="1824"/>
                  </a:lnTo>
                  <a:lnTo>
                    <a:pt x="4601" y="1810"/>
                  </a:lnTo>
                  <a:lnTo>
                    <a:pt x="4684" y="1810"/>
                  </a:lnTo>
                  <a:lnTo>
                    <a:pt x="4967" y="1824"/>
                  </a:lnTo>
                  <a:lnTo>
                    <a:pt x="5074" y="1844"/>
                  </a:lnTo>
                  <a:lnTo>
                    <a:pt x="5121" y="1858"/>
                  </a:lnTo>
                  <a:lnTo>
                    <a:pt x="5204" y="1927"/>
                  </a:lnTo>
                  <a:lnTo>
                    <a:pt x="5251" y="1969"/>
                  </a:lnTo>
                  <a:lnTo>
                    <a:pt x="5488" y="2114"/>
                  </a:lnTo>
                  <a:lnTo>
                    <a:pt x="5630" y="2224"/>
                  </a:lnTo>
                  <a:lnTo>
                    <a:pt x="5736" y="2279"/>
                  </a:lnTo>
                  <a:lnTo>
                    <a:pt x="5937" y="2355"/>
                  </a:lnTo>
                  <a:lnTo>
                    <a:pt x="5996" y="2397"/>
                  </a:lnTo>
                  <a:lnTo>
                    <a:pt x="6126" y="2549"/>
                  </a:lnTo>
                  <a:lnTo>
                    <a:pt x="6221" y="2583"/>
                  </a:lnTo>
                  <a:lnTo>
                    <a:pt x="6292" y="2625"/>
                  </a:lnTo>
                  <a:lnTo>
                    <a:pt x="6339" y="2659"/>
                  </a:lnTo>
                  <a:lnTo>
                    <a:pt x="6410" y="2846"/>
                  </a:lnTo>
                  <a:lnTo>
                    <a:pt x="6505" y="2929"/>
                  </a:lnTo>
                  <a:lnTo>
                    <a:pt x="6576" y="2956"/>
                  </a:lnTo>
                  <a:lnTo>
                    <a:pt x="6718" y="2991"/>
                  </a:lnTo>
                  <a:lnTo>
                    <a:pt x="6943" y="3018"/>
                  </a:lnTo>
                  <a:lnTo>
                    <a:pt x="7073" y="3039"/>
                  </a:lnTo>
                  <a:lnTo>
                    <a:pt x="7191" y="3087"/>
                  </a:lnTo>
                  <a:lnTo>
                    <a:pt x="7463" y="3308"/>
                  </a:lnTo>
                  <a:lnTo>
                    <a:pt x="7475" y="3350"/>
                  </a:lnTo>
                  <a:lnTo>
                    <a:pt x="7475" y="3371"/>
                  </a:lnTo>
                  <a:lnTo>
                    <a:pt x="7522" y="3384"/>
                  </a:lnTo>
                  <a:lnTo>
                    <a:pt x="7569" y="3391"/>
                  </a:lnTo>
                  <a:lnTo>
                    <a:pt x="7936" y="3384"/>
                  </a:lnTo>
                  <a:lnTo>
                    <a:pt x="8196" y="3377"/>
                  </a:lnTo>
                  <a:lnTo>
                    <a:pt x="9627" y="3357"/>
                  </a:lnTo>
                  <a:lnTo>
                    <a:pt x="9734" y="3163"/>
                  </a:lnTo>
                  <a:lnTo>
                    <a:pt x="9970" y="2859"/>
                  </a:lnTo>
                  <a:lnTo>
                    <a:pt x="10006" y="2763"/>
                  </a:lnTo>
                  <a:lnTo>
                    <a:pt x="10006" y="2542"/>
                  </a:lnTo>
                  <a:lnTo>
                    <a:pt x="9864" y="2245"/>
                  </a:lnTo>
                  <a:lnTo>
                    <a:pt x="9722" y="2114"/>
                  </a:lnTo>
                  <a:lnTo>
                    <a:pt x="9675" y="2010"/>
                  </a:lnTo>
                  <a:lnTo>
                    <a:pt x="9663" y="1948"/>
                  </a:lnTo>
                  <a:lnTo>
                    <a:pt x="9675" y="1741"/>
                  </a:lnTo>
                  <a:lnTo>
                    <a:pt x="9604" y="1665"/>
                  </a:lnTo>
                  <a:lnTo>
                    <a:pt x="9485" y="1561"/>
                  </a:lnTo>
                  <a:lnTo>
                    <a:pt x="9284" y="1326"/>
                  </a:lnTo>
                  <a:lnTo>
                    <a:pt x="9107" y="1174"/>
                  </a:lnTo>
                  <a:lnTo>
                    <a:pt x="8906" y="1036"/>
                  </a:lnTo>
                  <a:lnTo>
                    <a:pt x="8882" y="940"/>
                  </a:lnTo>
                  <a:lnTo>
                    <a:pt x="8894" y="843"/>
                  </a:lnTo>
                  <a:lnTo>
                    <a:pt x="8941" y="656"/>
                  </a:lnTo>
                  <a:lnTo>
                    <a:pt x="9012" y="601"/>
                  </a:lnTo>
                  <a:lnTo>
                    <a:pt x="9071" y="546"/>
                  </a:lnTo>
                  <a:lnTo>
                    <a:pt x="9131" y="511"/>
                  </a:lnTo>
                  <a:lnTo>
                    <a:pt x="9332" y="470"/>
                  </a:lnTo>
                  <a:lnTo>
                    <a:pt x="9391" y="442"/>
                  </a:lnTo>
                  <a:lnTo>
                    <a:pt x="9462" y="373"/>
                  </a:lnTo>
                  <a:lnTo>
                    <a:pt x="9556" y="297"/>
                  </a:lnTo>
                  <a:lnTo>
                    <a:pt x="9615" y="111"/>
                  </a:lnTo>
                  <a:lnTo>
                    <a:pt x="9651" y="69"/>
                  </a:lnTo>
                  <a:lnTo>
                    <a:pt x="9746" y="7"/>
                  </a:lnTo>
                  <a:lnTo>
                    <a:pt x="9769" y="0"/>
                  </a:lnTo>
                  <a:lnTo>
                    <a:pt x="9769" y="0"/>
                  </a:lnTo>
                  <a:lnTo>
                    <a:pt x="9793" y="14"/>
                  </a:lnTo>
                  <a:lnTo>
                    <a:pt x="9994" y="90"/>
                  </a:lnTo>
                  <a:lnTo>
                    <a:pt x="10159" y="194"/>
                  </a:lnTo>
                  <a:lnTo>
                    <a:pt x="10207" y="214"/>
                  </a:lnTo>
                  <a:lnTo>
                    <a:pt x="10467" y="270"/>
                  </a:lnTo>
                  <a:lnTo>
                    <a:pt x="10538" y="276"/>
                  </a:lnTo>
                  <a:lnTo>
                    <a:pt x="10538" y="290"/>
                  </a:lnTo>
                  <a:lnTo>
                    <a:pt x="10514" y="290"/>
                  </a:lnTo>
                  <a:lnTo>
                    <a:pt x="10514" y="304"/>
                  </a:lnTo>
                  <a:lnTo>
                    <a:pt x="10550" y="318"/>
                  </a:lnTo>
                  <a:lnTo>
                    <a:pt x="10562" y="339"/>
                  </a:lnTo>
                  <a:lnTo>
                    <a:pt x="10573" y="366"/>
                  </a:lnTo>
                  <a:lnTo>
                    <a:pt x="10573" y="394"/>
                  </a:lnTo>
                  <a:lnTo>
                    <a:pt x="10597" y="408"/>
                  </a:lnTo>
                  <a:lnTo>
                    <a:pt x="10644" y="428"/>
                  </a:lnTo>
                  <a:lnTo>
                    <a:pt x="11011" y="491"/>
                  </a:lnTo>
                  <a:lnTo>
                    <a:pt x="11106" y="491"/>
                  </a:lnTo>
                  <a:lnTo>
                    <a:pt x="11484" y="560"/>
                  </a:lnTo>
                  <a:lnTo>
                    <a:pt x="11531" y="608"/>
                  </a:lnTo>
                  <a:lnTo>
                    <a:pt x="11626" y="677"/>
                  </a:lnTo>
                  <a:lnTo>
                    <a:pt x="11685" y="732"/>
                  </a:lnTo>
                  <a:lnTo>
                    <a:pt x="11638" y="753"/>
                  </a:lnTo>
                  <a:lnTo>
                    <a:pt x="11638" y="739"/>
                  </a:lnTo>
                  <a:lnTo>
                    <a:pt x="11531" y="746"/>
                  </a:lnTo>
                  <a:lnTo>
                    <a:pt x="11389" y="788"/>
                  </a:lnTo>
                  <a:lnTo>
                    <a:pt x="11271" y="836"/>
                  </a:lnTo>
                  <a:lnTo>
                    <a:pt x="11200" y="877"/>
                  </a:lnTo>
                  <a:lnTo>
                    <a:pt x="11177" y="919"/>
                  </a:lnTo>
                  <a:lnTo>
                    <a:pt x="11153" y="960"/>
                  </a:lnTo>
                  <a:lnTo>
                    <a:pt x="11129" y="988"/>
                  </a:lnTo>
                  <a:lnTo>
                    <a:pt x="11082" y="1002"/>
                  </a:lnTo>
                  <a:lnTo>
                    <a:pt x="11035" y="1022"/>
                  </a:lnTo>
                  <a:lnTo>
                    <a:pt x="11011" y="1064"/>
                  </a:lnTo>
                  <a:lnTo>
                    <a:pt x="11011" y="1382"/>
                  </a:lnTo>
                  <a:lnTo>
                    <a:pt x="10987" y="1451"/>
                  </a:lnTo>
                  <a:lnTo>
                    <a:pt x="10940" y="1527"/>
                  </a:lnTo>
                  <a:lnTo>
                    <a:pt x="10928" y="1575"/>
                  </a:lnTo>
                  <a:lnTo>
                    <a:pt x="10975" y="1651"/>
                  </a:lnTo>
                  <a:lnTo>
                    <a:pt x="10975" y="1699"/>
                  </a:lnTo>
                  <a:lnTo>
                    <a:pt x="10952" y="1754"/>
                  </a:lnTo>
                  <a:lnTo>
                    <a:pt x="10940" y="1789"/>
                  </a:lnTo>
                  <a:lnTo>
                    <a:pt x="10916" y="1789"/>
                  </a:lnTo>
                  <a:lnTo>
                    <a:pt x="10928" y="1768"/>
                  </a:lnTo>
                  <a:lnTo>
                    <a:pt x="10928" y="1761"/>
                  </a:lnTo>
                  <a:lnTo>
                    <a:pt x="10928" y="1748"/>
                  </a:lnTo>
                  <a:lnTo>
                    <a:pt x="10916" y="1727"/>
                  </a:lnTo>
                  <a:lnTo>
                    <a:pt x="10869" y="1782"/>
                  </a:lnTo>
                  <a:lnTo>
                    <a:pt x="10857" y="1844"/>
                  </a:lnTo>
                  <a:lnTo>
                    <a:pt x="10881" y="1982"/>
                  </a:lnTo>
                  <a:lnTo>
                    <a:pt x="10893" y="2003"/>
                  </a:lnTo>
                  <a:lnTo>
                    <a:pt x="10928" y="2031"/>
                  </a:lnTo>
                  <a:lnTo>
                    <a:pt x="10940" y="2045"/>
                  </a:lnTo>
                  <a:lnTo>
                    <a:pt x="10928" y="2065"/>
                  </a:lnTo>
                  <a:lnTo>
                    <a:pt x="10928" y="2079"/>
                  </a:lnTo>
                  <a:lnTo>
                    <a:pt x="10928" y="2093"/>
                  </a:lnTo>
                  <a:lnTo>
                    <a:pt x="10940" y="2114"/>
                  </a:lnTo>
                  <a:lnTo>
                    <a:pt x="10964" y="2134"/>
                  </a:lnTo>
                  <a:lnTo>
                    <a:pt x="10999" y="2148"/>
                  </a:lnTo>
                  <a:lnTo>
                    <a:pt x="11046" y="2155"/>
                  </a:lnTo>
                  <a:lnTo>
                    <a:pt x="11094" y="2162"/>
                  </a:lnTo>
                  <a:lnTo>
                    <a:pt x="11330" y="2155"/>
                  </a:lnTo>
                  <a:lnTo>
                    <a:pt x="11531" y="2120"/>
                  </a:lnTo>
                  <a:lnTo>
                    <a:pt x="11638" y="2038"/>
                  </a:lnTo>
                  <a:lnTo>
                    <a:pt x="11567" y="1913"/>
                  </a:lnTo>
                  <a:lnTo>
                    <a:pt x="11579" y="1913"/>
                  </a:lnTo>
                  <a:lnTo>
                    <a:pt x="11590" y="1913"/>
                  </a:lnTo>
                  <a:lnTo>
                    <a:pt x="11590" y="1906"/>
                  </a:lnTo>
                  <a:lnTo>
                    <a:pt x="11590" y="1899"/>
                  </a:lnTo>
                  <a:lnTo>
                    <a:pt x="11543" y="1858"/>
                  </a:lnTo>
                  <a:lnTo>
                    <a:pt x="11449" y="1858"/>
                  </a:lnTo>
                  <a:lnTo>
                    <a:pt x="11342" y="1872"/>
                  </a:lnTo>
                  <a:lnTo>
                    <a:pt x="11248" y="1899"/>
                  </a:lnTo>
                  <a:lnTo>
                    <a:pt x="11271" y="1872"/>
                  </a:lnTo>
                  <a:lnTo>
                    <a:pt x="11307" y="1858"/>
                  </a:lnTo>
                  <a:lnTo>
                    <a:pt x="11354" y="1837"/>
                  </a:lnTo>
                  <a:lnTo>
                    <a:pt x="11378" y="1824"/>
                  </a:lnTo>
                  <a:lnTo>
                    <a:pt x="11342" y="1817"/>
                  </a:lnTo>
                  <a:lnTo>
                    <a:pt x="11318" y="1824"/>
                  </a:lnTo>
                  <a:lnTo>
                    <a:pt x="11295" y="1830"/>
                  </a:lnTo>
                  <a:lnTo>
                    <a:pt x="11271" y="1837"/>
                  </a:lnTo>
                  <a:lnTo>
                    <a:pt x="11271" y="1830"/>
                  </a:lnTo>
                  <a:lnTo>
                    <a:pt x="11271" y="1824"/>
                  </a:lnTo>
                  <a:lnTo>
                    <a:pt x="11271" y="1817"/>
                  </a:lnTo>
                  <a:lnTo>
                    <a:pt x="11295" y="1803"/>
                  </a:lnTo>
                  <a:lnTo>
                    <a:pt x="11318" y="1796"/>
                  </a:lnTo>
                  <a:lnTo>
                    <a:pt x="11354" y="1789"/>
                  </a:lnTo>
                  <a:lnTo>
                    <a:pt x="11354" y="1775"/>
                  </a:lnTo>
                  <a:lnTo>
                    <a:pt x="11224" y="1748"/>
                  </a:lnTo>
                  <a:lnTo>
                    <a:pt x="11224" y="1727"/>
                  </a:lnTo>
                  <a:lnTo>
                    <a:pt x="11259" y="1741"/>
                  </a:lnTo>
                  <a:lnTo>
                    <a:pt x="11271" y="1748"/>
                  </a:lnTo>
                  <a:lnTo>
                    <a:pt x="11307" y="1748"/>
                  </a:lnTo>
                  <a:lnTo>
                    <a:pt x="11307" y="1720"/>
                  </a:lnTo>
                  <a:lnTo>
                    <a:pt x="11295" y="1692"/>
                  </a:lnTo>
                  <a:lnTo>
                    <a:pt x="11271" y="1672"/>
                  </a:lnTo>
                  <a:lnTo>
                    <a:pt x="11248" y="1651"/>
                  </a:lnTo>
                  <a:lnTo>
                    <a:pt x="11484" y="1651"/>
                  </a:lnTo>
                  <a:lnTo>
                    <a:pt x="11496" y="1699"/>
                  </a:lnTo>
                  <a:lnTo>
                    <a:pt x="11579" y="1706"/>
                  </a:lnTo>
                  <a:lnTo>
                    <a:pt x="11673" y="1672"/>
                  </a:lnTo>
                  <a:lnTo>
                    <a:pt x="11697" y="1589"/>
                  </a:lnTo>
                  <a:lnTo>
                    <a:pt x="11673" y="1596"/>
                  </a:lnTo>
                  <a:lnTo>
                    <a:pt x="11638" y="1603"/>
                  </a:lnTo>
                  <a:lnTo>
                    <a:pt x="11614" y="1603"/>
                  </a:lnTo>
                  <a:lnTo>
                    <a:pt x="11614" y="1575"/>
                  </a:lnTo>
                  <a:lnTo>
                    <a:pt x="11579" y="1533"/>
                  </a:lnTo>
                  <a:lnTo>
                    <a:pt x="11590" y="1513"/>
                  </a:lnTo>
                  <a:lnTo>
                    <a:pt x="11638" y="1547"/>
                  </a:lnTo>
                  <a:lnTo>
                    <a:pt x="11638" y="1499"/>
                  </a:lnTo>
                  <a:lnTo>
                    <a:pt x="11697" y="1520"/>
                  </a:lnTo>
                  <a:lnTo>
                    <a:pt x="11744" y="1499"/>
                  </a:lnTo>
                  <a:lnTo>
                    <a:pt x="11780" y="1464"/>
                  </a:lnTo>
                  <a:lnTo>
                    <a:pt x="11780" y="1402"/>
                  </a:lnTo>
                  <a:lnTo>
                    <a:pt x="11756" y="1409"/>
                  </a:lnTo>
                  <a:lnTo>
                    <a:pt x="11744" y="1423"/>
                  </a:lnTo>
                  <a:lnTo>
                    <a:pt x="11721" y="1423"/>
                  </a:lnTo>
                  <a:lnTo>
                    <a:pt x="11721" y="1382"/>
                  </a:lnTo>
                  <a:lnTo>
                    <a:pt x="11744" y="1361"/>
                  </a:lnTo>
                  <a:lnTo>
                    <a:pt x="11780" y="1361"/>
                  </a:lnTo>
                  <a:lnTo>
                    <a:pt x="11803" y="1388"/>
                  </a:lnTo>
                  <a:lnTo>
                    <a:pt x="11839" y="1382"/>
                  </a:lnTo>
                  <a:lnTo>
                    <a:pt x="11839" y="1382"/>
                  </a:lnTo>
                  <a:lnTo>
                    <a:pt x="11827" y="1388"/>
                  </a:lnTo>
                  <a:lnTo>
                    <a:pt x="11792" y="1499"/>
                  </a:lnTo>
                  <a:lnTo>
                    <a:pt x="11756" y="1533"/>
                  </a:lnTo>
                  <a:lnTo>
                    <a:pt x="11744" y="1582"/>
                  </a:lnTo>
                  <a:lnTo>
                    <a:pt x="11709" y="1768"/>
                  </a:lnTo>
                  <a:lnTo>
                    <a:pt x="11732" y="1817"/>
                  </a:lnTo>
                  <a:lnTo>
                    <a:pt x="11768" y="1837"/>
                  </a:lnTo>
                  <a:lnTo>
                    <a:pt x="11780" y="1879"/>
                  </a:lnTo>
                  <a:lnTo>
                    <a:pt x="11851" y="1906"/>
                  </a:lnTo>
                  <a:lnTo>
                    <a:pt x="11874" y="1927"/>
                  </a:lnTo>
                  <a:lnTo>
                    <a:pt x="11898" y="1962"/>
                  </a:lnTo>
                  <a:lnTo>
                    <a:pt x="11969" y="2190"/>
                  </a:lnTo>
                  <a:lnTo>
                    <a:pt x="12028" y="2224"/>
                  </a:lnTo>
                  <a:lnTo>
                    <a:pt x="12087" y="2245"/>
                  </a:lnTo>
                  <a:lnTo>
                    <a:pt x="12158" y="2293"/>
                  </a:lnTo>
                  <a:lnTo>
                    <a:pt x="12253" y="2328"/>
                  </a:lnTo>
                  <a:lnTo>
                    <a:pt x="12347" y="2314"/>
                  </a:lnTo>
                  <a:lnTo>
                    <a:pt x="12347" y="2411"/>
                  </a:lnTo>
                  <a:lnTo>
                    <a:pt x="12347" y="2404"/>
                  </a:lnTo>
                  <a:lnTo>
                    <a:pt x="12336" y="2417"/>
                  </a:lnTo>
                  <a:lnTo>
                    <a:pt x="12324" y="2424"/>
                  </a:lnTo>
                  <a:lnTo>
                    <a:pt x="12324" y="2438"/>
                  </a:lnTo>
                  <a:lnTo>
                    <a:pt x="12336" y="2438"/>
                  </a:lnTo>
                  <a:lnTo>
                    <a:pt x="12347" y="2438"/>
                  </a:lnTo>
                  <a:lnTo>
                    <a:pt x="12359" y="2445"/>
                  </a:lnTo>
                  <a:lnTo>
                    <a:pt x="12371" y="2452"/>
                  </a:lnTo>
                  <a:lnTo>
                    <a:pt x="12347" y="2487"/>
                  </a:lnTo>
                  <a:lnTo>
                    <a:pt x="12312" y="2514"/>
                  </a:lnTo>
                  <a:lnTo>
                    <a:pt x="11815" y="2777"/>
                  </a:lnTo>
                  <a:lnTo>
                    <a:pt x="11425" y="2942"/>
                  </a:lnTo>
                  <a:lnTo>
                    <a:pt x="11023" y="3191"/>
                  </a:lnTo>
                  <a:lnTo>
                    <a:pt x="10715" y="3412"/>
                  </a:lnTo>
                  <a:lnTo>
                    <a:pt x="10644" y="3447"/>
                  </a:lnTo>
                  <a:lnTo>
                    <a:pt x="10538" y="3488"/>
                  </a:lnTo>
                  <a:lnTo>
                    <a:pt x="10408" y="3495"/>
                  </a:lnTo>
                  <a:lnTo>
                    <a:pt x="10349" y="3509"/>
                  </a:lnTo>
                  <a:lnTo>
                    <a:pt x="10313" y="3529"/>
                  </a:lnTo>
                  <a:lnTo>
                    <a:pt x="10148" y="3612"/>
                  </a:lnTo>
                  <a:lnTo>
                    <a:pt x="10088" y="3654"/>
                  </a:lnTo>
                  <a:lnTo>
                    <a:pt x="10018" y="3792"/>
                  </a:lnTo>
                  <a:lnTo>
                    <a:pt x="10006" y="4047"/>
                  </a:lnTo>
                  <a:lnTo>
                    <a:pt x="10018" y="4089"/>
                  </a:lnTo>
                  <a:lnTo>
                    <a:pt x="10029" y="4110"/>
                  </a:lnTo>
                  <a:lnTo>
                    <a:pt x="10159" y="4234"/>
                  </a:lnTo>
                  <a:lnTo>
                    <a:pt x="10242" y="4227"/>
                  </a:lnTo>
                  <a:lnTo>
                    <a:pt x="10301" y="4213"/>
                  </a:lnTo>
                  <a:lnTo>
                    <a:pt x="10361" y="4199"/>
                  </a:lnTo>
                  <a:lnTo>
                    <a:pt x="10680" y="4151"/>
                  </a:lnTo>
                  <a:lnTo>
                    <a:pt x="10763" y="4151"/>
                  </a:lnTo>
                  <a:lnTo>
                    <a:pt x="11011" y="4165"/>
                  </a:lnTo>
                  <a:lnTo>
                    <a:pt x="11117" y="4179"/>
                  </a:lnTo>
                  <a:lnTo>
                    <a:pt x="11188" y="4192"/>
                  </a:lnTo>
                  <a:lnTo>
                    <a:pt x="11248" y="4213"/>
                  </a:lnTo>
                  <a:lnTo>
                    <a:pt x="11259" y="4241"/>
                  </a:lnTo>
                  <a:lnTo>
                    <a:pt x="11248" y="4261"/>
                  </a:lnTo>
                  <a:lnTo>
                    <a:pt x="11236" y="4289"/>
                  </a:lnTo>
                  <a:lnTo>
                    <a:pt x="11224" y="4296"/>
                  </a:lnTo>
                  <a:lnTo>
                    <a:pt x="11200" y="4303"/>
                  </a:lnTo>
                  <a:lnTo>
                    <a:pt x="11177" y="4317"/>
                  </a:lnTo>
                  <a:lnTo>
                    <a:pt x="11153" y="4337"/>
                  </a:lnTo>
                  <a:lnTo>
                    <a:pt x="11129" y="4379"/>
                  </a:lnTo>
                  <a:lnTo>
                    <a:pt x="11117" y="4462"/>
                  </a:lnTo>
                  <a:lnTo>
                    <a:pt x="11129" y="4496"/>
                  </a:lnTo>
                  <a:lnTo>
                    <a:pt x="11165" y="4517"/>
                  </a:lnTo>
                  <a:lnTo>
                    <a:pt x="11212" y="4545"/>
                  </a:lnTo>
                  <a:lnTo>
                    <a:pt x="11224" y="4558"/>
                  </a:lnTo>
                  <a:lnTo>
                    <a:pt x="11259" y="4572"/>
                  </a:lnTo>
                  <a:lnTo>
                    <a:pt x="11449" y="4558"/>
                  </a:lnTo>
                  <a:lnTo>
                    <a:pt x="11567" y="4600"/>
                  </a:lnTo>
                  <a:lnTo>
                    <a:pt x="11614" y="4607"/>
                  </a:lnTo>
                  <a:lnTo>
                    <a:pt x="11732" y="4627"/>
                  </a:lnTo>
                  <a:lnTo>
                    <a:pt x="11792" y="4634"/>
                  </a:lnTo>
                  <a:lnTo>
                    <a:pt x="11780" y="4662"/>
                  </a:lnTo>
                  <a:lnTo>
                    <a:pt x="11780" y="4745"/>
                  </a:lnTo>
                  <a:lnTo>
                    <a:pt x="11768" y="4766"/>
                  </a:lnTo>
                  <a:lnTo>
                    <a:pt x="11709" y="4793"/>
                  </a:lnTo>
                  <a:lnTo>
                    <a:pt x="11697" y="4814"/>
                  </a:lnTo>
                  <a:lnTo>
                    <a:pt x="11709" y="4828"/>
                  </a:lnTo>
                  <a:lnTo>
                    <a:pt x="11780" y="4876"/>
                  </a:lnTo>
                  <a:lnTo>
                    <a:pt x="11744" y="4876"/>
                  </a:lnTo>
                  <a:lnTo>
                    <a:pt x="11709" y="4876"/>
                  </a:lnTo>
                  <a:lnTo>
                    <a:pt x="11685" y="4883"/>
                  </a:lnTo>
                  <a:lnTo>
                    <a:pt x="11673" y="4897"/>
                  </a:lnTo>
                  <a:lnTo>
                    <a:pt x="11661" y="4924"/>
                  </a:lnTo>
                  <a:lnTo>
                    <a:pt x="11650" y="4938"/>
                  </a:lnTo>
                  <a:lnTo>
                    <a:pt x="11626" y="4945"/>
                  </a:lnTo>
                  <a:lnTo>
                    <a:pt x="11590" y="4952"/>
                  </a:lnTo>
                  <a:lnTo>
                    <a:pt x="11590" y="4938"/>
                  </a:lnTo>
                  <a:lnTo>
                    <a:pt x="11567" y="4918"/>
                  </a:lnTo>
                  <a:lnTo>
                    <a:pt x="11531" y="4897"/>
                  </a:lnTo>
                  <a:lnTo>
                    <a:pt x="11508" y="4911"/>
                  </a:lnTo>
                  <a:lnTo>
                    <a:pt x="11520" y="4931"/>
                  </a:lnTo>
                  <a:lnTo>
                    <a:pt x="11531" y="4952"/>
                  </a:lnTo>
                  <a:lnTo>
                    <a:pt x="11543" y="4973"/>
                  </a:lnTo>
                  <a:lnTo>
                    <a:pt x="11508" y="5000"/>
                  </a:lnTo>
                  <a:lnTo>
                    <a:pt x="11484" y="5000"/>
                  </a:lnTo>
                  <a:lnTo>
                    <a:pt x="11401" y="5007"/>
                  </a:lnTo>
                  <a:lnTo>
                    <a:pt x="11378" y="5021"/>
                  </a:lnTo>
                  <a:lnTo>
                    <a:pt x="11389" y="5056"/>
                  </a:lnTo>
                  <a:lnTo>
                    <a:pt x="11413" y="5056"/>
                  </a:lnTo>
                  <a:lnTo>
                    <a:pt x="11437" y="5042"/>
                  </a:lnTo>
                  <a:lnTo>
                    <a:pt x="11460" y="5042"/>
                  </a:lnTo>
                  <a:lnTo>
                    <a:pt x="11496" y="5076"/>
                  </a:lnTo>
                  <a:lnTo>
                    <a:pt x="11496" y="5125"/>
                  </a:lnTo>
                  <a:lnTo>
                    <a:pt x="11484" y="5152"/>
                  </a:lnTo>
                  <a:lnTo>
                    <a:pt x="11437" y="5139"/>
                  </a:lnTo>
                  <a:lnTo>
                    <a:pt x="11378" y="5152"/>
                  </a:lnTo>
                  <a:lnTo>
                    <a:pt x="11342" y="5173"/>
                  </a:lnTo>
                  <a:lnTo>
                    <a:pt x="11330" y="5208"/>
                  </a:lnTo>
                  <a:lnTo>
                    <a:pt x="11330" y="5242"/>
                  </a:lnTo>
                  <a:lnTo>
                    <a:pt x="11283" y="5270"/>
                  </a:lnTo>
                  <a:lnTo>
                    <a:pt x="11259" y="5297"/>
                  </a:lnTo>
                  <a:lnTo>
                    <a:pt x="11224" y="5318"/>
                  </a:lnTo>
                  <a:lnTo>
                    <a:pt x="11177" y="5304"/>
                  </a:lnTo>
                  <a:lnTo>
                    <a:pt x="11082" y="5373"/>
                  </a:lnTo>
                  <a:lnTo>
                    <a:pt x="11082" y="5387"/>
                  </a:lnTo>
                  <a:lnTo>
                    <a:pt x="11117" y="5415"/>
                  </a:lnTo>
                  <a:lnTo>
                    <a:pt x="11141" y="5442"/>
                  </a:lnTo>
                  <a:lnTo>
                    <a:pt x="11129" y="5463"/>
                  </a:lnTo>
                  <a:lnTo>
                    <a:pt x="11070" y="5477"/>
                  </a:lnTo>
                  <a:lnTo>
                    <a:pt x="11082" y="5491"/>
                  </a:lnTo>
                  <a:lnTo>
                    <a:pt x="11094" y="5498"/>
                  </a:lnTo>
                  <a:lnTo>
                    <a:pt x="11117" y="5505"/>
                  </a:lnTo>
                  <a:lnTo>
                    <a:pt x="11153" y="5505"/>
                  </a:lnTo>
                  <a:lnTo>
                    <a:pt x="11117" y="5546"/>
                  </a:lnTo>
                  <a:lnTo>
                    <a:pt x="11082" y="5567"/>
                  </a:lnTo>
                  <a:lnTo>
                    <a:pt x="11082" y="5594"/>
                  </a:lnTo>
                  <a:lnTo>
                    <a:pt x="11117" y="5629"/>
                  </a:lnTo>
                  <a:lnTo>
                    <a:pt x="11106" y="5629"/>
                  </a:lnTo>
                  <a:lnTo>
                    <a:pt x="11070" y="5643"/>
                  </a:lnTo>
                  <a:lnTo>
                    <a:pt x="11094" y="5663"/>
                  </a:lnTo>
                  <a:lnTo>
                    <a:pt x="11117" y="5705"/>
                  </a:lnTo>
                  <a:lnTo>
                    <a:pt x="11129" y="5746"/>
                  </a:lnTo>
                  <a:lnTo>
                    <a:pt x="11117" y="5781"/>
                  </a:lnTo>
                  <a:lnTo>
                    <a:pt x="11094" y="5795"/>
                  </a:lnTo>
                  <a:lnTo>
                    <a:pt x="11058" y="5802"/>
                  </a:lnTo>
                  <a:lnTo>
                    <a:pt x="11035" y="5808"/>
                  </a:lnTo>
                  <a:lnTo>
                    <a:pt x="11011" y="5815"/>
                  </a:lnTo>
                  <a:lnTo>
                    <a:pt x="10999" y="5864"/>
                  </a:lnTo>
                  <a:lnTo>
                    <a:pt x="10987" y="5878"/>
                  </a:lnTo>
                  <a:lnTo>
                    <a:pt x="10881" y="5940"/>
                  </a:lnTo>
                  <a:lnTo>
                    <a:pt x="10845" y="5981"/>
                  </a:lnTo>
                  <a:lnTo>
                    <a:pt x="10834" y="6029"/>
                  </a:lnTo>
                  <a:lnTo>
                    <a:pt x="10798" y="6050"/>
                  </a:lnTo>
                  <a:lnTo>
                    <a:pt x="10798" y="6057"/>
                  </a:lnTo>
                  <a:lnTo>
                    <a:pt x="10751" y="6078"/>
                  </a:lnTo>
                  <a:lnTo>
                    <a:pt x="10644" y="6092"/>
                  </a:lnTo>
                  <a:lnTo>
                    <a:pt x="10550" y="6099"/>
                  </a:lnTo>
                  <a:lnTo>
                    <a:pt x="10242" y="6092"/>
                  </a:lnTo>
                  <a:lnTo>
                    <a:pt x="10077" y="6071"/>
                  </a:lnTo>
                  <a:lnTo>
                    <a:pt x="9864" y="6064"/>
                  </a:lnTo>
                  <a:lnTo>
                    <a:pt x="9675" y="6050"/>
                  </a:lnTo>
                  <a:lnTo>
                    <a:pt x="9556" y="6036"/>
                  </a:lnTo>
                  <a:lnTo>
                    <a:pt x="9403" y="6023"/>
                  </a:lnTo>
                  <a:lnTo>
                    <a:pt x="9261" y="6023"/>
                  </a:lnTo>
                  <a:lnTo>
                    <a:pt x="9131" y="6036"/>
                  </a:lnTo>
                  <a:lnTo>
                    <a:pt x="9060" y="6064"/>
                  </a:lnTo>
                  <a:lnTo>
                    <a:pt x="9024" y="6105"/>
                  </a:lnTo>
                  <a:lnTo>
                    <a:pt x="8989" y="6237"/>
                  </a:lnTo>
                  <a:lnTo>
                    <a:pt x="8894" y="6382"/>
                  </a:lnTo>
                  <a:lnTo>
                    <a:pt x="8788" y="6458"/>
                  </a:lnTo>
                  <a:lnTo>
                    <a:pt x="8693" y="6485"/>
                  </a:lnTo>
                  <a:lnTo>
                    <a:pt x="8598" y="6485"/>
                  </a:lnTo>
                  <a:lnTo>
                    <a:pt x="8492" y="6513"/>
                  </a:lnTo>
                  <a:lnTo>
                    <a:pt x="8468" y="6617"/>
                  </a:lnTo>
                  <a:lnTo>
                    <a:pt x="8575" y="6768"/>
                  </a:lnTo>
                  <a:lnTo>
                    <a:pt x="8586" y="6824"/>
                  </a:lnTo>
                  <a:lnTo>
                    <a:pt x="8563" y="6879"/>
                  </a:lnTo>
                  <a:lnTo>
                    <a:pt x="8539" y="6934"/>
                  </a:lnTo>
                  <a:lnTo>
                    <a:pt x="8433" y="7038"/>
                  </a:lnTo>
                  <a:lnTo>
                    <a:pt x="8409" y="7065"/>
                  </a:lnTo>
                  <a:lnTo>
                    <a:pt x="8397" y="7128"/>
                  </a:lnTo>
                  <a:lnTo>
                    <a:pt x="8433" y="7217"/>
                  </a:lnTo>
                  <a:lnTo>
                    <a:pt x="8445" y="7259"/>
                  </a:lnTo>
                  <a:lnTo>
                    <a:pt x="8409" y="7300"/>
                  </a:lnTo>
                  <a:lnTo>
                    <a:pt x="8385" y="7314"/>
                  </a:lnTo>
                  <a:lnTo>
                    <a:pt x="8232" y="7404"/>
                  </a:lnTo>
                  <a:lnTo>
                    <a:pt x="8125" y="7438"/>
                  </a:lnTo>
                  <a:lnTo>
                    <a:pt x="8078" y="7487"/>
                  </a:lnTo>
                  <a:lnTo>
                    <a:pt x="8007" y="7528"/>
                  </a:lnTo>
                  <a:lnTo>
                    <a:pt x="7924" y="7563"/>
                  </a:lnTo>
                  <a:lnTo>
                    <a:pt x="7782" y="7590"/>
                  </a:lnTo>
                  <a:lnTo>
                    <a:pt x="7605" y="7604"/>
                  </a:lnTo>
                  <a:lnTo>
                    <a:pt x="7522" y="7604"/>
                  </a:lnTo>
                  <a:lnTo>
                    <a:pt x="7321" y="7556"/>
                  </a:lnTo>
                  <a:lnTo>
                    <a:pt x="7073" y="7452"/>
                  </a:lnTo>
                  <a:lnTo>
                    <a:pt x="7013" y="7445"/>
                  </a:lnTo>
                  <a:lnTo>
                    <a:pt x="6966" y="7473"/>
                  </a:lnTo>
                  <a:lnTo>
                    <a:pt x="6919" y="7487"/>
                  </a:lnTo>
                  <a:lnTo>
                    <a:pt x="6872" y="7514"/>
                  </a:lnTo>
                  <a:lnTo>
                    <a:pt x="6836" y="7521"/>
                  </a:lnTo>
                  <a:lnTo>
                    <a:pt x="6753" y="7514"/>
                  </a:lnTo>
                  <a:lnTo>
                    <a:pt x="6682" y="7521"/>
                  </a:lnTo>
                  <a:lnTo>
                    <a:pt x="6588" y="7521"/>
                  </a:lnTo>
                  <a:lnTo>
                    <a:pt x="6540" y="7528"/>
                  </a:lnTo>
                  <a:lnTo>
                    <a:pt x="6481" y="7535"/>
                  </a:lnTo>
                  <a:lnTo>
                    <a:pt x="6469" y="7480"/>
                  </a:lnTo>
                  <a:lnTo>
                    <a:pt x="6469" y="7438"/>
                  </a:lnTo>
                  <a:lnTo>
                    <a:pt x="6469" y="7390"/>
                  </a:lnTo>
                  <a:lnTo>
                    <a:pt x="6529" y="7273"/>
                  </a:lnTo>
                  <a:lnTo>
                    <a:pt x="6529" y="7238"/>
                  </a:lnTo>
                  <a:lnTo>
                    <a:pt x="6517" y="7169"/>
                  </a:lnTo>
                  <a:lnTo>
                    <a:pt x="6564" y="7155"/>
                  </a:lnTo>
                  <a:lnTo>
                    <a:pt x="6588" y="7128"/>
                  </a:lnTo>
                  <a:lnTo>
                    <a:pt x="6588" y="7059"/>
                  </a:lnTo>
                  <a:lnTo>
                    <a:pt x="6588" y="7052"/>
                  </a:lnTo>
                  <a:lnTo>
                    <a:pt x="6540" y="7052"/>
                  </a:lnTo>
                  <a:lnTo>
                    <a:pt x="6422" y="7079"/>
                  </a:lnTo>
                  <a:lnTo>
                    <a:pt x="6375" y="7079"/>
                  </a:lnTo>
                  <a:lnTo>
                    <a:pt x="6328" y="7107"/>
                  </a:lnTo>
                  <a:lnTo>
                    <a:pt x="6328" y="7114"/>
                  </a:lnTo>
                  <a:lnTo>
                    <a:pt x="6316" y="7121"/>
                  </a:lnTo>
                  <a:lnTo>
                    <a:pt x="6316" y="7128"/>
                  </a:lnTo>
                  <a:lnTo>
                    <a:pt x="6316" y="7134"/>
                  </a:lnTo>
                  <a:lnTo>
                    <a:pt x="6292" y="7148"/>
                  </a:lnTo>
                  <a:lnTo>
                    <a:pt x="6280" y="7155"/>
                  </a:lnTo>
                  <a:lnTo>
                    <a:pt x="6126" y="7190"/>
                  </a:lnTo>
                  <a:lnTo>
                    <a:pt x="6103" y="7197"/>
                  </a:lnTo>
                  <a:lnTo>
                    <a:pt x="6067" y="7197"/>
                  </a:lnTo>
                  <a:lnTo>
                    <a:pt x="6044" y="7197"/>
                  </a:lnTo>
                  <a:lnTo>
                    <a:pt x="5878" y="7141"/>
                  </a:lnTo>
                  <a:lnTo>
                    <a:pt x="5831" y="7155"/>
                  </a:lnTo>
                  <a:lnTo>
                    <a:pt x="5819" y="7162"/>
                  </a:lnTo>
                  <a:lnTo>
                    <a:pt x="5807" y="7169"/>
                  </a:lnTo>
                  <a:lnTo>
                    <a:pt x="5772" y="7176"/>
                  </a:lnTo>
                  <a:lnTo>
                    <a:pt x="5724" y="7190"/>
                  </a:lnTo>
                  <a:lnTo>
                    <a:pt x="5701" y="7204"/>
                  </a:lnTo>
                  <a:lnTo>
                    <a:pt x="5689" y="7224"/>
                  </a:lnTo>
                  <a:lnTo>
                    <a:pt x="5689" y="7266"/>
                  </a:lnTo>
                  <a:lnTo>
                    <a:pt x="5701" y="7286"/>
                  </a:lnTo>
                  <a:lnTo>
                    <a:pt x="5689" y="7314"/>
                  </a:lnTo>
                  <a:lnTo>
                    <a:pt x="5653" y="7335"/>
                  </a:lnTo>
                  <a:lnTo>
                    <a:pt x="5630" y="7349"/>
                  </a:lnTo>
                  <a:lnTo>
                    <a:pt x="5594" y="7349"/>
                  </a:lnTo>
                  <a:lnTo>
                    <a:pt x="5571" y="7362"/>
                  </a:lnTo>
                  <a:lnTo>
                    <a:pt x="5547" y="7383"/>
                  </a:lnTo>
                  <a:lnTo>
                    <a:pt x="5452" y="7542"/>
                  </a:lnTo>
                  <a:lnTo>
                    <a:pt x="5452" y="7563"/>
                  </a:lnTo>
                  <a:lnTo>
                    <a:pt x="5452" y="7576"/>
                  </a:lnTo>
                  <a:lnTo>
                    <a:pt x="5464" y="7659"/>
                  </a:lnTo>
                  <a:lnTo>
                    <a:pt x="5358" y="7639"/>
                  </a:lnTo>
                  <a:lnTo>
                    <a:pt x="5299" y="7728"/>
                  </a:lnTo>
                  <a:lnTo>
                    <a:pt x="5287" y="7722"/>
                  </a:lnTo>
                  <a:lnTo>
                    <a:pt x="5263" y="7722"/>
                  </a:lnTo>
                  <a:lnTo>
                    <a:pt x="5216" y="7680"/>
                  </a:lnTo>
                  <a:lnTo>
                    <a:pt x="5204" y="7666"/>
                  </a:lnTo>
                  <a:lnTo>
                    <a:pt x="5192" y="7652"/>
                  </a:lnTo>
                  <a:lnTo>
                    <a:pt x="5168" y="7646"/>
                  </a:lnTo>
                  <a:lnTo>
                    <a:pt x="5133" y="7604"/>
                  </a:lnTo>
                  <a:lnTo>
                    <a:pt x="5109" y="7590"/>
                  </a:lnTo>
                  <a:lnTo>
                    <a:pt x="5074" y="7570"/>
                  </a:lnTo>
                  <a:lnTo>
                    <a:pt x="4991" y="7542"/>
                  </a:lnTo>
                  <a:lnTo>
                    <a:pt x="4944" y="7528"/>
                  </a:lnTo>
                  <a:lnTo>
                    <a:pt x="4908" y="7521"/>
                  </a:lnTo>
                  <a:lnTo>
                    <a:pt x="4885" y="7514"/>
                  </a:lnTo>
                  <a:lnTo>
                    <a:pt x="4790" y="7507"/>
                  </a:lnTo>
                  <a:lnTo>
                    <a:pt x="4778" y="7507"/>
                  </a:lnTo>
                  <a:lnTo>
                    <a:pt x="4766" y="7501"/>
                  </a:lnTo>
                  <a:lnTo>
                    <a:pt x="4755" y="7480"/>
                  </a:lnTo>
                  <a:lnTo>
                    <a:pt x="4636" y="7397"/>
                  </a:lnTo>
                  <a:lnTo>
                    <a:pt x="4601" y="7362"/>
                  </a:lnTo>
                  <a:lnTo>
                    <a:pt x="4601" y="7355"/>
                  </a:lnTo>
                  <a:lnTo>
                    <a:pt x="4601" y="7342"/>
                  </a:lnTo>
                  <a:lnTo>
                    <a:pt x="4613" y="7280"/>
                  </a:lnTo>
                  <a:lnTo>
                    <a:pt x="4601" y="7217"/>
                  </a:lnTo>
                  <a:lnTo>
                    <a:pt x="4459" y="7210"/>
                  </a:lnTo>
                  <a:lnTo>
                    <a:pt x="4376" y="7197"/>
                  </a:lnTo>
                  <a:lnTo>
                    <a:pt x="4329" y="7183"/>
                  </a:lnTo>
                  <a:lnTo>
                    <a:pt x="4305" y="7169"/>
                  </a:lnTo>
                  <a:lnTo>
                    <a:pt x="4281" y="7162"/>
                  </a:lnTo>
                  <a:lnTo>
                    <a:pt x="4270" y="7148"/>
                  </a:lnTo>
                  <a:lnTo>
                    <a:pt x="4258" y="7134"/>
                  </a:lnTo>
                  <a:lnTo>
                    <a:pt x="4234" y="7121"/>
                  </a:lnTo>
                  <a:lnTo>
                    <a:pt x="4211" y="7100"/>
                  </a:lnTo>
                  <a:lnTo>
                    <a:pt x="3974" y="7059"/>
                  </a:lnTo>
                  <a:lnTo>
                    <a:pt x="3832" y="7038"/>
                  </a:lnTo>
                  <a:lnTo>
                    <a:pt x="3737" y="7031"/>
                  </a:lnTo>
                  <a:lnTo>
                    <a:pt x="3666" y="7045"/>
                  </a:lnTo>
                  <a:lnTo>
                    <a:pt x="3643" y="7052"/>
                  </a:lnTo>
                  <a:lnTo>
                    <a:pt x="3631" y="7059"/>
                  </a:lnTo>
                  <a:lnTo>
                    <a:pt x="3596" y="7079"/>
                  </a:lnTo>
                  <a:lnTo>
                    <a:pt x="3442" y="7141"/>
                  </a:lnTo>
                  <a:lnTo>
                    <a:pt x="3394" y="7155"/>
                  </a:lnTo>
                  <a:lnTo>
                    <a:pt x="3264" y="7128"/>
                  </a:lnTo>
                  <a:lnTo>
                    <a:pt x="3217" y="7079"/>
                  </a:lnTo>
                  <a:lnTo>
                    <a:pt x="3205" y="7031"/>
                  </a:lnTo>
                  <a:lnTo>
                    <a:pt x="3193" y="7003"/>
                  </a:lnTo>
                  <a:lnTo>
                    <a:pt x="3170" y="6989"/>
                  </a:lnTo>
                  <a:lnTo>
                    <a:pt x="3170" y="6976"/>
                  </a:lnTo>
                  <a:lnTo>
                    <a:pt x="3158" y="6969"/>
                  </a:lnTo>
                  <a:lnTo>
                    <a:pt x="3146" y="6962"/>
                  </a:lnTo>
                  <a:lnTo>
                    <a:pt x="3122" y="6955"/>
                  </a:lnTo>
                  <a:lnTo>
                    <a:pt x="3099" y="6955"/>
                  </a:lnTo>
                  <a:lnTo>
                    <a:pt x="3063" y="6955"/>
                  </a:lnTo>
                  <a:lnTo>
                    <a:pt x="3051" y="6955"/>
                  </a:lnTo>
                  <a:lnTo>
                    <a:pt x="3040" y="6955"/>
                  </a:lnTo>
                  <a:lnTo>
                    <a:pt x="3004" y="6976"/>
                  </a:lnTo>
                  <a:lnTo>
                    <a:pt x="2992" y="6983"/>
                  </a:lnTo>
                  <a:lnTo>
                    <a:pt x="2957" y="6969"/>
                  </a:lnTo>
                  <a:lnTo>
                    <a:pt x="2910" y="6907"/>
                  </a:lnTo>
                  <a:lnTo>
                    <a:pt x="2874" y="6768"/>
                  </a:lnTo>
                  <a:lnTo>
                    <a:pt x="2850" y="6734"/>
                  </a:lnTo>
                  <a:lnTo>
                    <a:pt x="2803" y="6699"/>
                  </a:lnTo>
                  <a:lnTo>
                    <a:pt x="2744" y="6672"/>
                  </a:lnTo>
                  <a:lnTo>
                    <a:pt x="2697" y="6658"/>
                  </a:lnTo>
                  <a:lnTo>
                    <a:pt x="2685" y="6637"/>
                  </a:lnTo>
                  <a:lnTo>
                    <a:pt x="2744" y="6547"/>
                  </a:lnTo>
                  <a:lnTo>
                    <a:pt x="2744" y="6506"/>
                  </a:lnTo>
                  <a:lnTo>
                    <a:pt x="2720" y="6499"/>
                  </a:lnTo>
                  <a:lnTo>
                    <a:pt x="2649" y="6478"/>
                  </a:lnTo>
                  <a:lnTo>
                    <a:pt x="2638" y="6471"/>
                  </a:lnTo>
                  <a:lnTo>
                    <a:pt x="2626" y="6451"/>
                  </a:lnTo>
                  <a:lnTo>
                    <a:pt x="2626" y="6437"/>
                  </a:lnTo>
                  <a:lnTo>
                    <a:pt x="2626" y="6423"/>
                  </a:lnTo>
                  <a:lnTo>
                    <a:pt x="2638" y="6402"/>
                  </a:lnTo>
                  <a:lnTo>
                    <a:pt x="2626" y="6313"/>
                  </a:lnTo>
                  <a:lnTo>
                    <a:pt x="2638" y="6278"/>
                  </a:lnTo>
                  <a:lnTo>
                    <a:pt x="2661" y="6244"/>
                  </a:lnTo>
                  <a:lnTo>
                    <a:pt x="2720" y="6209"/>
                  </a:lnTo>
                  <a:lnTo>
                    <a:pt x="2732" y="6188"/>
                  </a:lnTo>
                  <a:lnTo>
                    <a:pt x="2744" y="6154"/>
                  </a:lnTo>
                  <a:lnTo>
                    <a:pt x="2720" y="6119"/>
                  </a:lnTo>
                  <a:lnTo>
                    <a:pt x="2673" y="6071"/>
                  </a:lnTo>
                  <a:lnTo>
                    <a:pt x="2649" y="5974"/>
                  </a:lnTo>
                  <a:lnTo>
                    <a:pt x="2590" y="5919"/>
                  </a:lnTo>
                  <a:lnTo>
                    <a:pt x="2519" y="5871"/>
                  </a:lnTo>
                  <a:lnTo>
                    <a:pt x="2413" y="5822"/>
                  </a:lnTo>
                  <a:lnTo>
                    <a:pt x="2283" y="5767"/>
                  </a:lnTo>
                  <a:lnTo>
                    <a:pt x="2188" y="5712"/>
                  </a:lnTo>
                  <a:lnTo>
                    <a:pt x="2011" y="5553"/>
                  </a:lnTo>
                  <a:lnTo>
                    <a:pt x="1963" y="5560"/>
                  </a:lnTo>
                  <a:lnTo>
                    <a:pt x="1928" y="5553"/>
                  </a:lnTo>
                  <a:lnTo>
                    <a:pt x="1892" y="5532"/>
                  </a:lnTo>
                  <a:lnTo>
                    <a:pt x="1881" y="5505"/>
                  </a:lnTo>
                  <a:lnTo>
                    <a:pt x="1881" y="5484"/>
                  </a:lnTo>
                  <a:lnTo>
                    <a:pt x="1904" y="5456"/>
                  </a:lnTo>
                  <a:lnTo>
                    <a:pt x="1975" y="5422"/>
                  </a:lnTo>
                  <a:lnTo>
                    <a:pt x="1975" y="5387"/>
                  </a:lnTo>
                  <a:lnTo>
                    <a:pt x="1987" y="5187"/>
                  </a:lnTo>
                  <a:lnTo>
                    <a:pt x="1987" y="5166"/>
                  </a:lnTo>
                  <a:lnTo>
                    <a:pt x="1940" y="5104"/>
                  </a:lnTo>
                  <a:lnTo>
                    <a:pt x="1928" y="5083"/>
                  </a:lnTo>
                  <a:lnTo>
                    <a:pt x="1904" y="5049"/>
                  </a:lnTo>
                  <a:lnTo>
                    <a:pt x="1845" y="5042"/>
                  </a:lnTo>
                  <a:lnTo>
                    <a:pt x="1691" y="5028"/>
                  </a:lnTo>
                  <a:lnTo>
                    <a:pt x="1549" y="4987"/>
                  </a:lnTo>
                  <a:lnTo>
                    <a:pt x="840" y="4683"/>
                  </a:lnTo>
                  <a:lnTo>
                    <a:pt x="793" y="4641"/>
                  </a:lnTo>
                  <a:lnTo>
                    <a:pt x="674" y="4503"/>
                  </a:lnTo>
                  <a:lnTo>
                    <a:pt x="509" y="4406"/>
                  </a:lnTo>
                  <a:lnTo>
                    <a:pt x="485" y="4372"/>
                  </a:lnTo>
                  <a:lnTo>
                    <a:pt x="450" y="4358"/>
                  </a:lnTo>
                  <a:lnTo>
                    <a:pt x="142" y="4268"/>
                  </a:lnTo>
                  <a:lnTo>
                    <a:pt x="47" y="4227"/>
                  </a:lnTo>
                  <a:lnTo>
                    <a:pt x="0" y="4165"/>
                  </a:lnTo>
                  <a:lnTo>
                    <a:pt x="12" y="4075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30" name="Google Shape;630;p22">
              <a:extLst>
                <a:ext uri="{FF2B5EF4-FFF2-40B4-BE49-F238E27FC236}">
                  <a16:creationId xmlns:a16="http://schemas.microsoft.com/office/drawing/2014/main" id="{635D83B7-F658-B241-CDAB-FFBB6C591A0B}"/>
                </a:ext>
              </a:extLst>
            </p:cNvPr>
            <p:cNvSpPr/>
            <p:nvPr/>
          </p:nvSpPr>
          <p:spPr>
            <a:xfrm flipH="1">
              <a:off x="4230736" y="3801658"/>
              <a:ext cx="1162091" cy="930299"/>
            </a:xfrm>
            <a:custGeom>
              <a:avLst/>
              <a:gdLst/>
              <a:ahLst/>
              <a:cxnLst/>
              <a:rect l="l" t="t" r="r" b="b"/>
              <a:pathLst>
                <a:path w="19089" h="9760" extrusionOk="0">
                  <a:moveTo>
                    <a:pt x="59" y="3364"/>
                  </a:moveTo>
                  <a:lnTo>
                    <a:pt x="0" y="3164"/>
                  </a:lnTo>
                  <a:lnTo>
                    <a:pt x="12" y="3060"/>
                  </a:lnTo>
                  <a:lnTo>
                    <a:pt x="12" y="3060"/>
                  </a:lnTo>
                  <a:lnTo>
                    <a:pt x="142" y="2971"/>
                  </a:lnTo>
                  <a:lnTo>
                    <a:pt x="154" y="2943"/>
                  </a:lnTo>
                  <a:lnTo>
                    <a:pt x="177" y="2929"/>
                  </a:lnTo>
                  <a:lnTo>
                    <a:pt x="225" y="2922"/>
                  </a:lnTo>
                  <a:lnTo>
                    <a:pt x="237" y="2915"/>
                  </a:lnTo>
                  <a:lnTo>
                    <a:pt x="296" y="2915"/>
                  </a:lnTo>
                  <a:lnTo>
                    <a:pt x="556" y="2832"/>
                  </a:lnTo>
                  <a:lnTo>
                    <a:pt x="615" y="2832"/>
                  </a:lnTo>
                  <a:lnTo>
                    <a:pt x="816" y="2895"/>
                  </a:lnTo>
                  <a:lnTo>
                    <a:pt x="852" y="2901"/>
                  </a:lnTo>
                  <a:lnTo>
                    <a:pt x="887" y="2888"/>
                  </a:lnTo>
                  <a:lnTo>
                    <a:pt x="923" y="2846"/>
                  </a:lnTo>
                  <a:lnTo>
                    <a:pt x="923" y="2798"/>
                  </a:lnTo>
                  <a:lnTo>
                    <a:pt x="911" y="2763"/>
                  </a:lnTo>
                  <a:lnTo>
                    <a:pt x="875" y="2729"/>
                  </a:lnTo>
                  <a:lnTo>
                    <a:pt x="863" y="2687"/>
                  </a:lnTo>
                  <a:lnTo>
                    <a:pt x="887" y="2653"/>
                  </a:lnTo>
                  <a:lnTo>
                    <a:pt x="934" y="2618"/>
                  </a:lnTo>
                  <a:lnTo>
                    <a:pt x="1088" y="2535"/>
                  </a:lnTo>
                  <a:lnTo>
                    <a:pt x="1135" y="2515"/>
                  </a:lnTo>
                  <a:lnTo>
                    <a:pt x="1195" y="2508"/>
                  </a:lnTo>
                  <a:lnTo>
                    <a:pt x="1254" y="2522"/>
                  </a:lnTo>
                  <a:lnTo>
                    <a:pt x="1289" y="2542"/>
                  </a:lnTo>
                  <a:lnTo>
                    <a:pt x="1313" y="2604"/>
                  </a:lnTo>
                  <a:lnTo>
                    <a:pt x="1360" y="2625"/>
                  </a:lnTo>
                  <a:lnTo>
                    <a:pt x="1443" y="2625"/>
                  </a:lnTo>
                  <a:lnTo>
                    <a:pt x="1609" y="2584"/>
                  </a:lnTo>
                  <a:lnTo>
                    <a:pt x="1703" y="2584"/>
                  </a:lnTo>
                  <a:lnTo>
                    <a:pt x="1762" y="2604"/>
                  </a:lnTo>
                  <a:lnTo>
                    <a:pt x="1821" y="2632"/>
                  </a:lnTo>
                  <a:lnTo>
                    <a:pt x="1881" y="2653"/>
                  </a:lnTo>
                  <a:lnTo>
                    <a:pt x="1963" y="2653"/>
                  </a:lnTo>
                  <a:lnTo>
                    <a:pt x="2022" y="2625"/>
                  </a:lnTo>
                  <a:lnTo>
                    <a:pt x="2022" y="2591"/>
                  </a:lnTo>
                  <a:lnTo>
                    <a:pt x="1963" y="2522"/>
                  </a:lnTo>
                  <a:lnTo>
                    <a:pt x="1963" y="2508"/>
                  </a:lnTo>
                  <a:lnTo>
                    <a:pt x="1963" y="2480"/>
                  </a:lnTo>
                  <a:lnTo>
                    <a:pt x="1963" y="2466"/>
                  </a:lnTo>
                  <a:lnTo>
                    <a:pt x="1940" y="2453"/>
                  </a:lnTo>
                  <a:lnTo>
                    <a:pt x="1892" y="2425"/>
                  </a:lnTo>
                  <a:lnTo>
                    <a:pt x="1881" y="2418"/>
                  </a:lnTo>
                  <a:lnTo>
                    <a:pt x="1845" y="2383"/>
                  </a:lnTo>
                  <a:lnTo>
                    <a:pt x="1833" y="2356"/>
                  </a:lnTo>
                  <a:lnTo>
                    <a:pt x="1857" y="2342"/>
                  </a:lnTo>
                  <a:lnTo>
                    <a:pt x="1940" y="2342"/>
                  </a:lnTo>
                  <a:lnTo>
                    <a:pt x="1999" y="2356"/>
                  </a:lnTo>
                  <a:lnTo>
                    <a:pt x="2058" y="2377"/>
                  </a:lnTo>
                  <a:lnTo>
                    <a:pt x="2117" y="2383"/>
                  </a:lnTo>
                  <a:lnTo>
                    <a:pt x="2224" y="2349"/>
                  </a:lnTo>
                  <a:lnTo>
                    <a:pt x="2271" y="2363"/>
                  </a:lnTo>
                  <a:lnTo>
                    <a:pt x="2306" y="2390"/>
                  </a:lnTo>
                  <a:lnTo>
                    <a:pt x="2354" y="2411"/>
                  </a:lnTo>
                  <a:lnTo>
                    <a:pt x="2377" y="2411"/>
                  </a:lnTo>
                  <a:lnTo>
                    <a:pt x="2389" y="2411"/>
                  </a:lnTo>
                  <a:lnTo>
                    <a:pt x="2401" y="2404"/>
                  </a:lnTo>
                  <a:lnTo>
                    <a:pt x="2413" y="2404"/>
                  </a:lnTo>
                  <a:lnTo>
                    <a:pt x="2496" y="2377"/>
                  </a:lnTo>
                  <a:lnTo>
                    <a:pt x="2543" y="2377"/>
                  </a:lnTo>
                  <a:lnTo>
                    <a:pt x="2602" y="2397"/>
                  </a:lnTo>
                  <a:lnTo>
                    <a:pt x="2697" y="2473"/>
                  </a:lnTo>
                  <a:lnTo>
                    <a:pt x="2637" y="2522"/>
                  </a:lnTo>
                  <a:lnTo>
                    <a:pt x="2543" y="2570"/>
                  </a:lnTo>
                  <a:lnTo>
                    <a:pt x="2496" y="2625"/>
                  </a:lnTo>
                  <a:lnTo>
                    <a:pt x="2531" y="2667"/>
                  </a:lnTo>
                  <a:lnTo>
                    <a:pt x="2602" y="2694"/>
                  </a:lnTo>
                  <a:lnTo>
                    <a:pt x="2673" y="2701"/>
                  </a:lnTo>
                  <a:lnTo>
                    <a:pt x="2756" y="2687"/>
                  </a:lnTo>
                  <a:lnTo>
                    <a:pt x="2945" y="2598"/>
                  </a:lnTo>
                  <a:lnTo>
                    <a:pt x="2969" y="2577"/>
                  </a:lnTo>
                  <a:lnTo>
                    <a:pt x="2969" y="2549"/>
                  </a:lnTo>
                  <a:lnTo>
                    <a:pt x="2921" y="2487"/>
                  </a:lnTo>
                  <a:lnTo>
                    <a:pt x="2909" y="2459"/>
                  </a:lnTo>
                  <a:lnTo>
                    <a:pt x="2933" y="2432"/>
                  </a:lnTo>
                  <a:lnTo>
                    <a:pt x="2980" y="2439"/>
                  </a:lnTo>
                  <a:lnTo>
                    <a:pt x="3075" y="2494"/>
                  </a:lnTo>
                  <a:lnTo>
                    <a:pt x="3146" y="2501"/>
                  </a:lnTo>
                  <a:lnTo>
                    <a:pt x="3217" y="2466"/>
                  </a:lnTo>
                  <a:lnTo>
                    <a:pt x="3264" y="2425"/>
                  </a:lnTo>
                  <a:lnTo>
                    <a:pt x="3288" y="2377"/>
                  </a:lnTo>
                  <a:lnTo>
                    <a:pt x="3276" y="2342"/>
                  </a:lnTo>
                  <a:lnTo>
                    <a:pt x="3229" y="2314"/>
                  </a:lnTo>
                  <a:lnTo>
                    <a:pt x="3122" y="2273"/>
                  </a:lnTo>
                  <a:lnTo>
                    <a:pt x="3040" y="2197"/>
                  </a:lnTo>
                  <a:lnTo>
                    <a:pt x="3111" y="2128"/>
                  </a:lnTo>
                  <a:lnTo>
                    <a:pt x="3229" y="2052"/>
                  </a:lnTo>
                  <a:lnTo>
                    <a:pt x="3264" y="1976"/>
                  </a:lnTo>
                  <a:lnTo>
                    <a:pt x="3229" y="1948"/>
                  </a:lnTo>
                  <a:lnTo>
                    <a:pt x="3170" y="1928"/>
                  </a:lnTo>
                  <a:lnTo>
                    <a:pt x="3122" y="1900"/>
                  </a:lnTo>
                  <a:lnTo>
                    <a:pt x="3111" y="1872"/>
                  </a:lnTo>
                  <a:lnTo>
                    <a:pt x="3158" y="1796"/>
                  </a:lnTo>
                  <a:lnTo>
                    <a:pt x="3170" y="1762"/>
                  </a:lnTo>
                  <a:lnTo>
                    <a:pt x="3170" y="1720"/>
                  </a:lnTo>
                  <a:lnTo>
                    <a:pt x="3146" y="1638"/>
                  </a:lnTo>
                  <a:lnTo>
                    <a:pt x="3146" y="1589"/>
                  </a:lnTo>
                  <a:lnTo>
                    <a:pt x="3158" y="1555"/>
                  </a:lnTo>
                  <a:lnTo>
                    <a:pt x="3217" y="1527"/>
                  </a:lnTo>
                  <a:lnTo>
                    <a:pt x="3288" y="1527"/>
                  </a:lnTo>
                  <a:lnTo>
                    <a:pt x="3347" y="1541"/>
                  </a:lnTo>
                  <a:lnTo>
                    <a:pt x="3383" y="1541"/>
                  </a:lnTo>
                  <a:lnTo>
                    <a:pt x="3394" y="1486"/>
                  </a:lnTo>
                  <a:lnTo>
                    <a:pt x="3312" y="1424"/>
                  </a:lnTo>
                  <a:lnTo>
                    <a:pt x="3063" y="1292"/>
                  </a:lnTo>
                  <a:lnTo>
                    <a:pt x="3040" y="1265"/>
                  </a:lnTo>
                  <a:lnTo>
                    <a:pt x="3051" y="1244"/>
                  </a:lnTo>
                  <a:lnTo>
                    <a:pt x="3134" y="1216"/>
                  </a:lnTo>
                  <a:lnTo>
                    <a:pt x="3217" y="1203"/>
                  </a:lnTo>
                  <a:lnTo>
                    <a:pt x="3300" y="1203"/>
                  </a:lnTo>
                  <a:lnTo>
                    <a:pt x="3359" y="1209"/>
                  </a:lnTo>
                  <a:lnTo>
                    <a:pt x="3442" y="1237"/>
                  </a:lnTo>
                  <a:lnTo>
                    <a:pt x="3477" y="1265"/>
                  </a:lnTo>
                  <a:lnTo>
                    <a:pt x="3477" y="1320"/>
                  </a:lnTo>
                  <a:lnTo>
                    <a:pt x="3501" y="1348"/>
                  </a:lnTo>
                  <a:lnTo>
                    <a:pt x="3572" y="1354"/>
                  </a:lnTo>
                  <a:lnTo>
                    <a:pt x="3773" y="1334"/>
                  </a:lnTo>
                  <a:lnTo>
                    <a:pt x="3938" y="1334"/>
                  </a:lnTo>
                  <a:lnTo>
                    <a:pt x="3950" y="1313"/>
                  </a:lnTo>
                  <a:lnTo>
                    <a:pt x="3950" y="1278"/>
                  </a:lnTo>
                  <a:lnTo>
                    <a:pt x="3938" y="1244"/>
                  </a:lnTo>
                  <a:lnTo>
                    <a:pt x="3974" y="1203"/>
                  </a:lnTo>
                  <a:lnTo>
                    <a:pt x="4021" y="1161"/>
                  </a:lnTo>
                  <a:lnTo>
                    <a:pt x="4080" y="1127"/>
                  </a:lnTo>
                  <a:lnTo>
                    <a:pt x="4139" y="1099"/>
                  </a:lnTo>
                  <a:lnTo>
                    <a:pt x="4199" y="1092"/>
                  </a:lnTo>
                  <a:lnTo>
                    <a:pt x="4388" y="1099"/>
                  </a:lnTo>
                  <a:lnTo>
                    <a:pt x="4447" y="1085"/>
                  </a:lnTo>
                  <a:lnTo>
                    <a:pt x="4518" y="1030"/>
                  </a:lnTo>
                  <a:lnTo>
                    <a:pt x="4577" y="1016"/>
                  </a:lnTo>
                  <a:lnTo>
                    <a:pt x="4624" y="1009"/>
                  </a:lnTo>
                  <a:lnTo>
                    <a:pt x="4707" y="1023"/>
                  </a:lnTo>
                  <a:lnTo>
                    <a:pt x="4754" y="1023"/>
                  </a:lnTo>
                  <a:lnTo>
                    <a:pt x="4790" y="1009"/>
                  </a:lnTo>
                  <a:lnTo>
                    <a:pt x="4896" y="954"/>
                  </a:lnTo>
                  <a:lnTo>
                    <a:pt x="4967" y="933"/>
                  </a:lnTo>
                  <a:lnTo>
                    <a:pt x="5050" y="919"/>
                  </a:lnTo>
                  <a:lnTo>
                    <a:pt x="5133" y="919"/>
                  </a:lnTo>
                  <a:lnTo>
                    <a:pt x="5168" y="961"/>
                  </a:lnTo>
                  <a:lnTo>
                    <a:pt x="5180" y="995"/>
                  </a:lnTo>
                  <a:lnTo>
                    <a:pt x="5228" y="1016"/>
                  </a:lnTo>
                  <a:lnTo>
                    <a:pt x="5287" y="1023"/>
                  </a:lnTo>
                  <a:lnTo>
                    <a:pt x="5429" y="1023"/>
                  </a:lnTo>
                  <a:lnTo>
                    <a:pt x="5464" y="1016"/>
                  </a:lnTo>
                  <a:lnTo>
                    <a:pt x="5488" y="995"/>
                  </a:lnTo>
                  <a:lnTo>
                    <a:pt x="5571" y="878"/>
                  </a:lnTo>
                  <a:lnTo>
                    <a:pt x="5665" y="726"/>
                  </a:lnTo>
                  <a:lnTo>
                    <a:pt x="5807" y="622"/>
                  </a:lnTo>
                  <a:lnTo>
                    <a:pt x="5819" y="595"/>
                  </a:lnTo>
                  <a:lnTo>
                    <a:pt x="5795" y="567"/>
                  </a:lnTo>
                  <a:lnTo>
                    <a:pt x="5772" y="526"/>
                  </a:lnTo>
                  <a:lnTo>
                    <a:pt x="5772" y="491"/>
                  </a:lnTo>
                  <a:lnTo>
                    <a:pt x="5795" y="457"/>
                  </a:lnTo>
                  <a:lnTo>
                    <a:pt x="5819" y="422"/>
                  </a:lnTo>
                  <a:lnTo>
                    <a:pt x="5937" y="325"/>
                  </a:lnTo>
                  <a:lnTo>
                    <a:pt x="5984" y="291"/>
                  </a:lnTo>
                  <a:lnTo>
                    <a:pt x="6032" y="277"/>
                  </a:lnTo>
                  <a:lnTo>
                    <a:pt x="6079" y="277"/>
                  </a:lnTo>
                  <a:lnTo>
                    <a:pt x="6162" y="298"/>
                  </a:lnTo>
                  <a:lnTo>
                    <a:pt x="6209" y="305"/>
                  </a:lnTo>
                  <a:lnTo>
                    <a:pt x="6268" y="291"/>
                  </a:lnTo>
                  <a:lnTo>
                    <a:pt x="6422" y="249"/>
                  </a:lnTo>
                  <a:lnTo>
                    <a:pt x="6493" y="236"/>
                  </a:lnTo>
                  <a:lnTo>
                    <a:pt x="6576" y="215"/>
                  </a:lnTo>
                  <a:lnTo>
                    <a:pt x="6611" y="173"/>
                  </a:lnTo>
                  <a:lnTo>
                    <a:pt x="6647" y="84"/>
                  </a:lnTo>
                  <a:lnTo>
                    <a:pt x="6706" y="35"/>
                  </a:lnTo>
                  <a:lnTo>
                    <a:pt x="6789" y="35"/>
                  </a:lnTo>
                  <a:lnTo>
                    <a:pt x="6942" y="77"/>
                  </a:lnTo>
                  <a:lnTo>
                    <a:pt x="7002" y="84"/>
                  </a:lnTo>
                  <a:lnTo>
                    <a:pt x="7073" y="77"/>
                  </a:lnTo>
                  <a:lnTo>
                    <a:pt x="7132" y="63"/>
                  </a:lnTo>
                  <a:lnTo>
                    <a:pt x="7191" y="49"/>
                  </a:lnTo>
                  <a:lnTo>
                    <a:pt x="7274" y="1"/>
                  </a:lnTo>
                  <a:lnTo>
                    <a:pt x="7534" y="146"/>
                  </a:lnTo>
                  <a:lnTo>
                    <a:pt x="7735" y="208"/>
                  </a:lnTo>
                  <a:lnTo>
                    <a:pt x="8433" y="394"/>
                  </a:lnTo>
                  <a:lnTo>
                    <a:pt x="8681" y="484"/>
                  </a:lnTo>
                  <a:lnTo>
                    <a:pt x="8823" y="588"/>
                  </a:lnTo>
                  <a:lnTo>
                    <a:pt x="8870" y="685"/>
                  </a:lnTo>
                  <a:lnTo>
                    <a:pt x="8918" y="754"/>
                  </a:lnTo>
                  <a:lnTo>
                    <a:pt x="9000" y="795"/>
                  </a:lnTo>
                  <a:lnTo>
                    <a:pt x="9119" y="830"/>
                  </a:lnTo>
                  <a:lnTo>
                    <a:pt x="9272" y="843"/>
                  </a:lnTo>
                  <a:lnTo>
                    <a:pt x="9793" y="843"/>
                  </a:lnTo>
                  <a:lnTo>
                    <a:pt x="9911" y="850"/>
                  </a:lnTo>
                  <a:lnTo>
                    <a:pt x="10006" y="878"/>
                  </a:lnTo>
                  <a:lnTo>
                    <a:pt x="10148" y="961"/>
                  </a:lnTo>
                  <a:lnTo>
                    <a:pt x="10360" y="1023"/>
                  </a:lnTo>
                  <a:lnTo>
                    <a:pt x="10408" y="1057"/>
                  </a:lnTo>
                  <a:lnTo>
                    <a:pt x="10538" y="1175"/>
                  </a:lnTo>
                  <a:lnTo>
                    <a:pt x="10597" y="1230"/>
                  </a:lnTo>
                  <a:lnTo>
                    <a:pt x="10680" y="1278"/>
                  </a:lnTo>
                  <a:lnTo>
                    <a:pt x="10751" y="1341"/>
                  </a:lnTo>
                  <a:lnTo>
                    <a:pt x="10774" y="1410"/>
                  </a:lnTo>
                  <a:lnTo>
                    <a:pt x="10774" y="1486"/>
                  </a:lnTo>
                  <a:lnTo>
                    <a:pt x="10774" y="1548"/>
                  </a:lnTo>
                  <a:lnTo>
                    <a:pt x="10774" y="1562"/>
                  </a:lnTo>
                  <a:lnTo>
                    <a:pt x="10786" y="1603"/>
                  </a:lnTo>
                  <a:lnTo>
                    <a:pt x="10834" y="1631"/>
                  </a:lnTo>
                  <a:lnTo>
                    <a:pt x="10928" y="1679"/>
                  </a:lnTo>
                  <a:lnTo>
                    <a:pt x="11106" y="1700"/>
                  </a:lnTo>
                  <a:lnTo>
                    <a:pt x="11236" y="1651"/>
                  </a:lnTo>
                  <a:lnTo>
                    <a:pt x="11354" y="1575"/>
                  </a:lnTo>
                  <a:lnTo>
                    <a:pt x="11472" y="1541"/>
                  </a:lnTo>
                  <a:lnTo>
                    <a:pt x="11567" y="1562"/>
                  </a:lnTo>
                  <a:lnTo>
                    <a:pt x="11697" y="1624"/>
                  </a:lnTo>
                  <a:lnTo>
                    <a:pt x="11874" y="1741"/>
                  </a:lnTo>
                  <a:lnTo>
                    <a:pt x="11922" y="1790"/>
                  </a:lnTo>
                  <a:lnTo>
                    <a:pt x="11969" y="1824"/>
                  </a:lnTo>
                  <a:lnTo>
                    <a:pt x="12016" y="1824"/>
                  </a:lnTo>
                  <a:lnTo>
                    <a:pt x="12123" y="1796"/>
                  </a:lnTo>
                  <a:lnTo>
                    <a:pt x="12217" y="1762"/>
                  </a:lnTo>
                  <a:lnTo>
                    <a:pt x="12619" y="1569"/>
                  </a:lnTo>
                  <a:lnTo>
                    <a:pt x="12726" y="1541"/>
                  </a:lnTo>
                  <a:lnTo>
                    <a:pt x="12844" y="1555"/>
                  </a:lnTo>
                  <a:lnTo>
                    <a:pt x="12986" y="1610"/>
                  </a:lnTo>
                  <a:lnTo>
                    <a:pt x="13246" y="1638"/>
                  </a:lnTo>
                  <a:lnTo>
                    <a:pt x="13672" y="1472"/>
                  </a:lnTo>
                  <a:lnTo>
                    <a:pt x="13909" y="1569"/>
                  </a:lnTo>
                  <a:lnTo>
                    <a:pt x="13991" y="1624"/>
                  </a:lnTo>
                  <a:lnTo>
                    <a:pt x="14086" y="1638"/>
                  </a:lnTo>
                  <a:lnTo>
                    <a:pt x="14192" y="1638"/>
                  </a:lnTo>
                  <a:lnTo>
                    <a:pt x="14322" y="1651"/>
                  </a:lnTo>
                  <a:lnTo>
                    <a:pt x="14476" y="1645"/>
                  </a:lnTo>
                  <a:lnTo>
                    <a:pt x="14618" y="1582"/>
                  </a:lnTo>
                  <a:lnTo>
                    <a:pt x="14760" y="1499"/>
                  </a:lnTo>
                  <a:lnTo>
                    <a:pt x="14890" y="1437"/>
                  </a:lnTo>
                  <a:lnTo>
                    <a:pt x="14949" y="1430"/>
                  </a:lnTo>
                  <a:lnTo>
                    <a:pt x="14985" y="1437"/>
                  </a:lnTo>
                  <a:lnTo>
                    <a:pt x="15020" y="1451"/>
                  </a:lnTo>
                  <a:lnTo>
                    <a:pt x="15091" y="1472"/>
                  </a:lnTo>
                  <a:lnTo>
                    <a:pt x="15174" y="1479"/>
                  </a:lnTo>
                  <a:lnTo>
                    <a:pt x="15351" y="1479"/>
                  </a:lnTo>
                  <a:lnTo>
                    <a:pt x="15517" y="1486"/>
                  </a:lnTo>
                  <a:lnTo>
                    <a:pt x="15801" y="1458"/>
                  </a:lnTo>
                  <a:lnTo>
                    <a:pt x="15848" y="1444"/>
                  </a:lnTo>
                  <a:lnTo>
                    <a:pt x="15884" y="1410"/>
                  </a:lnTo>
                  <a:lnTo>
                    <a:pt x="15919" y="1348"/>
                  </a:lnTo>
                  <a:lnTo>
                    <a:pt x="15966" y="1327"/>
                  </a:lnTo>
                  <a:lnTo>
                    <a:pt x="16002" y="1327"/>
                  </a:lnTo>
                  <a:lnTo>
                    <a:pt x="16049" y="1327"/>
                  </a:lnTo>
                  <a:lnTo>
                    <a:pt x="16085" y="1327"/>
                  </a:lnTo>
                  <a:lnTo>
                    <a:pt x="16108" y="1327"/>
                  </a:lnTo>
                  <a:lnTo>
                    <a:pt x="16120" y="1320"/>
                  </a:lnTo>
                  <a:lnTo>
                    <a:pt x="16132" y="1320"/>
                  </a:lnTo>
                  <a:lnTo>
                    <a:pt x="16144" y="1313"/>
                  </a:lnTo>
                  <a:lnTo>
                    <a:pt x="16156" y="1292"/>
                  </a:lnTo>
                  <a:lnTo>
                    <a:pt x="16144" y="1251"/>
                  </a:lnTo>
                  <a:lnTo>
                    <a:pt x="16144" y="1237"/>
                  </a:lnTo>
                  <a:lnTo>
                    <a:pt x="16167" y="1223"/>
                  </a:lnTo>
                  <a:lnTo>
                    <a:pt x="16191" y="1223"/>
                  </a:lnTo>
                  <a:lnTo>
                    <a:pt x="16215" y="1223"/>
                  </a:lnTo>
                  <a:lnTo>
                    <a:pt x="16227" y="1216"/>
                  </a:lnTo>
                  <a:lnTo>
                    <a:pt x="16345" y="1175"/>
                  </a:lnTo>
                  <a:lnTo>
                    <a:pt x="16416" y="1161"/>
                  </a:lnTo>
                  <a:lnTo>
                    <a:pt x="16463" y="1161"/>
                  </a:lnTo>
                  <a:lnTo>
                    <a:pt x="16570" y="1196"/>
                  </a:lnTo>
                  <a:lnTo>
                    <a:pt x="16629" y="1203"/>
                  </a:lnTo>
                  <a:lnTo>
                    <a:pt x="16688" y="1203"/>
                  </a:lnTo>
                  <a:lnTo>
                    <a:pt x="16984" y="1175"/>
                  </a:lnTo>
                  <a:lnTo>
                    <a:pt x="19089" y="1555"/>
                  </a:lnTo>
                  <a:lnTo>
                    <a:pt x="19089" y="1555"/>
                  </a:lnTo>
                  <a:lnTo>
                    <a:pt x="19089" y="1575"/>
                  </a:lnTo>
                  <a:lnTo>
                    <a:pt x="18899" y="1803"/>
                  </a:lnTo>
                  <a:lnTo>
                    <a:pt x="18911" y="1817"/>
                  </a:lnTo>
                  <a:lnTo>
                    <a:pt x="18959" y="1845"/>
                  </a:lnTo>
                  <a:lnTo>
                    <a:pt x="18982" y="1866"/>
                  </a:lnTo>
                  <a:lnTo>
                    <a:pt x="18982" y="1907"/>
                  </a:lnTo>
                  <a:lnTo>
                    <a:pt x="18947" y="1941"/>
                  </a:lnTo>
                  <a:lnTo>
                    <a:pt x="18817" y="2024"/>
                  </a:lnTo>
                  <a:lnTo>
                    <a:pt x="18793" y="2031"/>
                  </a:lnTo>
                  <a:lnTo>
                    <a:pt x="18758" y="2038"/>
                  </a:lnTo>
                  <a:lnTo>
                    <a:pt x="18698" y="2038"/>
                  </a:lnTo>
                  <a:lnTo>
                    <a:pt x="18663" y="2052"/>
                  </a:lnTo>
                  <a:lnTo>
                    <a:pt x="18698" y="2087"/>
                  </a:lnTo>
                  <a:lnTo>
                    <a:pt x="18675" y="2107"/>
                  </a:lnTo>
                  <a:lnTo>
                    <a:pt x="18627" y="2135"/>
                  </a:lnTo>
                  <a:lnTo>
                    <a:pt x="18616" y="2162"/>
                  </a:lnTo>
                  <a:lnTo>
                    <a:pt x="18639" y="2190"/>
                  </a:lnTo>
                  <a:lnTo>
                    <a:pt x="18687" y="2190"/>
                  </a:lnTo>
                  <a:lnTo>
                    <a:pt x="18746" y="2183"/>
                  </a:lnTo>
                  <a:lnTo>
                    <a:pt x="18793" y="2183"/>
                  </a:lnTo>
                  <a:lnTo>
                    <a:pt x="18817" y="2211"/>
                  </a:lnTo>
                  <a:lnTo>
                    <a:pt x="18805" y="2232"/>
                  </a:lnTo>
                  <a:lnTo>
                    <a:pt x="18698" y="2273"/>
                  </a:lnTo>
                  <a:lnTo>
                    <a:pt x="18663" y="2301"/>
                  </a:lnTo>
                  <a:lnTo>
                    <a:pt x="18616" y="2397"/>
                  </a:lnTo>
                  <a:lnTo>
                    <a:pt x="18521" y="2466"/>
                  </a:lnTo>
                  <a:lnTo>
                    <a:pt x="18426" y="2501"/>
                  </a:lnTo>
                  <a:lnTo>
                    <a:pt x="18202" y="2522"/>
                  </a:lnTo>
                  <a:lnTo>
                    <a:pt x="17965" y="2577"/>
                  </a:lnTo>
                  <a:lnTo>
                    <a:pt x="17859" y="2570"/>
                  </a:lnTo>
                  <a:lnTo>
                    <a:pt x="17800" y="2508"/>
                  </a:lnTo>
                  <a:lnTo>
                    <a:pt x="17752" y="2529"/>
                  </a:lnTo>
                  <a:lnTo>
                    <a:pt x="17669" y="2687"/>
                  </a:lnTo>
                  <a:lnTo>
                    <a:pt x="17646" y="2708"/>
                  </a:lnTo>
                  <a:lnTo>
                    <a:pt x="17622" y="2722"/>
                  </a:lnTo>
                  <a:lnTo>
                    <a:pt x="17575" y="2729"/>
                  </a:lnTo>
                  <a:lnTo>
                    <a:pt x="17551" y="2729"/>
                  </a:lnTo>
                  <a:lnTo>
                    <a:pt x="17528" y="2715"/>
                  </a:lnTo>
                  <a:lnTo>
                    <a:pt x="17492" y="2708"/>
                  </a:lnTo>
                  <a:lnTo>
                    <a:pt x="17468" y="2694"/>
                  </a:lnTo>
                  <a:lnTo>
                    <a:pt x="17457" y="2680"/>
                  </a:lnTo>
                  <a:lnTo>
                    <a:pt x="17445" y="2674"/>
                  </a:lnTo>
                  <a:lnTo>
                    <a:pt x="17409" y="2694"/>
                  </a:lnTo>
                  <a:lnTo>
                    <a:pt x="17409" y="2708"/>
                  </a:lnTo>
                  <a:lnTo>
                    <a:pt x="17445" y="2750"/>
                  </a:lnTo>
                  <a:lnTo>
                    <a:pt x="17433" y="2770"/>
                  </a:lnTo>
                  <a:lnTo>
                    <a:pt x="17386" y="2784"/>
                  </a:lnTo>
                  <a:lnTo>
                    <a:pt x="17267" y="2770"/>
                  </a:lnTo>
                  <a:lnTo>
                    <a:pt x="17196" y="2784"/>
                  </a:lnTo>
                  <a:lnTo>
                    <a:pt x="17173" y="2805"/>
                  </a:lnTo>
                  <a:lnTo>
                    <a:pt x="17114" y="2888"/>
                  </a:lnTo>
                  <a:lnTo>
                    <a:pt x="17054" y="2957"/>
                  </a:lnTo>
                  <a:lnTo>
                    <a:pt x="17019" y="2977"/>
                  </a:lnTo>
                  <a:lnTo>
                    <a:pt x="16960" y="2998"/>
                  </a:lnTo>
                  <a:lnTo>
                    <a:pt x="16853" y="3019"/>
                  </a:lnTo>
                  <a:lnTo>
                    <a:pt x="16794" y="3026"/>
                  </a:lnTo>
                  <a:lnTo>
                    <a:pt x="16747" y="3026"/>
                  </a:lnTo>
                  <a:lnTo>
                    <a:pt x="16688" y="3005"/>
                  </a:lnTo>
                  <a:lnTo>
                    <a:pt x="16629" y="2950"/>
                  </a:lnTo>
                  <a:lnTo>
                    <a:pt x="16570" y="2936"/>
                  </a:lnTo>
                  <a:lnTo>
                    <a:pt x="16534" y="2977"/>
                  </a:lnTo>
                  <a:lnTo>
                    <a:pt x="16487" y="3012"/>
                  </a:lnTo>
                  <a:lnTo>
                    <a:pt x="16416" y="3033"/>
                  </a:lnTo>
                  <a:lnTo>
                    <a:pt x="16321" y="3047"/>
                  </a:lnTo>
                  <a:lnTo>
                    <a:pt x="16286" y="3053"/>
                  </a:lnTo>
                  <a:lnTo>
                    <a:pt x="16203" y="3081"/>
                  </a:lnTo>
                  <a:lnTo>
                    <a:pt x="16120" y="3095"/>
                  </a:lnTo>
                  <a:lnTo>
                    <a:pt x="16096" y="3116"/>
                  </a:lnTo>
                  <a:lnTo>
                    <a:pt x="16085" y="3143"/>
                  </a:lnTo>
                  <a:lnTo>
                    <a:pt x="16061" y="3178"/>
                  </a:lnTo>
                  <a:lnTo>
                    <a:pt x="16049" y="3198"/>
                  </a:lnTo>
                  <a:lnTo>
                    <a:pt x="16049" y="3212"/>
                  </a:lnTo>
                  <a:lnTo>
                    <a:pt x="16037" y="3212"/>
                  </a:lnTo>
                  <a:lnTo>
                    <a:pt x="15978" y="3205"/>
                  </a:lnTo>
                  <a:lnTo>
                    <a:pt x="15966" y="3212"/>
                  </a:lnTo>
                  <a:lnTo>
                    <a:pt x="15955" y="3226"/>
                  </a:lnTo>
                  <a:lnTo>
                    <a:pt x="15943" y="3247"/>
                  </a:lnTo>
                  <a:lnTo>
                    <a:pt x="15943" y="3295"/>
                  </a:lnTo>
                  <a:lnTo>
                    <a:pt x="15931" y="3309"/>
                  </a:lnTo>
                  <a:lnTo>
                    <a:pt x="15919" y="3330"/>
                  </a:lnTo>
                  <a:lnTo>
                    <a:pt x="15895" y="3343"/>
                  </a:lnTo>
                  <a:lnTo>
                    <a:pt x="15836" y="3357"/>
                  </a:lnTo>
                  <a:lnTo>
                    <a:pt x="15860" y="3385"/>
                  </a:lnTo>
                  <a:lnTo>
                    <a:pt x="15919" y="3426"/>
                  </a:lnTo>
                  <a:lnTo>
                    <a:pt x="15884" y="3461"/>
                  </a:lnTo>
                  <a:lnTo>
                    <a:pt x="15742" y="3495"/>
                  </a:lnTo>
                  <a:lnTo>
                    <a:pt x="15694" y="3537"/>
                  </a:lnTo>
                  <a:lnTo>
                    <a:pt x="15612" y="3571"/>
                  </a:lnTo>
                  <a:lnTo>
                    <a:pt x="15588" y="3592"/>
                  </a:lnTo>
                  <a:lnTo>
                    <a:pt x="15576" y="3620"/>
                  </a:lnTo>
                  <a:lnTo>
                    <a:pt x="15576" y="3640"/>
                  </a:lnTo>
                  <a:lnTo>
                    <a:pt x="15576" y="3668"/>
                  </a:lnTo>
                  <a:lnTo>
                    <a:pt x="15529" y="3765"/>
                  </a:lnTo>
                  <a:lnTo>
                    <a:pt x="15541" y="3806"/>
                  </a:lnTo>
                  <a:lnTo>
                    <a:pt x="15635" y="3834"/>
                  </a:lnTo>
                  <a:lnTo>
                    <a:pt x="15659" y="3868"/>
                  </a:lnTo>
                  <a:lnTo>
                    <a:pt x="15706" y="3944"/>
                  </a:lnTo>
                  <a:lnTo>
                    <a:pt x="15718" y="4034"/>
                  </a:lnTo>
                  <a:lnTo>
                    <a:pt x="15635" y="4089"/>
                  </a:lnTo>
                  <a:lnTo>
                    <a:pt x="15387" y="4172"/>
                  </a:lnTo>
                  <a:lnTo>
                    <a:pt x="15387" y="4186"/>
                  </a:lnTo>
                  <a:lnTo>
                    <a:pt x="15375" y="4214"/>
                  </a:lnTo>
                  <a:lnTo>
                    <a:pt x="15363" y="4221"/>
                  </a:lnTo>
                  <a:lnTo>
                    <a:pt x="15351" y="4221"/>
                  </a:lnTo>
                  <a:lnTo>
                    <a:pt x="15304" y="4221"/>
                  </a:lnTo>
                  <a:lnTo>
                    <a:pt x="15257" y="4221"/>
                  </a:lnTo>
                  <a:lnTo>
                    <a:pt x="15209" y="4221"/>
                  </a:lnTo>
                  <a:lnTo>
                    <a:pt x="15162" y="4227"/>
                  </a:lnTo>
                  <a:lnTo>
                    <a:pt x="15115" y="4241"/>
                  </a:lnTo>
                  <a:lnTo>
                    <a:pt x="15020" y="4290"/>
                  </a:lnTo>
                  <a:lnTo>
                    <a:pt x="14985" y="4297"/>
                  </a:lnTo>
                  <a:lnTo>
                    <a:pt x="14961" y="4269"/>
                  </a:lnTo>
                  <a:lnTo>
                    <a:pt x="14890" y="4234"/>
                  </a:lnTo>
                  <a:lnTo>
                    <a:pt x="14831" y="4234"/>
                  </a:lnTo>
                  <a:lnTo>
                    <a:pt x="14713" y="4248"/>
                  </a:lnTo>
                  <a:lnTo>
                    <a:pt x="14689" y="4241"/>
                  </a:lnTo>
                  <a:lnTo>
                    <a:pt x="14665" y="4186"/>
                  </a:lnTo>
                  <a:lnTo>
                    <a:pt x="14630" y="4186"/>
                  </a:lnTo>
                  <a:lnTo>
                    <a:pt x="14524" y="4248"/>
                  </a:lnTo>
                  <a:lnTo>
                    <a:pt x="14488" y="4269"/>
                  </a:lnTo>
                  <a:lnTo>
                    <a:pt x="14453" y="4276"/>
                  </a:lnTo>
                  <a:lnTo>
                    <a:pt x="14429" y="4290"/>
                  </a:lnTo>
                  <a:lnTo>
                    <a:pt x="14393" y="4310"/>
                  </a:lnTo>
                  <a:lnTo>
                    <a:pt x="14429" y="4393"/>
                  </a:lnTo>
                  <a:lnTo>
                    <a:pt x="14405" y="4428"/>
                  </a:lnTo>
                  <a:lnTo>
                    <a:pt x="14311" y="4490"/>
                  </a:lnTo>
                  <a:lnTo>
                    <a:pt x="14287" y="4524"/>
                  </a:lnTo>
                  <a:lnTo>
                    <a:pt x="14299" y="4545"/>
                  </a:lnTo>
                  <a:lnTo>
                    <a:pt x="14334" y="4600"/>
                  </a:lnTo>
                  <a:lnTo>
                    <a:pt x="14346" y="4635"/>
                  </a:lnTo>
                  <a:lnTo>
                    <a:pt x="14334" y="4669"/>
                  </a:lnTo>
                  <a:lnTo>
                    <a:pt x="14299" y="4697"/>
                  </a:lnTo>
                  <a:lnTo>
                    <a:pt x="14240" y="4752"/>
                  </a:lnTo>
                  <a:lnTo>
                    <a:pt x="14216" y="4794"/>
                  </a:lnTo>
                  <a:lnTo>
                    <a:pt x="14192" y="4849"/>
                  </a:lnTo>
                  <a:lnTo>
                    <a:pt x="14157" y="4897"/>
                  </a:lnTo>
                  <a:lnTo>
                    <a:pt x="14110" y="4925"/>
                  </a:lnTo>
                  <a:lnTo>
                    <a:pt x="14228" y="5029"/>
                  </a:lnTo>
                  <a:lnTo>
                    <a:pt x="14263" y="5077"/>
                  </a:lnTo>
                  <a:lnTo>
                    <a:pt x="14393" y="5153"/>
                  </a:lnTo>
                  <a:lnTo>
                    <a:pt x="14429" y="5181"/>
                  </a:lnTo>
                  <a:lnTo>
                    <a:pt x="14441" y="5194"/>
                  </a:lnTo>
                  <a:lnTo>
                    <a:pt x="14453" y="5215"/>
                  </a:lnTo>
                  <a:lnTo>
                    <a:pt x="14441" y="5236"/>
                  </a:lnTo>
                  <a:lnTo>
                    <a:pt x="14405" y="5270"/>
                  </a:lnTo>
                  <a:lnTo>
                    <a:pt x="14393" y="5284"/>
                  </a:lnTo>
                  <a:lnTo>
                    <a:pt x="14382" y="5298"/>
                  </a:lnTo>
                  <a:lnTo>
                    <a:pt x="14334" y="5319"/>
                  </a:lnTo>
                  <a:lnTo>
                    <a:pt x="14322" y="5333"/>
                  </a:lnTo>
                  <a:lnTo>
                    <a:pt x="14299" y="5395"/>
                  </a:lnTo>
                  <a:lnTo>
                    <a:pt x="14287" y="5415"/>
                  </a:lnTo>
                  <a:lnTo>
                    <a:pt x="14228" y="5436"/>
                  </a:lnTo>
                  <a:lnTo>
                    <a:pt x="14062" y="5464"/>
                  </a:lnTo>
                  <a:lnTo>
                    <a:pt x="14027" y="5484"/>
                  </a:lnTo>
                  <a:lnTo>
                    <a:pt x="14003" y="5533"/>
                  </a:lnTo>
                  <a:lnTo>
                    <a:pt x="13956" y="5505"/>
                  </a:lnTo>
                  <a:lnTo>
                    <a:pt x="13909" y="5450"/>
                  </a:lnTo>
                  <a:lnTo>
                    <a:pt x="13897" y="5429"/>
                  </a:lnTo>
                  <a:lnTo>
                    <a:pt x="13636" y="5512"/>
                  </a:lnTo>
                  <a:lnTo>
                    <a:pt x="13625" y="5526"/>
                  </a:lnTo>
                  <a:lnTo>
                    <a:pt x="13566" y="5554"/>
                  </a:lnTo>
                  <a:lnTo>
                    <a:pt x="13506" y="5657"/>
                  </a:lnTo>
                  <a:lnTo>
                    <a:pt x="13471" y="5692"/>
                  </a:lnTo>
                  <a:lnTo>
                    <a:pt x="13435" y="5712"/>
                  </a:lnTo>
                  <a:lnTo>
                    <a:pt x="13400" y="5705"/>
                  </a:lnTo>
                  <a:lnTo>
                    <a:pt x="13246" y="5692"/>
                  </a:lnTo>
                  <a:lnTo>
                    <a:pt x="13187" y="5678"/>
                  </a:lnTo>
                  <a:lnTo>
                    <a:pt x="13140" y="5650"/>
                  </a:lnTo>
                  <a:lnTo>
                    <a:pt x="13033" y="5629"/>
                  </a:lnTo>
                  <a:lnTo>
                    <a:pt x="12939" y="5602"/>
                  </a:lnTo>
                  <a:lnTo>
                    <a:pt x="12880" y="5616"/>
                  </a:lnTo>
                  <a:lnTo>
                    <a:pt x="12773" y="5657"/>
                  </a:lnTo>
                  <a:lnTo>
                    <a:pt x="12761" y="5629"/>
                  </a:lnTo>
                  <a:lnTo>
                    <a:pt x="12749" y="5609"/>
                  </a:lnTo>
                  <a:lnTo>
                    <a:pt x="12714" y="5595"/>
                  </a:lnTo>
                  <a:lnTo>
                    <a:pt x="12667" y="5581"/>
                  </a:lnTo>
                  <a:lnTo>
                    <a:pt x="12655" y="5595"/>
                  </a:lnTo>
                  <a:lnTo>
                    <a:pt x="12631" y="5616"/>
                  </a:lnTo>
                  <a:lnTo>
                    <a:pt x="12619" y="5636"/>
                  </a:lnTo>
                  <a:lnTo>
                    <a:pt x="12608" y="5699"/>
                  </a:lnTo>
                  <a:lnTo>
                    <a:pt x="12584" y="5699"/>
                  </a:lnTo>
                  <a:lnTo>
                    <a:pt x="12525" y="5692"/>
                  </a:lnTo>
                  <a:lnTo>
                    <a:pt x="12477" y="5664"/>
                  </a:lnTo>
                  <a:lnTo>
                    <a:pt x="12371" y="5540"/>
                  </a:lnTo>
                  <a:lnTo>
                    <a:pt x="12324" y="5505"/>
                  </a:lnTo>
                  <a:lnTo>
                    <a:pt x="12253" y="5512"/>
                  </a:lnTo>
                  <a:lnTo>
                    <a:pt x="12194" y="5533"/>
                  </a:lnTo>
                  <a:lnTo>
                    <a:pt x="12016" y="5616"/>
                  </a:lnTo>
                  <a:lnTo>
                    <a:pt x="11945" y="5629"/>
                  </a:lnTo>
                  <a:lnTo>
                    <a:pt x="11555" y="5664"/>
                  </a:lnTo>
                  <a:lnTo>
                    <a:pt x="11519" y="5685"/>
                  </a:lnTo>
                  <a:lnTo>
                    <a:pt x="11496" y="5705"/>
                  </a:lnTo>
                  <a:lnTo>
                    <a:pt x="11449" y="5733"/>
                  </a:lnTo>
                  <a:lnTo>
                    <a:pt x="11378" y="5754"/>
                  </a:lnTo>
                  <a:lnTo>
                    <a:pt x="11307" y="5768"/>
                  </a:lnTo>
                  <a:lnTo>
                    <a:pt x="11224" y="5761"/>
                  </a:lnTo>
                  <a:lnTo>
                    <a:pt x="11070" y="5740"/>
                  </a:lnTo>
                  <a:lnTo>
                    <a:pt x="10987" y="5733"/>
                  </a:lnTo>
                  <a:lnTo>
                    <a:pt x="10952" y="5726"/>
                  </a:lnTo>
                  <a:lnTo>
                    <a:pt x="10940" y="5712"/>
                  </a:lnTo>
                  <a:lnTo>
                    <a:pt x="10940" y="5664"/>
                  </a:lnTo>
                  <a:lnTo>
                    <a:pt x="10916" y="5657"/>
                  </a:lnTo>
                  <a:lnTo>
                    <a:pt x="10822" y="5643"/>
                  </a:lnTo>
                  <a:lnTo>
                    <a:pt x="10786" y="5643"/>
                  </a:lnTo>
                  <a:lnTo>
                    <a:pt x="10538" y="5678"/>
                  </a:lnTo>
                  <a:lnTo>
                    <a:pt x="10479" y="5664"/>
                  </a:lnTo>
                  <a:lnTo>
                    <a:pt x="10313" y="5554"/>
                  </a:lnTo>
                  <a:lnTo>
                    <a:pt x="10207" y="5498"/>
                  </a:lnTo>
                  <a:lnTo>
                    <a:pt x="10100" y="5471"/>
                  </a:lnTo>
                  <a:lnTo>
                    <a:pt x="9970" y="5471"/>
                  </a:lnTo>
                  <a:lnTo>
                    <a:pt x="9734" y="5491"/>
                  </a:lnTo>
                  <a:lnTo>
                    <a:pt x="9674" y="5484"/>
                  </a:lnTo>
                  <a:lnTo>
                    <a:pt x="9627" y="5457"/>
                  </a:lnTo>
                  <a:lnTo>
                    <a:pt x="9604" y="5408"/>
                  </a:lnTo>
                  <a:lnTo>
                    <a:pt x="9580" y="5388"/>
                  </a:lnTo>
                  <a:lnTo>
                    <a:pt x="9391" y="5305"/>
                  </a:lnTo>
                  <a:lnTo>
                    <a:pt x="9261" y="5181"/>
                  </a:lnTo>
                  <a:lnTo>
                    <a:pt x="9237" y="5160"/>
                  </a:lnTo>
                  <a:lnTo>
                    <a:pt x="9201" y="5160"/>
                  </a:lnTo>
                  <a:lnTo>
                    <a:pt x="8977" y="5077"/>
                  </a:lnTo>
                  <a:lnTo>
                    <a:pt x="8894" y="5056"/>
                  </a:lnTo>
                  <a:lnTo>
                    <a:pt x="8870" y="5070"/>
                  </a:lnTo>
                  <a:lnTo>
                    <a:pt x="8870" y="5146"/>
                  </a:lnTo>
                  <a:lnTo>
                    <a:pt x="8835" y="5181"/>
                  </a:lnTo>
                  <a:lnTo>
                    <a:pt x="8764" y="5174"/>
                  </a:lnTo>
                  <a:lnTo>
                    <a:pt x="8634" y="5139"/>
                  </a:lnTo>
                  <a:lnTo>
                    <a:pt x="8551" y="5146"/>
                  </a:lnTo>
                  <a:lnTo>
                    <a:pt x="8468" y="5174"/>
                  </a:lnTo>
                  <a:lnTo>
                    <a:pt x="8397" y="5208"/>
                  </a:lnTo>
                  <a:lnTo>
                    <a:pt x="8326" y="5229"/>
                  </a:lnTo>
                  <a:lnTo>
                    <a:pt x="8102" y="5257"/>
                  </a:lnTo>
                  <a:lnTo>
                    <a:pt x="8054" y="5277"/>
                  </a:lnTo>
                  <a:lnTo>
                    <a:pt x="8042" y="5319"/>
                  </a:lnTo>
                  <a:lnTo>
                    <a:pt x="8031" y="5408"/>
                  </a:lnTo>
                  <a:lnTo>
                    <a:pt x="8007" y="5443"/>
                  </a:lnTo>
                  <a:lnTo>
                    <a:pt x="7948" y="5464"/>
                  </a:lnTo>
                  <a:lnTo>
                    <a:pt x="7912" y="5436"/>
                  </a:lnTo>
                  <a:lnTo>
                    <a:pt x="7877" y="5353"/>
                  </a:lnTo>
                  <a:lnTo>
                    <a:pt x="7829" y="5319"/>
                  </a:lnTo>
                  <a:lnTo>
                    <a:pt x="7794" y="5326"/>
                  </a:lnTo>
                  <a:lnTo>
                    <a:pt x="7723" y="5402"/>
                  </a:lnTo>
                  <a:lnTo>
                    <a:pt x="7628" y="5464"/>
                  </a:lnTo>
                  <a:lnTo>
                    <a:pt x="7617" y="5491"/>
                  </a:lnTo>
                  <a:lnTo>
                    <a:pt x="7628" y="5505"/>
                  </a:lnTo>
                  <a:lnTo>
                    <a:pt x="7676" y="5533"/>
                  </a:lnTo>
                  <a:lnTo>
                    <a:pt x="7699" y="5554"/>
                  </a:lnTo>
                  <a:lnTo>
                    <a:pt x="7652" y="5602"/>
                  </a:lnTo>
                  <a:lnTo>
                    <a:pt x="7522" y="5581"/>
                  </a:lnTo>
                  <a:lnTo>
                    <a:pt x="7250" y="5505"/>
                  </a:lnTo>
                  <a:lnTo>
                    <a:pt x="7214" y="5533"/>
                  </a:lnTo>
                  <a:lnTo>
                    <a:pt x="7144" y="5526"/>
                  </a:lnTo>
                  <a:lnTo>
                    <a:pt x="7073" y="5498"/>
                  </a:lnTo>
                  <a:lnTo>
                    <a:pt x="7013" y="5491"/>
                  </a:lnTo>
                  <a:lnTo>
                    <a:pt x="6966" y="5491"/>
                  </a:lnTo>
                  <a:lnTo>
                    <a:pt x="6919" y="5512"/>
                  </a:lnTo>
                  <a:lnTo>
                    <a:pt x="6883" y="5519"/>
                  </a:lnTo>
                  <a:lnTo>
                    <a:pt x="6848" y="5519"/>
                  </a:lnTo>
                  <a:lnTo>
                    <a:pt x="6765" y="5484"/>
                  </a:lnTo>
                  <a:lnTo>
                    <a:pt x="6659" y="5450"/>
                  </a:lnTo>
                  <a:lnTo>
                    <a:pt x="6588" y="5346"/>
                  </a:lnTo>
                  <a:lnTo>
                    <a:pt x="6505" y="5326"/>
                  </a:lnTo>
                  <a:lnTo>
                    <a:pt x="6398" y="5312"/>
                  </a:lnTo>
                  <a:lnTo>
                    <a:pt x="6351" y="5312"/>
                  </a:lnTo>
                  <a:lnTo>
                    <a:pt x="6245" y="5346"/>
                  </a:lnTo>
                  <a:lnTo>
                    <a:pt x="6197" y="5353"/>
                  </a:lnTo>
                  <a:lnTo>
                    <a:pt x="6162" y="5346"/>
                  </a:lnTo>
                  <a:lnTo>
                    <a:pt x="6126" y="5339"/>
                  </a:lnTo>
                  <a:lnTo>
                    <a:pt x="6162" y="5284"/>
                  </a:lnTo>
                  <a:lnTo>
                    <a:pt x="6162" y="5229"/>
                  </a:lnTo>
                  <a:lnTo>
                    <a:pt x="6126" y="5201"/>
                  </a:lnTo>
                  <a:lnTo>
                    <a:pt x="6020" y="5201"/>
                  </a:lnTo>
                  <a:lnTo>
                    <a:pt x="5854" y="5243"/>
                  </a:lnTo>
                  <a:lnTo>
                    <a:pt x="5760" y="5250"/>
                  </a:lnTo>
                  <a:lnTo>
                    <a:pt x="5677" y="5229"/>
                  </a:lnTo>
                  <a:lnTo>
                    <a:pt x="5559" y="5270"/>
                  </a:lnTo>
                  <a:lnTo>
                    <a:pt x="5369" y="5395"/>
                  </a:lnTo>
                  <a:lnTo>
                    <a:pt x="5239" y="5443"/>
                  </a:lnTo>
                  <a:lnTo>
                    <a:pt x="5097" y="5478"/>
                  </a:lnTo>
                  <a:lnTo>
                    <a:pt x="5027" y="5484"/>
                  </a:lnTo>
                  <a:lnTo>
                    <a:pt x="4920" y="5491"/>
                  </a:lnTo>
                  <a:lnTo>
                    <a:pt x="4908" y="5505"/>
                  </a:lnTo>
                  <a:lnTo>
                    <a:pt x="4896" y="5519"/>
                  </a:lnTo>
                  <a:lnTo>
                    <a:pt x="4896" y="5588"/>
                  </a:lnTo>
                  <a:lnTo>
                    <a:pt x="4885" y="5588"/>
                  </a:lnTo>
                  <a:lnTo>
                    <a:pt x="4754" y="5650"/>
                  </a:lnTo>
                  <a:lnTo>
                    <a:pt x="4731" y="5671"/>
                  </a:lnTo>
                  <a:lnTo>
                    <a:pt x="4731" y="5699"/>
                  </a:lnTo>
                  <a:lnTo>
                    <a:pt x="4731" y="5726"/>
                  </a:lnTo>
                  <a:lnTo>
                    <a:pt x="4719" y="5754"/>
                  </a:lnTo>
                  <a:lnTo>
                    <a:pt x="4695" y="5768"/>
                  </a:lnTo>
                  <a:lnTo>
                    <a:pt x="4542" y="5768"/>
                  </a:lnTo>
                  <a:lnTo>
                    <a:pt x="4506" y="5754"/>
                  </a:lnTo>
                  <a:lnTo>
                    <a:pt x="4506" y="5733"/>
                  </a:lnTo>
                  <a:lnTo>
                    <a:pt x="4506" y="5712"/>
                  </a:lnTo>
                  <a:lnTo>
                    <a:pt x="4506" y="5692"/>
                  </a:lnTo>
                  <a:lnTo>
                    <a:pt x="4435" y="5664"/>
                  </a:lnTo>
                  <a:lnTo>
                    <a:pt x="4388" y="5685"/>
                  </a:lnTo>
                  <a:lnTo>
                    <a:pt x="4341" y="5712"/>
                  </a:lnTo>
                  <a:lnTo>
                    <a:pt x="4281" y="5733"/>
                  </a:lnTo>
                  <a:lnTo>
                    <a:pt x="4210" y="5740"/>
                  </a:lnTo>
                  <a:lnTo>
                    <a:pt x="4139" y="5754"/>
                  </a:lnTo>
                  <a:lnTo>
                    <a:pt x="4069" y="5768"/>
                  </a:lnTo>
                  <a:lnTo>
                    <a:pt x="4021" y="5795"/>
                  </a:lnTo>
                  <a:lnTo>
                    <a:pt x="4009" y="5816"/>
                  </a:lnTo>
                  <a:lnTo>
                    <a:pt x="3986" y="5844"/>
                  </a:lnTo>
                  <a:lnTo>
                    <a:pt x="3974" y="5857"/>
                  </a:lnTo>
                  <a:lnTo>
                    <a:pt x="3927" y="5871"/>
                  </a:lnTo>
                  <a:lnTo>
                    <a:pt x="3879" y="5871"/>
                  </a:lnTo>
                  <a:lnTo>
                    <a:pt x="3797" y="5850"/>
                  </a:lnTo>
                  <a:lnTo>
                    <a:pt x="3749" y="5844"/>
                  </a:lnTo>
                  <a:lnTo>
                    <a:pt x="3666" y="5844"/>
                  </a:lnTo>
                  <a:lnTo>
                    <a:pt x="3584" y="5844"/>
                  </a:lnTo>
                  <a:lnTo>
                    <a:pt x="3536" y="5871"/>
                  </a:lnTo>
                  <a:lnTo>
                    <a:pt x="3560" y="5920"/>
                  </a:lnTo>
                  <a:lnTo>
                    <a:pt x="3584" y="5926"/>
                  </a:lnTo>
                  <a:lnTo>
                    <a:pt x="3643" y="5940"/>
                  </a:lnTo>
                  <a:lnTo>
                    <a:pt x="3666" y="5947"/>
                  </a:lnTo>
                  <a:lnTo>
                    <a:pt x="3655" y="5968"/>
                  </a:lnTo>
                  <a:lnTo>
                    <a:pt x="3643" y="5989"/>
                  </a:lnTo>
                  <a:lnTo>
                    <a:pt x="3619" y="6002"/>
                  </a:lnTo>
                  <a:lnTo>
                    <a:pt x="3595" y="6009"/>
                  </a:lnTo>
                  <a:lnTo>
                    <a:pt x="3501" y="5996"/>
                  </a:lnTo>
                  <a:lnTo>
                    <a:pt x="3430" y="5968"/>
                  </a:lnTo>
                  <a:lnTo>
                    <a:pt x="3359" y="5954"/>
                  </a:lnTo>
                  <a:lnTo>
                    <a:pt x="3264" y="5982"/>
                  </a:lnTo>
                  <a:lnTo>
                    <a:pt x="3217" y="6023"/>
                  </a:lnTo>
                  <a:lnTo>
                    <a:pt x="3170" y="6113"/>
                  </a:lnTo>
                  <a:lnTo>
                    <a:pt x="3122" y="6154"/>
                  </a:lnTo>
                  <a:lnTo>
                    <a:pt x="3051" y="6168"/>
                  </a:lnTo>
                  <a:lnTo>
                    <a:pt x="2992" y="6154"/>
                  </a:lnTo>
                  <a:lnTo>
                    <a:pt x="2921" y="6141"/>
                  </a:lnTo>
                  <a:lnTo>
                    <a:pt x="2850" y="6175"/>
                  </a:lnTo>
                  <a:lnTo>
                    <a:pt x="2839" y="6203"/>
                  </a:lnTo>
                  <a:lnTo>
                    <a:pt x="2839" y="6223"/>
                  </a:lnTo>
                  <a:lnTo>
                    <a:pt x="2839" y="6244"/>
                  </a:lnTo>
                  <a:lnTo>
                    <a:pt x="2803" y="6251"/>
                  </a:lnTo>
                  <a:lnTo>
                    <a:pt x="2768" y="6251"/>
                  </a:lnTo>
                  <a:lnTo>
                    <a:pt x="2744" y="6230"/>
                  </a:lnTo>
                  <a:lnTo>
                    <a:pt x="2732" y="6210"/>
                  </a:lnTo>
                  <a:lnTo>
                    <a:pt x="2708" y="6189"/>
                  </a:lnTo>
                  <a:lnTo>
                    <a:pt x="2626" y="6154"/>
                  </a:lnTo>
                  <a:lnTo>
                    <a:pt x="2590" y="6175"/>
                  </a:lnTo>
                  <a:lnTo>
                    <a:pt x="2543" y="6272"/>
                  </a:lnTo>
                  <a:lnTo>
                    <a:pt x="2507" y="6306"/>
                  </a:lnTo>
                  <a:lnTo>
                    <a:pt x="2484" y="6327"/>
                  </a:lnTo>
                  <a:lnTo>
                    <a:pt x="2436" y="6348"/>
                  </a:lnTo>
                  <a:lnTo>
                    <a:pt x="2413" y="6355"/>
                  </a:lnTo>
                  <a:lnTo>
                    <a:pt x="2413" y="6355"/>
                  </a:lnTo>
                  <a:lnTo>
                    <a:pt x="2507" y="6438"/>
                  </a:lnTo>
                  <a:lnTo>
                    <a:pt x="2803" y="6707"/>
                  </a:lnTo>
                  <a:lnTo>
                    <a:pt x="3099" y="6983"/>
                  </a:lnTo>
                  <a:lnTo>
                    <a:pt x="3406" y="7259"/>
                  </a:lnTo>
                  <a:lnTo>
                    <a:pt x="3702" y="7529"/>
                  </a:lnTo>
                  <a:lnTo>
                    <a:pt x="3998" y="7805"/>
                  </a:lnTo>
                  <a:lnTo>
                    <a:pt x="4305" y="8074"/>
                  </a:lnTo>
                  <a:lnTo>
                    <a:pt x="4601" y="8351"/>
                  </a:lnTo>
                  <a:lnTo>
                    <a:pt x="4896" y="8627"/>
                  </a:lnTo>
                  <a:lnTo>
                    <a:pt x="5027" y="8737"/>
                  </a:lnTo>
                  <a:lnTo>
                    <a:pt x="4861" y="8751"/>
                  </a:lnTo>
                  <a:lnTo>
                    <a:pt x="4341" y="8910"/>
                  </a:lnTo>
                  <a:lnTo>
                    <a:pt x="4305" y="8924"/>
                  </a:lnTo>
                  <a:lnTo>
                    <a:pt x="4104" y="8958"/>
                  </a:lnTo>
                  <a:lnTo>
                    <a:pt x="3998" y="8958"/>
                  </a:lnTo>
                  <a:lnTo>
                    <a:pt x="3903" y="8931"/>
                  </a:lnTo>
                  <a:lnTo>
                    <a:pt x="3749" y="8855"/>
                  </a:lnTo>
                  <a:lnTo>
                    <a:pt x="3666" y="8820"/>
                  </a:lnTo>
                  <a:lnTo>
                    <a:pt x="3560" y="8813"/>
                  </a:lnTo>
                  <a:lnTo>
                    <a:pt x="3406" y="8848"/>
                  </a:lnTo>
                  <a:lnTo>
                    <a:pt x="3264" y="8910"/>
                  </a:lnTo>
                  <a:lnTo>
                    <a:pt x="3146" y="8986"/>
                  </a:lnTo>
                  <a:lnTo>
                    <a:pt x="3051" y="9062"/>
                  </a:lnTo>
                  <a:lnTo>
                    <a:pt x="3004" y="9138"/>
                  </a:lnTo>
                  <a:lnTo>
                    <a:pt x="2980" y="9221"/>
                  </a:lnTo>
                  <a:lnTo>
                    <a:pt x="2945" y="9290"/>
                  </a:lnTo>
                  <a:lnTo>
                    <a:pt x="2839" y="9352"/>
                  </a:lnTo>
                  <a:lnTo>
                    <a:pt x="2460" y="9469"/>
                  </a:lnTo>
                  <a:lnTo>
                    <a:pt x="2342" y="9525"/>
                  </a:lnTo>
                  <a:lnTo>
                    <a:pt x="2259" y="9573"/>
                  </a:lnTo>
                  <a:lnTo>
                    <a:pt x="2200" y="9635"/>
                  </a:lnTo>
                  <a:lnTo>
                    <a:pt x="2093" y="9759"/>
                  </a:lnTo>
                  <a:lnTo>
                    <a:pt x="2082" y="9753"/>
                  </a:lnTo>
                  <a:lnTo>
                    <a:pt x="2082" y="9746"/>
                  </a:lnTo>
                  <a:lnTo>
                    <a:pt x="2082" y="9739"/>
                  </a:lnTo>
                  <a:lnTo>
                    <a:pt x="2070" y="9739"/>
                  </a:lnTo>
                  <a:lnTo>
                    <a:pt x="2070" y="9732"/>
                  </a:lnTo>
                  <a:lnTo>
                    <a:pt x="2070" y="9725"/>
                  </a:lnTo>
                  <a:lnTo>
                    <a:pt x="2058" y="9725"/>
                  </a:lnTo>
                  <a:lnTo>
                    <a:pt x="2058" y="9718"/>
                  </a:lnTo>
                  <a:lnTo>
                    <a:pt x="2046" y="9711"/>
                  </a:lnTo>
                  <a:lnTo>
                    <a:pt x="2046" y="9704"/>
                  </a:lnTo>
                  <a:lnTo>
                    <a:pt x="2046" y="9704"/>
                  </a:lnTo>
                  <a:lnTo>
                    <a:pt x="2034" y="9697"/>
                  </a:lnTo>
                  <a:lnTo>
                    <a:pt x="2034" y="9690"/>
                  </a:lnTo>
                  <a:lnTo>
                    <a:pt x="2034" y="9690"/>
                  </a:lnTo>
                  <a:lnTo>
                    <a:pt x="2022" y="9683"/>
                  </a:lnTo>
                  <a:lnTo>
                    <a:pt x="2022" y="9677"/>
                  </a:lnTo>
                  <a:lnTo>
                    <a:pt x="1904" y="9317"/>
                  </a:lnTo>
                  <a:lnTo>
                    <a:pt x="1798" y="8958"/>
                  </a:lnTo>
                  <a:lnTo>
                    <a:pt x="1679" y="8599"/>
                  </a:lnTo>
                  <a:lnTo>
                    <a:pt x="1573" y="8233"/>
                  </a:lnTo>
                  <a:lnTo>
                    <a:pt x="1467" y="7874"/>
                  </a:lnTo>
                  <a:lnTo>
                    <a:pt x="1348" y="7515"/>
                  </a:lnTo>
                  <a:lnTo>
                    <a:pt x="1242" y="7156"/>
                  </a:lnTo>
                  <a:lnTo>
                    <a:pt x="1124" y="6797"/>
                  </a:lnTo>
                  <a:lnTo>
                    <a:pt x="1017" y="6438"/>
                  </a:lnTo>
                  <a:lnTo>
                    <a:pt x="899" y="6078"/>
                  </a:lnTo>
                  <a:lnTo>
                    <a:pt x="792" y="5719"/>
                  </a:lnTo>
                  <a:lnTo>
                    <a:pt x="674" y="5353"/>
                  </a:lnTo>
                  <a:lnTo>
                    <a:pt x="568" y="4994"/>
                  </a:lnTo>
                  <a:lnTo>
                    <a:pt x="449" y="4635"/>
                  </a:lnTo>
                  <a:lnTo>
                    <a:pt x="343" y="4276"/>
                  </a:lnTo>
                  <a:lnTo>
                    <a:pt x="225" y="3917"/>
                  </a:lnTo>
                  <a:lnTo>
                    <a:pt x="189" y="3779"/>
                  </a:lnTo>
                  <a:lnTo>
                    <a:pt x="130" y="3668"/>
                  </a:lnTo>
                  <a:lnTo>
                    <a:pt x="130" y="3620"/>
                  </a:lnTo>
                  <a:lnTo>
                    <a:pt x="59" y="3468"/>
                  </a:lnTo>
                  <a:lnTo>
                    <a:pt x="59" y="3364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131" name="Imagen 130">
            <a:extLst>
              <a:ext uri="{FF2B5EF4-FFF2-40B4-BE49-F238E27FC236}">
                <a16:creationId xmlns:a16="http://schemas.microsoft.com/office/drawing/2014/main" id="{178C25B7-2DE5-575B-726F-97EBB1872E1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975" y="875795"/>
            <a:ext cx="674532" cy="780023"/>
          </a:xfrm>
          <a:prstGeom prst="rect">
            <a:avLst/>
          </a:prstGeom>
        </p:spPr>
      </p:pic>
      <p:sp>
        <p:nvSpPr>
          <p:cNvPr id="68" name="CuadroTexto 67">
            <a:extLst>
              <a:ext uri="{FF2B5EF4-FFF2-40B4-BE49-F238E27FC236}">
                <a16:creationId xmlns:a16="http://schemas.microsoft.com/office/drawing/2014/main" id="{51788F39-9666-4DD4-92BD-44EDC15DA9C6}"/>
              </a:ext>
            </a:extLst>
          </p:cNvPr>
          <p:cNvSpPr txBox="1"/>
          <p:nvPr/>
        </p:nvSpPr>
        <p:spPr>
          <a:xfrm>
            <a:off x="4184957" y="3606033"/>
            <a:ext cx="2782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>
                <a:latin typeface="Helvetica" pitchFamily="2" charset="0"/>
                <a:cs typeface="Calibri" panose="020F0502020204030204" pitchFamily="34" charset="0"/>
              </a:rPr>
              <a:t>E</a:t>
            </a:r>
            <a:r>
              <a:rPr lang="es-ES" sz="1400" b="1" kern="0" spc="300">
                <a:latin typeface="Helvetica" pitchFamily="2" charset="0"/>
                <a:cs typeface="Calibri" panose="020F0502020204030204" pitchFamily="34" charset="0"/>
              </a:rPr>
              <a:t>studios y </a:t>
            </a:r>
            <a:r>
              <a:rPr lang="es-ES" sz="2400" b="1" kern="0" spc="300">
                <a:latin typeface="Helvetica" pitchFamily="2" charset="0"/>
                <a:cs typeface="Calibri" panose="020F0502020204030204" pitchFamily="34" charset="0"/>
              </a:rPr>
              <a:t>D</a:t>
            </a:r>
            <a:r>
              <a:rPr lang="es-ES" sz="1400" b="1" kern="0" spc="300">
                <a:latin typeface="Helvetica" pitchFamily="2" charset="0"/>
                <a:cs typeface="Calibri" panose="020F0502020204030204" pitchFamily="34" charset="0"/>
              </a:rPr>
              <a:t>iseños</a:t>
            </a:r>
            <a:r>
              <a:rPr lang="es-ES" b="1" kern="0" spc="30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82800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o 62">
            <a:extLst>
              <a:ext uri="{FF2B5EF4-FFF2-40B4-BE49-F238E27FC236}">
                <a16:creationId xmlns:a16="http://schemas.microsoft.com/office/drawing/2014/main" id="{D404C45B-132A-3F9B-5B9D-8171415E1837}"/>
              </a:ext>
            </a:extLst>
          </p:cNvPr>
          <p:cNvGrpSpPr/>
          <p:nvPr/>
        </p:nvGrpSpPr>
        <p:grpSpPr>
          <a:xfrm>
            <a:off x="1644639" y="5144791"/>
            <a:ext cx="776417" cy="540454"/>
            <a:chOff x="9864531" y="3010836"/>
            <a:chExt cx="790180" cy="654356"/>
          </a:xfrm>
        </p:grpSpPr>
        <p:sp>
          <p:nvSpPr>
            <p:cNvPr id="60" name="Google Shape;625;p22">
              <a:extLst>
                <a:ext uri="{FF2B5EF4-FFF2-40B4-BE49-F238E27FC236}">
                  <a16:creationId xmlns:a16="http://schemas.microsoft.com/office/drawing/2014/main" id="{0E01C905-15B4-D0B5-F8E9-49645FA77F26}"/>
                </a:ext>
              </a:extLst>
            </p:cNvPr>
            <p:cNvSpPr/>
            <p:nvPr/>
          </p:nvSpPr>
          <p:spPr>
            <a:xfrm flipH="1">
              <a:off x="9880502" y="3038247"/>
              <a:ext cx="774209" cy="626945"/>
            </a:xfrm>
            <a:custGeom>
              <a:avLst/>
              <a:gdLst/>
              <a:ahLst/>
              <a:cxnLst/>
              <a:rect l="l" t="t" r="r" b="b"/>
              <a:pathLst>
                <a:path w="10314" h="5333" extrusionOk="0">
                  <a:moveTo>
                    <a:pt x="119" y="62"/>
                  </a:moveTo>
                  <a:lnTo>
                    <a:pt x="273" y="56"/>
                  </a:lnTo>
                  <a:lnTo>
                    <a:pt x="344" y="35"/>
                  </a:lnTo>
                  <a:lnTo>
                    <a:pt x="415" y="21"/>
                  </a:lnTo>
                  <a:lnTo>
                    <a:pt x="521" y="0"/>
                  </a:lnTo>
                  <a:lnTo>
                    <a:pt x="840" y="0"/>
                  </a:lnTo>
                  <a:lnTo>
                    <a:pt x="911" y="14"/>
                  </a:lnTo>
                  <a:lnTo>
                    <a:pt x="947" y="28"/>
                  </a:lnTo>
                  <a:lnTo>
                    <a:pt x="959" y="49"/>
                  </a:lnTo>
                  <a:lnTo>
                    <a:pt x="959" y="62"/>
                  </a:lnTo>
                  <a:lnTo>
                    <a:pt x="971" y="83"/>
                  </a:lnTo>
                  <a:lnTo>
                    <a:pt x="994" y="104"/>
                  </a:lnTo>
                  <a:lnTo>
                    <a:pt x="1030" y="125"/>
                  </a:lnTo>
                  <a:lnTo>
                    <a:pt x="1065" y="138"/>
                  </a:lnTo>
                  <a:lnTo>
                    <a:pt x="1101" y="138"/>
                  </a:lnTo>
                  <a:lnTo>
                    <a:pt x="1124" y="132"/>
                  </a:lnTo>
                  <a:lnTo>
                    <a:pt x="1160" y="90"/>
                  </a:lnTo>
                  <a:lnTo>
                    <a:pt x="1243" y="76"/>
                  </a:lnTo>
                  <a:lnTo>
                    <a:pt x="1314" y="152"/>
                  </a:lnTo>
                  <a:lnTo>
                    <a:pt x="1349" y="214"/>
                  </a:lnTo>
                  <a:lnTo>
                    <a:pt x="1396" y="249"/>
                  </a:lnTo>
                  <a:lnTo>
                    <a:pt x="1432" y="283"/>
                  </a:lnTo>
                  <a:lnTo>
                    <a:pt x="1538" y="339"/>
                  </a:lnTo>
                  <a:lnTo>
                    <a:pt x="1609" y="359"/>
                  </a:lnTo>
                  <a:lnTo>
                    <a:pt x="1680" y="366"/>
                  </a:lnTo>
                  <a:lnTo>
                    <a:pt x="1763" y="359"/>
                  </a:lnTo>
                  <a:lnTo>
                    <a:pt x="1976" y="290"/>
                  </a:lnTo>
                  <a:lnTo>
                    <a:pt x="2070" y="277"/>
                  </a:lnTo>
                  <a:lnTo>
                    <a:pt x="1976" y="435"/>
                  </a:lnTo>
                  <a:lnTo>
                    <a:pt x="2000" y="491"/>
                  </a:lnTo>
                  <a:lnTo>
                    <a:pt x="2011" y="518"/>
                  </a:lnTo>
                  <a:lnTo>
                    <a:pt x="2000" y="553"/>
                  </a:lnTo>
                  <a:lnTo>
                    <a:pt x="1964" y="629"/>
                  </a:lnTo>
                  <a:lnTo>
                    <a:pt x="1988" y="712"/>
                  </a:lnTo>
                  <a:lnTo>
                    <a:pt x="2047" y="884"/>
                  </a:lnTo>
                  <a:lnTo>
                    <a:pt x="2189" y="1036"/>
                  </a:lnTo>
                  <a:lnTo>
                    <a:pt x="2212" y="1071"/>
                  </a:lnTo>
                  <a:lnTo>
                    <a:pt x="2212" y="1209"/>
                  </a:lnTo>
                  <a:lnTo>
                    <a:pt x="2248" y="1237"/>
                  </a:lnTo>
                  <a:lnTo>
                    <a:pt x="2283" y="1250"/>
                  </a:lnTo>
                  <a:lnTo>
                    <a:pt x="2366" y="1271"/>
                  </a:lnTo>
                  <a:lnTo>
                    <a:pt x="2496" y="1354"/>
                  </a:lnTo>
                  <a:lnTo>
                    <a:pt x="2603" y="1368"/>
                  </a:lnTo>
                  <a:lnTo>
                    <a:pt x="2674" y="1361"/>
                  </a:lnTo>
                  <a:lnTo>
                    <a:pt x="2745" y="1243"/>
                  </a:lnTo>
                  <a:lnTo>
                    <a:pt x="2792" y="1195"/>
                  </a:lnTo>
                  <a:lnTo>
                    <a:pt x="2851" y="1147"/>
                  </a:lnTo>
                  <a:lnTo>
                    <a:pt x="2981" y="1085"/>
                  </a:lnTo>
                  <a:lnTo>
                    <a:pt x="3052" y="1043"/>
                  </a:lnTo>
                  <a:lnTo>
                    <a:pt x="3099" y="1043"/>
                  </a:lnTo>
                  <a:lnTo>
                    <a:pt x="3170" y="1064"/>
                  </a:lnTo>
                  <a:lnTo>
                    <a:pt x="3206" y="1098"/>
                  </a:lnTo>
                  <a:lnTo>
                    <a:pt x="3182" y="1140"/>
                  </a:lnTo>
                  <a:lnTo>
                    <a:pt x="3064" y="1202"/>
                  </a:lnTo>
                  <a:lnTo>
                    <a:pt x="3017" y="1223"/>
                  </a:lnTo>
                  <a:lnTo>
                    <a:pt x="2993" y="1243"/>
                  </a:lnTo>
                  <a:lnTo>
                    <a:pt x="2958" y="1278"/>
                  </a:lnTo>
                  <a:lnTo>
                    <a:pt x="2946" y="1306"/>
                  </a:lnTo>
                  <a:lnTo>
                    <a:pt x="2969" y="1395"/>
                  </a:lnTo>
                  <a:lnTo>
                    <a:pt x="2958" y="1492"/>
                  </a:lnTo>
                  <a:lnTo>
                    <a:pt x="3028" y="1616"/>
                  </a:lnTo>
                  <a:lnTo>
                    <a:pt x="2981" y="1685"/>
                  </a:lnTo>
                  <a:lnTo>
                    <a:pt x="2993" y="1727"/>
                  </a:lnTo>
                  <a:lnTo>
                    <a:pt x="2993" y="1768"/>
                  </a:lnTo>
                  <a:lnTo>
                    <a:pt x="3005" y="1789"/>
                  </a:lnTo>
                  <a:lnTo>
                    <a:pt x="3028" y="1817"/>
                  </a:lnTo>
                  <a:lnTo>
                    <a:pt x="3088" y="1844"/>
                  </a:lnTo>
                  <a:lnTo>
                    <a:pt x="3135" y="1858"/>
                  </a:lnTo>
                  <a:lnTo>
                    <a:pt x="3194" y="1879"/>
                  </a:lnTo>
                  <a:lnTo>
                    <a:pt x="3265" y="1989"/>
                  </a:lnTo>
                  <a:lnTo>
                    <a:pt x="3336" y="2017"/>
                  </a:lnTo>
                  <a:lnTo>
                    <a:pt x="3454" y="2031"/>
                  </a:lnTo>
                  <a:lnTo>
                    <a:pt x="3561" y="2058"/>
                  </a:lnTo>
                  <a:lnTo>
                    <a:pt x="3608" y="2093"/>
                  </a:lnTo>
                  <a:lnTo>
                    <a:pt x="3643" y="2134"/>
                  </a:lnTo>
                  <a:lnTo>
                    <a:pt x="3939" y="2335"/>
                  </a:lnTo>
                  <a:lnTo>
                    <a:pt x="3986" y="2445"/>
                  </a:lnTo>
                  <a:lnTo>
                    <a:pt x="4034" y="2466"/>
                  </a:lnTo>
                  <a:lnTo>
                    <a:pt x="4093" y="2466"/>
                  </a:lnTo>
                  <a:lnTo>
                    <a:pt x="4448" y="2431"/>
                  </a:lnTo>
                  <a:lnTo>
                    <a:pt x="4578" y="2397"/>
                  </a:lnTo>
                  <a:lnTo>
                    <a:pt x="4672" y="2362"/>
                  </a:lnTo>
                  <a:lnTo>
                    <a:pt x="4708" y="2355"/>
                  </a:lnTo>
                  <a:lnTo>
                    <a:pt x="4732" y="2355"/>
                  </a:lnTo>
                  <a:lnTo>
                    <a:pt x="4803" y="2376"/>
                  </a:lnTo>
                  <a:lnTo>
                    <a:pt x="4873" y="2487"/>
                  </a:lnTo>
                  <a:lnTo>
                    <a:pt x="5063" y="2659"/>
                  </a:lnTo>
                  <a:lnTo>
                    <a:pt x="5157" y="2666"/>
                  </a:lnTo>
                  <a:lnTo>
                    <a:pt x="5287" y="2639"/>
                  </a:lnTo>
                  <a:lnTo>
                    <a:pt x="5311" y="2645"/>
                  </a:lnTo>
                  <a:lnTo>
                    <a:pt x="5323" y="2652"/>
                  </a:lnTo>
                  <a:lnTo>
                    <a:pt x="5335" y="2701"/>
                  </a:lnTo>
                  <a:lnTo>
                    <a:pt x="5370" y="2756"/>
                  </a:lnTo>
                  <a:lnTo>
                    <a:pt x="5453" y="2804"/>
                  </a:lnTo>
                  <a:lnTo>
                    <a:pt x="5500" y="2880"/>
                  </a:lnTo>
                  <a:lnTo>
                    <a:pt x="5548" y="2880"/>
                  </a:lnTo>
                  <a:lnTo>
                    <a:pt x="5607" y="2866"/>
                  </a:lnTo>
                  <a:lnTo>
                    <a:pt x="5749" y="2749"/>
                  </a:lnTo>
                  <a:lnTo>
                    <a:pt x="5760" y="2673"/>
                  </a:lnTo>
                  <a:lnTo>
                    <a:pt x="5737" y="2666"/>
                  </a:lnTo>
                  <a:lnTo>
                    <a:pt x="5654" y="2632"/>
                  </a:lnTo>
                  <a:lnTo>
                    <a:pt x="5654" y="2625"/>
                  </a:lnTo>
                  <a:lnTo>
                    <a:pt x="5642" y="2583"/>
                  </a:lnTo>
                  <a:lnTo>
                    <a:pt x="5548" y="2563"/>
                  </a:lnTo>
                  <a:lnTo>
                    <a:pt x="5500" y="2507"/>
                  </a:lnTo>
                  <a:lnTo>
                    <a:pt x="5441" y="2418"/>
                  </a:lnTo>
                  <a:lnTo>
                    <a:pt x="5418" y="2369"/>
                  </a:lnTo>
                  <a:lnTo>
                    <a:pt x="5429" y="2335"/>
                  </a:lnTo>
                  <a:lnTo>
                    <a:pt x="5441" y="2307"/>
                  </a:lnTo>
                  <a:lnTo>
                    <a:pt x="5488" y="2266"/>
                  </a:lnTo>
                  <a:lnTo>
                    <a:pt x="5642" y="2176"/>
                  </a:lnTo>
                  <a:lnTo>
                    <a:pt x="5808" y="2127"/>
                  </a:lnTo>
                  <a:lnTo>
                    <a:pt x="5867" y="2093"/>
                  </a:lnTo>
                  <a:lnTo>
                    <a:pt x="5997" y="2217"/>
                  </a:lnTo>
                  <a:lnTo>
                    <a:pt x="6009" y="2238"/>
                  </a:lnTo>
                  <a:lnTo>
                    <a:pt x="6174" y="2321"/>
                  </a:lnTo>
                  <a:lnTo>
                    <a:pt x="6222" y="2362"/>
                  </a:lnTo>
                  <a:lnTo>
                    <a:pt x="6234" y="2438"/>
                  </a:lnTo>
                  <a:lnTo>
                    <a:pt x="6305" y="2507"/>
                  </a:lnTo>
                  <a:lnTo>
                    <a:pt x="6328" y="2549"/>
                  </a:lnTo>
                  <a:lnTo>
                    <a:pt x="6316" y="2583"/>
                  </a:lnTo>
                  <a:lnTo>
                    <a:pt x="6305" y="2632"/>
                  </a:lnTo>
                  <a:lnTo>
                    <a:pt x="6305" y="2680"/>
                  </a:lnTo>
                  <a:lnTo>
                    <a:pt x="6352" y="2749"/>
                  </a:lnTo>
                  <a:lnTo>
                    <a:pt x="6387" y="2860"/>
                  </a:lnTo>
                  <a:lnTo>
                    <a:pt x="6387" y="2908"/>
                  </a:lnTo>
                  <a:lnTo>
                    <a:pt x="6387" y="2936"/>
                  </a:lnTo>
                  <a:lnTo>
                    <a:pt x="6399" y="2956"/>
                  </a:lnTo>
                  <a:lnTo>
                    <a:pt x="6446" y="2970"/>
                  </a:lnTo>
                  <a:lnTo>
                    <a:pt x="6470" y="2949"/>
                  </a:lnTo>
                  <a:lnTo>
                    <a:pt x="6553" y="2915"/>
                  </a:lnTo>
                  <a:lnTo>
                    <a:pt x="6612" y="2887"/>
                  </a:lnTo>
                  <a:lnTo>
                    <a:pt x="6695" y="2873"/>
                  </a:lnTo>
                  <a:lnTo>
                    <a:pt x="6778" y="2866"/>
                  </a:lnTo>
                  <a:lnTo>
                    <a:pt x="6896" y="2880"/>
                  </a:lnTo>
                  <a:lnTo>
                    <a:pt x="7156" y="2922"/>
                  </a:lnTo>
                  <a:lnTo>
                    <a:pt x="7322" y="2984"/>
                  </a:lnTo>
                  <a:lnTo>
                    <a:pt x="7322" y="2922"/>
                  </a:lnTo>
                  <a:lnTo>
                    <a:pt x="7345" y="2908"/>
                  </a:lnTo>
                  <a:lnTo>
                    <a:pt x="7381" y="2901"/>
                  </a:lnTo>
                  <a:lnTo>
                    <a:pt x="7416" y="2894"/>
                  </a:lnTo>
                  <a:lnTo>
                    <a:pt x="7487" y="2901"/>
                  </a:lnTo>
                  <a:lnTo>
                    <a:pt x="7558" y="2915"/>
                  </a:lnTo>
                  <a:lnTo>
                    <a:pt x="7594" y="2922"/>
                  </a:lnTo>
                  <a:lnTo>
                    <a:pt x="7641" y="2929"/>
                  </a:lnTo>
                  <a:lnTo>
                    <a:pt x="7688" y="2936"/>
                  </a:lnTo>
                  <a:lnTo>
                    <a:pt x="7818" y="2887"/>
                  </a:lnTo>
                  <a:lnTo>
                    <a:pt x="7901" y="2825"/>
                  </a:lnTo>
                  <a:lnTo>
                    <a:pt x="7972" y="2749"/>
                  </a:lnTo>
                  <a:lnTo>
                    <a:pt x="8008" y="2735"/>
                  </a:lnTo>
                  <a:lnTo>
                    <a:pt x="8055" y="2728"/>
                  </a:lnTo>
                  <a:lnTo>
                    <a:pt x="8126" y="2728"/>
                  </a:lnTo>
                  <a:lnTo>
                    <a:pt x="8161" y="2659"/>
                  </a:lnTo>
                  <a:lnTo>
                    <a:pt x="8209" y="2625"/>
                  </a:lnTo>
                  <a:lnTo>
                    <a:pt x="8374" y="2597"/>
                  </a:lnTo>
                  <a:lnTo>
                    <a:pt x="8457" y="2556"/>
                  </a:lnTo>
                  <a:lnTo>
                    <a:pt x="8528" y="2583"/>
                  </a:lnTo>
                  <a:lnTo>
                    <a:pt x="8575" y="2632"/>
                  </a:lnTo>
                  <a:lnTo>
                    <a:pt x="8634" y="2659"/>
                  </a:lnTo>
                  <a:lnTo>
                    <a:pt x="8682" y="2680"/>
                  </a:lnTo>
                  <a:lnTo>
                    <a:pt x="8705" y="2680"/>
                  </a:lnTo>
                  <a:lnTo>
                    <a:pt x="8765" y="2673"/>
                  </a:lnTo>
                  <a:lnTo>
                    <a:pt x="8824" y="2597"/>
                  </a:lnTo>
                  <a:lnTo>
                    <a:pt x="8812" y="2563"/>
                  </a:lnTo>
                  <a:lnTo>
                    <a:pt x="8788" y="2514"/>
                  </a:lnTo>
                  <a:lnTo>
                    <a:pt x="8705" y="2418"/>
                  </a:lnTo>
                  <a:lnTo>
                    <a:pt x="8694" y="2376"/>
                  </a:lnTo>
                  <a:lnTo>
                    <a:pt x="8729" y="2328"/>
                  </a:lnTo>
                  <a:lnTo>
                    <a:pt x="8776" y="2286"/>
                  </a:lnTo>
                  <a:lnTo>
                    <a:pt x="8812" y="2224"/>
                  </a:lnTo>
                  <a:lnTo>
                    <a:pt x="8847" y="2190"/>
                  </a:lnTo>
                  <a:lnTo>
                    <a:pt x="8895" y="2176"/>
                  </a:lnTo>
                  <a:lnTo>
                    <a:pt x="8942" y="2176"/>
                  </a:lnTo>
                  <a:lnTo>
                    <a:pt x="9001" y="2197"/>
                  </a:lnTo>
                  <a:lnTo>
                    <a:pt x="9096" y="2238"/>
                  </a:lnTo>
                  <a:lnTo>
                    <a:pt x="9143" y="2245"/>
                  </a:lnTo>
                  <a:lnTo>
                    <a:pt x="9190" y="2245"/>
                  </a:lnTo>
                  <a:lnTo>
                    <a:pt x="9226" y="2231"/>
                  </a:lnTo>
                  <a:lnTo>
                    <a:pt x="9249" y="2224"/>
                  </a:lnTo>
                  <a:lnTo>
                    <a:pt x="9285" y="2210"/>
                  </a:lnTo>
                  <a:lnTo>
                    <a:pt x="9332" y="2197"/>
                  </a:lnTo>
                  <a:lnTo>
                    <a:pt x="9391" y="2169"/>
                  </a:lnTo>
                  <a:lnTo>
                    <a:pt x="9474" y="2121"/>
                  </a:lnTo>
                  <a:lnTo>
                    <a:pt x="9616" y="1982"/>
                  </a:lnTo>
                  <a:lnTo>
                    <a:pt x="9675" y="1879"/>
                  </a:lnTo>
                  <a:lnTo>
                    <a:pt x="9711" y="1837"/>
                  </a:lnTo>
                  <a:lnTo>
                    <a:pt x="9746" y="1768"/>
                  </a:lnTo>
                  <a:lnTo>
                    <a:pt x="9746" y="1748"/>
                  </a:lnTo>
                  <a:lnTo>
                    <a:pt x="9770" y="1699"/>
                  </a:lnTo>
                  <a:lnTo>
                    <a:pt x="9876" y="1748"/>
                  </a:lnTo>
                  <a:lnTo>
                    <a:pt x="9947" y="1796"/>
                  </a:lnTo>
                  <a:lnTo>
                    <a:pt x="10006" y="1851"/>
                  </a:lnTo>
                  <a:lnTo>
                    <a:pt x="10030" y="1948"/>
                  </a:lnTo>
                  <a:lnTo>
                    <a:pt x="10077" y="1996"/>
                  </a:lnTo>
                  <a:lnTo>
                    <a:pt x="10101" y="2031"/>
                  </a:lnTo>
                  <a:lnTo>
                    <a:pt x="10089" y="2065"/>
                  </a:lnTo>
                  <a:lnTo>
                    <a:pt x="10077" y="2086"/>
                  </a:lnTo>
                  <a:lnTo>
                    <a:pt x="10018" y="2121"/>
                  </a:lnTo>
                  <a:lnTo>
                    <a:pt x="9995" y="2155"/>
                  </a:lnTo>
                  <a:lnTo>
                    <a:pt x="9983" y="2190"/>
                  </a:lnTo>
                  <a:lnTo>
                    <a:pt x="9995" y="2279"/>
                  </a:lnTo>
                  <a:lnTo>
                    <a:pt x="9983" y="2300"/>
                  </a:lnTo>
                  <a:lnTo>
                    <a:pt x="9983" y="2314"/>
                  </a:lnTo>
                  <a:lnTo>
                    <a:pt x="9983" y="2328"/>
                  </a:lnTo>
                  <a:lnTo>
                    <a:pt x="9995" y="2348"/>
                  </a:lnTo>
                  <a:lnTo>
                    <a:pt x="10006" y="2355"/>
                  </a:lnTo>
                  <a:lnTo>
                    <a:pt x="10077" y="2376"/>
                  </a:lnTo>
                  <a:lnTo>
                    <a:pt x="10101" y="2383"/>
                  </a:lnTo>
                  <a:lnTo>
                    <a:pt x="10101" y="2424"/>
                  </a:lnTo>
                  <a:lnTo>
                    <a:pt x="10042" y="2514"/>
                  </a:lnTo>
                  <a:lnTo>
                    <a:pt x="10054" y="2535"/>
                  </a:lnTo>
                  <a:lnTo>
                    <a:pt x="10101" y="2549"/>
                  </a:lnTo>
                  <a:lnTo>
                    <a:pt x="10160" y="2576"/>
                  </a:lnTo>
                  <a:lnTo>
                    <a:pt x="10207" y="2611"/>
                  </a:lnTo>
                  <a:lnTo>
                    <a:pt x="10231" y="2645"/>
                  </a:lnTo>
                  <a:lnTo>
                    <a:pt x="10267" y="2784"/>
                  </a:lnTo>
                  <a:lnTo>
                    <a:pt x="10314" y="2846"/>
                  </a:lnTo>
                  <a:lnTo>
                    <a:pt x="10302" y="2860"/>
                  </a:lnTo>
                  <a:lnTo>
                    <a:pt x="10267" y="2873"/>
                  </a:lnTo>
                  <a:lnTo>
                    <a:pt x="10255" y="2887"/>
                  </a:lnTo>
                  <a:lnTo>
                    <a:pt x="10196" y="2873"/>
                  </a:lnTo>
                  <a:lnTo>
                    <a:pt x="9983" y="2853"/>
                  </a:lnTo>
                  <a:lnTo>
                    <a:pt x="9900" y="2825"/>
                  </a:lnTo>
                  <a:lnTo>
                    <a:pt x="9853" y="2804"/>
                  </a:lnTo>
                  <a:lnTo>
                    <a:pt x="9829" y="2804"/>
                  </a:lnTo>
                  <a:lnTo>
                    <a:pt x="9758" y="2811"/>
                  </a:lnTo>
                  <a:lnTo>
                    <a:pt x="9699" y="2825"/>
                  </a:lnTo>
                  <a:lnTo>
                    <a:pt x="9652" y="2832"/>
                  </a:lnTo>
                  <a:lnTo>
                    <a:pt x="9474" y="2853"/>
                  </a:lnTo>
                  <a:lnTo>
                    <a:pt x="9380" y="2839"/>
                  </a:lnTo>
                  <a:lnTo>
                    <a:pt x="9344" y="2825"/>
                  </a:lnTo>
                  <a:lnTo>
                    <a:pt x="9285" y="2804"/>
                  </a:lnTo>
                  <a:lnTo>
                    <a:pt x="9167" y="2742"/>
                  </a:lnTo>
                  <a:lnTo>
                    <a:pt x="9108" y="2721"/>
                  </a:lnTo>
                  <a:lnTo>
                    <a:pt x="9084" y="2721"/>
                  </a:lnTo>
                  <a:lnTo>
                    <a:pt x="9060" y="2742"/>
                  </a:lnTo>
                  <a:lnTo>
                    <a:pt x="9048" y="2756"/>
                  </a:lnTo>
                  <a:lnTo>
                    <a:pt x="9037" y="2763"/>
                  </a:lnTo>
                  <a:lnTo>
                    <a:pt x="9037" y="2777"/>
                  </a:lnTo>
                  <a:lnTo>
                    <a:pt x="9025" y="2784"/>
                  </a:lnTo>
                  <a:lnTo>
                    <a:pt x="9001" y="2790"/>
                  </a:lnTo>
                  <a:lnTo>
                    <a:pt x="8989" y="2790"/>
                  </a:lnTo>
                  <a:lnTo>
                    <a:pt x="8977" y="2797"/>
                  </a:lnTo>
                  <a:lnTo>
                    <a:pt x="8977" y="2804"/>
                  </a:lnTo>
                  <a:lnTo>
                    <a:pt x="8977" y="2818"/>
                  </a:lnTo>
                  <a:lnTo>
                    <a:pt x="8977" y="2839"/>
                  </a:lnTo>
                  <a:lnTo>
                    <a:pt x="8977" y="2860"/>
                  </a:lnTo>
                  <a:lnTo>
                    <a:pt x="8942" y="2887"/>
                  </a:lnTo>
                  <a:lnTo>
                    <a:pt x="8942" y="2901"/>
                  </a:lnTo>
                  <a:lnTo>
                    <a:pt x="8942" y="2929"/>
                  </a:lnTo>
                  <a:lnTo>
                    <a:pt x="8942" y="2970"/>
                  </a:lnTo>
                  <a:lnTo>
                    <a:pt x="8918" y="3005"/>
                  </a:lnTo>
                  <a:lnTo>
                    <a:pt x="8895" y="3025"/>
                  </a:lnTo>
                  <a:lnTo>
                    <a:pt x="8883" y="3046"/>
                  </a:lnTo>
                  <a:lnTo>
                    <a:pt x="8895" y="3074"/>
                  </a:lnTo>
                  <a:lnTo>
                    <a:pt x="8930" y="3101"/>
                  </a:lnTo>
                  <a:lnTo>
                    <a:pt x="8977" y="3150"/>
                  </a:lnTo>
                  <a:lnTo>
                    <a:pt x="8989" y="3177"/>
                  </a:lnTo>
                  <a:lnTo>
                    <a:pt x="8977" y="3198"/>
                  </a:lnTo>
                  <a:lnTo>
                    <a:pt x="8930" y="3260"/>
                  </a:lnTo>
                  <a:lnTo>
                    <a:pt x="8765" y="3357"/>
                  </a:lnTo>
                  <a:lnTo>
                    <a:pt x="8741" y="3398"/>
                  </a:lnTo>
                  <a:lnTo>
                    <a:pt x="8741" y="3419"/>
                  </a:lnTo>
                  <a:lnTo>
                    <a:pt x="8741" y="3453"/>
                  </a:lnTo>
                  <a:lnTo>
                    <a:pt x="8741" y="3474"/>
                  </a:lnTo>
                  <a:lnTo>
                    <a:pt x="8717" y="3488"/>
                  </a:lnTo>
                  <a:lnTo>
                    <a:pt x="8670" y="3488"/>
                  </a:lnTo>
                  <a:lnTo>
                    <a:pt x="8587" y="3488"/>
                  </a:lnTo>
                  <a:lnTo>
                    <a:pt x="8457" y="3529"/>
                  </a:lnTo>
                  <a:lnTo>
                    <a:pt x="8386" y="3550"/>
                  </a:lnTo>
                  <a:lnTo>
                    <a:pt x="8351" y="3557"/>
                  </a:lnTo>
                  <a:lnTo>
                    <a:pt x="8161" y="3557"/>
                  </a:lnTo>
                  <a:lnTo>
                    <a:pt x="8161" y="3599"/>
                  </a:lnTo>
                  <a:lnTo>
                    <a:pt x="8126" y="3633"/>
                  </a:lnTo>
                  <a:lnTo>
                    <a:pt x="8079" y="3654"/>
                  </a:lnTo>
                  <a:lnTo>
                    <a:pt x="8019" y="3674"/>
                  </a:lnTo>
                  <a:lnTo>
                    <a:pt x="7960" y="3681"/>
                  </a:lnTo>
                  <a:lnTo>
                    <a:pt x="7783" y="3737"/>
                  </a:lnTo>
                  <a:lnTo>
                    <a:pt x="7535" y="3605"/>
                  </a:lnTo>
                  <a:lnTo>
                    <a:pt x="7428" y="3585"/>
                  </a:lnTo>
                  <a:lnTo>
                    <a:pt x="7404" y="3536"/>
                  </a:lnTo>
                  <a:lnTo>
                    <a:pt x="7404" y="3495"/>
                  </a:lnTo>
                  <a:lnTo>
                    <a:pt x="7192" y="3371"/>
                  </a:lnTo>
                  <a:lnTo>
                    <a:pt x="7109" y="3322"/>
                  </a:lnTo>
                  <a:lnTo>
                    <a:pt x="7073" y="3315"/>
                  </a:lnTo>
                  <a:lnTo>
                    <a:pt x="7038" y="3308"/>
                  </a:lnTo>
                  <a:lnTo>
                    <a:pt x="7014" y="3308"/>
                  </a:lnTo>
                  <a:lnTo>
                    <a:pt x="6990" y="3322"/>
                  </a:lnTo>
                  <a:lnTo>
                    <a:pt x="6990" y="3440"/>
                  </a:lnTo>
                  <a:lnTo>
                    <a:pt x="6789" y="3495"/>
                  </a:lnTo>
                  <a:lnTo>
                    <a:pt x="6707" y="3481"/>
                  </a:lnTo>
                  <a:lnTo>
                    <a:pt x="6624" y="3529"/>
                  </a:lnTo>
                  <a:lnTo>
                    <a:pt x="6565" y="3543"/>
                  </a:lnTo>
                  <a:lnTo>
                    <a:pt x="6517" y="3543"/>
                  </a:lnTo>
                  <a:lnTo>
                    <a:pt x="6482" y="3536"/>
                  </a:lnTo>
                  <a:lnTo>
                    <a:pt x="6458" y="3543"/>
                  </a:lnTo>
                  <a:lnTo>
                    <a:pt x="6458" y="3564"/>
                  </a:lnTo>
                  <a:lnTo>
                    <a:pt x="6411" y="3612"/>
                  </a:lnTo>
                  <a:lnTo>
                    <a:pt x="6257" y="3695"/>
                  </a:lnTo>
                  <a:lnTo>
                    <a:pt x="6222" y="3709"/>
                  </a:lnTo>
                  <a:lnTo>
                    <a:pt x="6222" y="3709"/>
                  </a:lnTo>
                  <a:lnTo>
                    <a:pt x="6222" y="3730"/>
                  </a:lnTo>
                  <a:lnTo>
                    <a:pt x="6186" y="3750"/>
                  </a:lnTo>
                  <a:lnTo>
                    <a:pt x="6210" y="3778"/>
                  </a:lnTo>
                  <a:lnTo>
                    <a:pt x="6234" y="3813"/>
                  </a:lnTo>
                  <a:lnTo>
                    <a:pt x="6234" y="3833"/>
                  </a:lnTo>
                  <a:lnTo>
                    <a:pt x="6222" y="3868"/>
                  </a:lnTo>
                  <a:lnTo>
                    <a:pt x="6198" y="3895"/>
                  </a:lnTo>
                  <a:lnTo>
                    <a:pt x="6103" y="3937"/>
                  </a:lnTo>
                  <a:lnTo>
                    <a:pt x="6033" y="3971"/>
                  </a:lnTo>
                  <a:lnTo>
                    <a:pt x="6021" y="3985"/>
                  </a:lnTo>
                  <a:lnTo>
                    <a:pt x="5962" y="4041"/>
                  </a:lnTo>
                  <a:lnTo>
                    <a:pt x="5973" y="4103"/>
                  </a:lnTo>
                  <a:lnTo>
                    <a:pt x="5938" y="4165"/>
                  </a:lnTo>
                  <a:lnTo>
                    <a:pt x="5843" y="4255"/>
                  </a:lnTo>
                  <a:lnTo>
                    <a:pt x="5831" y="4282"/>
                  </a:lnTo>
                  <a:lnTo>
                    <a:pt x="5855" y="4317"/>
                  </a:lnTo>
                  <a:lnTo>
                    <a:pt x="5843" y="4365"/>
                  </a:lnTo>
                  <a:lnTo>
                    <a:pt x="5784" y="4427"/>
                  </a:lnTo>
                  <a:lnTo>
                    <a:pt x="5796" y="4455"/>
                  </a:lnTo>
                  <a:lnTo>
                    <a:pt x="5938" y="4524"/>
                  </a:lnTo>
                  <a:lnTo>
                    <a:pt x="5926" y="4593"/>
                  </a:lnTo>
                  <a:lnTo>
                    <a:pt x="6044" y="4724"/>
                  </a:lnTo>
                  <a:lnTo>
                    <a:pt x="6044" y="4759"/>
                  </a:lnTo>
                  <a:lnTo>
                    <a:pt x="5962" y="4828"/>
                  </a:lnTo>
                  <a:lnTo>
                    <a:pt x="5654" y="4828"/>
                  </a:lnTo>
                  <a:lnTo>
                    <a:pt x="5536" y="4849"/>
                  </a:lnTo>
                  <a:lnTo>
                    <a:pt x="5500" y="4862"/>
                  </a:lnTo>
                  <a:lnTo>
                    <a:pt x="5441" y="4918"/>
                  </a:lnTo>
                  <a:lnTo>
                    <a:pt x="5394" y="4952"/>
                  </a:lnTo>
                  <a:lnTo>
                    <a:pt x="5358" y="4980"/>
                  </a:lnTo>
                  <a:lnTo>
                    <a:pt x="5382" y="5014"/>
                  </a:lnTo>
                  <a:lnTo>
                    <a:pt x="5370" y="5028"/>
                  </a:lnTo>
                  <a:lnTo>
                    <a:pt x="5216" y="5063"/>
                  </a:lnTo>
                  <a:lnTo>
                    <a:pt x="5145" y="5139"/>
                  </a:lnTo>
                  <a:lnTo>
                    <a:pt x="5122" y="5159"/>
                  </a:lnTo>
                  <a:lnTo>
                    <a:pt x="5098" y="5180"/>
                  </a:lnTo>
                  <a:lnTo>
                    <a:pt x="5051" y="5187"/>
                  </a:lnTo>
                  <a:lnTo>
                    <a:pt x="4980" y="5173"/>
                  </a:lnTo>
                  <a:lnTo>
                    <a:pt x="4944" y="5173"/>
                  </a:lnTo>
                  <a:lnTo>
                    <a:pt x="4909" y="5173"/>
                  </a:lnTo>
                  <a:lnTo>
                    <a:pt x="4873" y="5180"/>
                  </a:lnTo>
                  <a:lnTo>
                    <a:pt x="4838" y="5194"/>
                  </a:lnTo>
                  <a:lnTo>
                    <a:pt x="4826" y="5256"/>
                  </a:lnTo>
                  <a:lnTo>
                    <a:pt x="4803" y="5297"/>
                  </a:lnTo>
                  <a:lnTo>
                    <a:pt x="4708" y="5297"/>
                  </a:lnTo>
                  <a:lnTo>
                    <a:pt x="4554" y="5332"/>
                  </a:lnTo>
                  <a:lnTo>
                    <a:pt x="4400" y="5325"/>
                  </a:lnTo>
                  <a:lnTo>
                    <a:pt x="4353" y="5311"/>
                  </a:lnTo>
                  <a:lnTo>
                    <a:pt x="4318" y="5297"/>
                  </a:lnTo>
                  <a:lnTo>
                    <a:pt x="4306" y="5277"/>
                  </a:lnTo>
                  <a:lnTo>
                    <a:pt x="4258" y="5228"/>
                  </a:lnTo>
                  <a:lnTo>
                    <a:pt x="4247" y="5222"/>
                  </a:lnTo>
                  <a:lnTo>
                    <a:pt x="4247" y="5208"/>
                  </a:lnTo>
                  <a:lnTo>
                    <a:pt x="4258" y="5194"/>
                  </a:lnTo>
                  <a:lnTo>
                    <a:pt x="4247" y="5180"/>
                  </a:lnTo>
                  <a:lnTo>
                    <a:pt x="4223" y="5173"/>
                  </a:lnTo>
                  <a:lnTo>
                    <a:pt x="4164" y="5166"/>
                  </a:lnTo>
                  <a:lnTo>
                    <a:pt x="4152" y="5132"/>
                  </a:lnTo>
                  <a:lnTo>
                    <a:pt x="4223" y="5001"/>
                  </a:lnTo>
                  <a:lnTo>
                    <a:pt x="4223" y="4959"/>
                  </a:lnTo>
                  <a:lnTo>
                    <a:pt x="4152" y="4855"/>
                  </a:lnTo>
                  <a:lnTo>
                    <a:pt x="4140" y="4752"/>
                  </a:lnTo>
                  <a:lnTo>
                    <a:pt x="4081" y="4607"/>
                  </a:lnTo>
                  <a:lnTo>
                    <a:pt x="4057" y="4593"/>
                  </a:lnTo>
                  <a:lnTo>
                    <a:pt x="4010" y="4586"/>
                  </a:lnTo>
                  <a:lnTo>
                    <a:pt x="3868" y="4621"/>
                  </a:lnTo>
                  <a:lnTo>
                    <a:pt x="3774" y="4565"/>
                  </a:lnTo>
                  <a:lnTo>
                    <a:pt x="3714" y="4531"/>
                  </a:lnTo>
                  <a:lnTo>
                    <a:pt x="3691" y="4503"/>
                  </a:lnTo>
                  <a:lnTo>
                    <a:pt x="3667" y="4455"/>
                  </a:lnTo>
                  <a:lnTo>
                    <a:pt x="3608" y="4393"/>
                  </a:lnTo>
                  <a:lnTo>
                    <a:pt x="3632" y="4358"/>
                  </a:lnTo>
                  <a:lnTo>
                    <a:pt x="3726" y="4317"/>
                  </a:lnTo>
                  <a:lnTo>
                    <a:pt x="3774" y="4282"/>
                  </a:lnTo>
                  <a:lnTo>
                    <a:pt x="3785" y="4248"/>
                  </a:lnTo>
                  <a:lnTo>
                    <a:pt x="3785" y="4213"/>
                  </a:lnTo>
                  <a:lnTo>
                    <a:pt x="3762" y="4165"/>
                  </a:lnTo>
                  <a:lnTo>
                    <a:pt x="3750" y="4144"/>
                  </a:lnTo>
                  <a:lnTo>
                    <a:pt x="3738" y="4130"/>
                  </a:lnTo>
                  <a:lnTo>
                    <a:pt x="3714" y="4117"/>
                  </a:lnTo>
                  <a:lnTo>
                    <a:pt x="3726" y="4034"/>
                  </a:lnTo>
                  <a:lnTo>
                    <a:pt x="3703" y="4020"/>
                  </a:lnTo>
                  <a:lnTo>
                    <a:pt x="3490" y="3840"/>
                  </a:lnTo>
                  <a:lnTo>
                    <a:pt x="3419" y="3799"/>
                  </a:lnTo>
                  <a:lnTo>
                    <a:pt x="3360" y="3771"/>
                  </a:lnTo>
                  <a:lnTo>
                    <a:pt x="3324" y="3757"/>
                  </a:lnTo>
                  <a:lnTo>
                    <a:pt x="3230" y="3716"/>
                  </a:lnTo>
                  <a:lnTo>
                    <a:pt x="3159" y="3737"/>
                  </a:lnTo>
                  <a:lnTo>
                    <a:pt x="3123" y="3757"/>
                  </a:lnTo>
                  <a:lnTo>
                    <a:pt x="3028" y="3833"/>
                  </a:lnTo>
                  <a:lnTo>
                    <a:pt x="2958" y="3868"/>
                  </a:lnTo>
                  <a:lnTo>
                    <a:pt x="2851" y="3951"/>
                  </a:lnTo>
                  <a:lnTo>
                    <a:pt x="2780" y="3951"/>
                  </a:lnTo>
                  <a:lnTo>
                    <a:pt x="2555" y="3833"/>
                  </a:lnTo>
                  <a:lnTo>
                    <a:pt x="2402" y="3785"/>
                  </a:lnTo>
                  <a:lnTo>
                    <a:pt x="2343" y="3737"/>
                  </a:lnTo>
                  <a:lnTo>
                    <a:pt x="2260" y="3654"/>
                  </a:lnTo>
                  <a:lnTo>
                    <a:pt x="1846" y="3384"/>
                  </a:lnTo>
                  <a:lnTo>
                    <a:pt x="1751" y="3329"/>
                  </a:lnTo>
                  <a:lnTo>
                    <a:pt x="1704" y="3315"/>
                  </a:lnTo>
                  <a:lnTo>
                    <a:pt x="1668" y="3308"/>
                  </a:lnTo>
                  <a:lnTo>
                    <a:pt x="1645" y="3322"/>
                  </a:lnTo>
                  <a:lnTo>
                    <a:pt x="1621" y="3343"/>
                  </a:lnTo>
                  <a:lnTo>
                    <a:pt x="1586" y="3378"/>
                  </a:lnTo>
                  <a:lnTo>
                    <a:pt x="1562" y="3391"/>
                  </a:lnTo>
                  <a:lnTo>
                    <a:pt x="1479" y="3433"/>
                  </a:lnTo>
                  <a:lnTo>
                    <a:pt x="1420" y="3453"/>
                  </a:lnTo>
                  <a:lnTo>
                    <a:pt x="1396" y="3453"/>
                  </a:lnTo>
                  <a:lnTo>
                    <a:pt x="1361" y="3440"/>
                  </a:lnTo>
                  <a:lnTo>
                    <a:pt x="1314" y="3288"/>
                  </a:lnTo>
                  <a:lnTo>
                    <a:pt x="1302" y="3267"/>
                  </a:lnTo>
                  <a:lnTo>
                    <a:pt x="1278" y="3239"/>
                  </a:lnTo>
                  <a:lnTo>
                    <a:pt x="1231" y="3219"/>
                  </a:lnTo>
                  <a:lnTo>
                    <a:pt x="1207" y="3191"/>
                  </a:lnTo>
                  <a:lnTo>
                    <a:pt x="1195" y="3163"/>
                  </a:lnTo>
                  <a:lnTo>
                    <a:pt x="1183" y="3122"/>
                  </a:lnTo>
                  <a:lnTo>
                    <a:pt x="1160" y="3094"/>
                  </a:lnTo>
                  <a:lnTo>
                    <a:pt x="1136" y="3081"/>
                  </a:lnTo>
                  <a:lnTo>
                    <a:pt x="1113" y="3074"/>
                  </a:lnTo>
                  <a:lnTo>
                    <a:pt x="1053" y="3046"/>
                  </a:lnTo>
                  <a:lnTo>
                    <a:pt x="1136" y="2998"/>
                  </a:lnTo>
                  <a:lnTo>
                    <a:pt x="1231" y="2929"/>
                  </a:lnTo>
                  <a:lnTo>
                    <a:pt x="1302" y="2894"/>
                  </a:lnTo>
                  <a:lnTo>
                    <a:pt x="1337" y="2839"/>
                  </a:lnTo>
                  <a:lnTo>
                    <a:pt x="1491" y="2777"/>
                  </a:lnTo>
                  <a:lnTo>
                    <a:pt x="1858" y="2659"/>
                  </a:lnTo>
                  <a:lnTo>
                    <a:pt x="1858" y="2618"/>
                  </a:lnTo>
                  <a:lnTo>
                    <a:pt x="1834" y="2597"/>
                  </a:lnTo>
                  <a:lnTo>
                    <a:pt x="1787" y="2583"/>
                  </a:lnTo>
                  <a:lnTo>
                    <a:pt x="1728" y="2569"/>
                  </a:lnTo>
                  <a:lnTo>
                    <a:pt x="1645" y="2556"/>
                  </a:lnTo>
                  <a:lnTo>
                    <a:pt x="1633" y="2535"/>
                  </a:lnTo>
                  <a:lnTo>
                    <a:pt x="1550" y="2376"/>
                  </a:lnTo>
                  <a:lnTo>
                    <a:pt x="1515" y="2259"/>
                  </a:lnTo>
                  <a:lnTo>
                    <a:pt x="1455" y="2203"/>
                  </a:lnTo>
                  <a:lnTo>
                    <a:pt x="1444" y="2155"/>
                  </a:lnTo>
                  <a:lnTo>
                    <a:pt x="1562" y="2086"/>
                  </a:lnTo>
                  <a:lnTo>
                    <a:pt x="1586" y="2058"/>
                  </a:lnTo>
                  <a:lnTo>
                    <a:pt x="1597" y="2031"/>
                  </a:lnTo>
                  <a:lnTo>
                    <a:pt x="1621" y="2003"/>
                  </a:lnTo>
                  <a:lnTo>
                    <a:pt x="1645" y="1948"/>
                  </a:lnTo>
                  <a:lnTo>
                    <a:pt x="1668" y="1934"/>
                  </a:lnTo>
                  <a:lnTo>
                    <a:pt x="1728" y="1913"/>
                  </a:lnTo>
                  <a:lnTo>
                    <a:pt x="1739" y="1900"/>
                  </a:lnTo>
                  <a:lnTo>
                    <a:pt x="1728" y="1879"/>
                  </a:lnTo>
                  <a:lnTo>
                    <a:pt x="1657" y="1734"/>
                  </a:lnTo>
                  <a:lnTo>
                    <a:pt x="1503" y="1582"/>
                  </a:lnTo>
                  <a:lnTo>
                    <a:pt x="1373" y="1547"/>
                  </a:lnTo>
                  <a:lnTo>
                    <a:pt x="1278" y="1492"/>
                  </a:lnTo>
                  <a:lnTo>
                    <a:pt x="1243" y="1437"/>
                  </a:lnTo>
                  <a:lnTo>
                    <a:pt x="1243" y="1409"/>
                  </a:lnTo>
                  <a:lnTo>
                    <a:pt x="1219" y="1388"/>
                  </a:lnTo>
                  <a:lnTo>
                    <a:pt x="1183" y="1361"/>
                  </a:lnTo>
                  <a:lnTo>
                    <a:pt x="1160" y="1354"/>
                  </a:lnTo>
                  <a:lnTo>
                    <a:pt x="1136" y="1347"/>
                  </a:lnTo>
                  <a:lnTo>
                    <a:pt x="1113" y="1354"/>
                  </a:lnTo>
                  <a:lnTo>
                    <a:pt x="1101" y="1361"/>
                  </a:lnTo>
                  <a:lnTo>
                    <a:pt x="1077" y="1375"/>
                  </a:lnTo>
                  <a:lnTo>
                    <a:pt x="1042" y="1375"/>
                  </a:lnTo>
                  <a:lnTo>
                    <a:pt x="1018" y="1368"/>
                  </a:lnTo>
                  <a:lnTo>
                    <a:pt x="971" y="1340"/>
                  </a:lnTo>
                  <a:lnTo>
                    <a:pt x="947" y="1313"/>
                  </a:lnTo>
                  <a:lnTo>
                    <a:pt x="911" y="1299"/>
                  </a:lnTo>
                  <a:lnTo>
                    <a:pt x="864" y="1285"/>
                  </a:lnTo>
                  <a:lnTo>
                    <a:pt x="805" y="1285"/>
                  </a:lnTo>
                  <a:lnTo>
                    <a:pt x="746" y="1271"/>
                  </a:lnTo>
                  <a:lnTo>
                    <a:pt x="699" y="1237"/>
                  </a:lnTo>
                  <a:lnTo>
                    <a:pt x="663" y="1202"/>
                  </a:lnTo>
                  <a:lnTo>
                    <a:pt x="628" y="1126"/>
                  </a:lnTo>
                  <a:lnTo>
                    <a:pt x="533" y="698"/>
                  </a:lnTo>
                  <a:lnTo>
                    <a:pt x="509" y="656"/>
                  </a:lnTo>
                  <a:lnTo>
                    <a:pt x="415" y="636"/>
                  </a:lnTo>
                  <a:lnTo>
                    <a:pt x="344" y="580"/>
                  </a:lnTo>
                  <a:lnTo>
                    <a:pt x="296" y="484"/>
                  </a:lnTo>
                  <a:lnTo>
                    <a:pt x="225" y="401"/>
                  </a:lnTo>
                  <a:lnTo>
                    <a:pt x="84" y="187"/>
                  </a:lnTo>
                  <a:lnTo>
                    <a:pt x="36" y="138"/>
                  </a:lnTo>
                  <a:lnTo>
                    <a:pt x="13" y="83"/>
                  </a:lnTo>
                  <a:lnTo>
                    <a:pt x="1" y="76"/>
                  </a:lnTo>
                  <a:lnTo>
                    <a:pt x="119" y="6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" name="Google Shape;625;p22">
              <a:extLst>
                <a:ext uri="{FF2B5EF4-FFF2-40B4-BE49-F238E27FC236}">
                  <a16:creationId xmlns:a16="http://schemas.microsoft.com/office/drawing/2014/main" id="{741B6871-AACD-70D7-47E4-910A6D93863D}"/>
                </a:ext>
              </a:extLst>
            </p:cNvPr>
            <p:cNvSpPr/>
            <p:nvPr/>
          </p:nvSpPr>
          <p:spPr>
            <a:xfrm flipH="1">
              <a:off x="9864531" y="3010836"/>
              <a:ext cx="774209" cy="626945"/>
            </a:xfrm>
            <a:custGeom>
              <a:avLst/>
              <a:gdLst/>
              <a:ahLst/>
              <a:cxnLst/>
              <a:rect l="l" t="t" r="r" b="b"/>
              <a:pathLst>
                <a:path w="10314" h="5333" extrusionOk="0">
                  <a:moveTo>
                    <a:pt x="119" y="62"/>
                  </a:moveTo>
                  <a:lnTo>
                    <a:pt x="273" y="56"/>
                  </a:lnTo>
                  <a:lnTo>
                    <a:pt x="344" y="35"/>
                  </a:lnTo>
                  <a:lnTo>
                    <a:pt x="415" y="21"/>
                  </a:lnTo>
                  <a:lnTo>
                    <a:pt x="521" y="0"/>
                  </a:lnTo>
                  <a:lnTo>
                    <a:pt x="840" y="0"/>
                  </a:lnTo>
                  <a:lnTo>
                    <a:pt x="911" y="14"/>
                  </a:lnTo>
                  <a:lnTo>
                    <a:pt x="947" y="28"/>
                  </a:lnTo>
                  <a:lnTo>
                    <a:pt x="959" y="49"/>
                  </a:lnTo>
                  <a:lnTo>
                    <a:pt x="959" y="62"/>
                  </a:lnTo>
                  <a:lnTo>
                    <a:pt x="971" y="83"/>
                  </a:lnTo>
                  <a:lnTo>
                    <a:pt x="994" y="104"/>
                  </a:lnTo>
                  <a:lnTo>
                    <a:pt x="1030" y="125"/>
                  </a:lnTo>
                  <a:lnTo>
                    <a:pt x="1065" y="138"/>
                  </a:lnTo>
                  <a:lnTo>
                    <a:pt x="1101" y="138"/>
                  </a:lnTo>
                  <a:lnTo>
                    <a:pt x="1124" y="132"/>
                  </a:lnTo>
                  <a:lnTo>
                    <a:pt x="1160" y="90"/>
                  </a:lnTo>
                  <a:lnTo>
                    <a:pt x="1243" y="76"/>
                  </a:lnTo>
                  <a:lnTo>
                    <a:pt x="1314" y="152"/>
                  </a:lnTo>
                  <a:lnTo>
                    <a:pt x="1349" y="214"/>
                  </a:lnTo>
                  <a:lnTo>
                    <a:pt x="1396" y="249"/>
                  </a:lnTo>
                  <a:lnTo>
                    <a:pt x="1432" y="283"/>
                  </a:lnTo>
                  <a:lnTo>
                    <a:pt x="1538" y="339"/>
                  </a:lnTo>
                  <a:lnTo>
                    <a:pt x="1609" y="359"/>
                  </a:lnTo>
                  <a:lnTo>
                    <a:pt x="1680" y="366"/>
                  </a:lnTo>
                  <a:lnTo>
                    <a:pt x="1763" y="359"/>
                  </a:lnTo>
                  <a:lnTo>
                    <a:pt x="1976" y="290"/>
                  </a:lnTo>
                  <a:lnTo>
                    <a:pt x="2070" y="277"/>
                  </a:lnTo>
                  <a:lnTo>
                    <a:pt x="1976" y="435"/>
                  </a:lnTo>
                  <a:lnTo>
                    <a:pt x="2000" y="491"/>
                  </a:lnTo>
                  <a:lnTo>
                    <a:pt x="2011" y="518"/>
                  </a:lnTo>
                  <a:lnTo>
                    <a:pt x="2000" y="553"/>
                  </a:lnTo>
                  <a:lnTo>
                    <a:pt x="1964" y="629"/>
                  </a:lnTo>
                  <a:lnTo>
                    <a:pt x="1988" y="712"/>
                  </a:lnTo>
                  <a:lnTo>
                    <a:pt x="2047" y="884"/>
                  </a:lnTo>
                  <a:lnTo>
                    <a:pt x="2189" y="1036"/>
                  </a:lnTo>
                  <a:lnTo>
                    <a:pt x="2212" y="1071"/>
                  </a:lnTo>
                  <a:lnTo>
                    <a:pt x="2212" y="1209"/>
                  </a:lnTo>
                  <a:lnTo>
                    <a:pt x="2248" y="1237"/>
                  </a:lnTo>
                  <a:lnTo>
                    <a:pt x="2283" y="1250"/>
                  </a:lnTo>
                  <a:lnTo>
                    <a:pt x="2366" y="1271"/>
                  </a:lnTo>
                  <a:lnTo>
                    <a:pt x="2496" y="1354"/>
                  </a:lnTo>
                  <a:lnTo>
                    <a:pt x="2603" y="1368"/>
                  </a:lnTo>
                  <a:lnTo>
                    <a:pt x="2674" y="1361"/>
                  </a:lnTo>
                  <a:lnTo>
                    <a:pt x="2745" y="1243"/>
                  </a:lnTo>
                  <a:lnTo>
                    <a:pt x="2792" y="1195"/>
                  </a:lnTo>
                  <a:lnTo>
                    <a:pt x="2851" y="1147"/>
                  </a:lnTo>
                  <a:lnTo>
                    <a:pt x="2981" y="1085"/>
                  </a:lnTo>
                  <a:lnTo>
                    <a:pt x="3052" y="1043"/>
                  </a:lnTo>
                  <a:lnTo>
                    <a:pt x="3099" y="1043"/>
                  </a:lnTo>
                  <a:lnTo>
                    <a:pt x="3170" y="1064"/>
                  </a:lnTo>
                  <a:lnTo>
                    <a:pt x="3206" y="1098"/>
                  </a:lnTo>
                  <a:lnTo>
                    <a:pt x="3182" y="1140"/>
                  </a:lnTo>
                  <a:lnTo>
                    <a:pt x="3064" y="1202"/>
                  </a:lnTo>
                  <a:lnTo>
                    <a:pt x="3017" y="1223"/>
                  </a:lnTo>
                  <a:lnTo>
                    <a:pt x="2993" y="1243"/>
                  </a:lnTo>
                  <a:lnTo>
                    <a:pt x="2958" y="1278"/>
                  </a:lnTo>
                  <a:lnTo>
                    <a:pt x="2946" y="1306"/>
                  </a:lnTo>
                  <a:lnTo>
                    <a:pt x="2969" y="1395"/>
                  </a:lnTo>
                  <a:lnTo>
                    <a:pt x="2958" y="1492"/>
                  </a:lnTo>
                  <a:lnTo>
                    <a:pt x="3028" y="1616"/>
                  </a:lnTo>
                  <a:lnTo>
                    <a:pt x="2981" y="1685"/>
                  </a:lnTo>
                  <a:lnTo>
                    <a:pt x="2993" y="1727"/>
                  </a:lnTo>
                  <a:lnTo>
                    <a:pt x="2993" y="1768"/>
                  </a:lnTo>
                  <a:lnTo>
                    <a:pt x="3005" y="1789"/>
                  </a:lnTo>
                  <a:lnTo>
                    <a:pt x="3028" y="1817"/>
                  </a:lnTo>
                  <a:lnTo>
                    <a:pt x="3088" y="1844"/>
                  </a:lnTo>
                  <a:lnTo>
                    <a:pt x="3135" y="1858"/>
                  </a:lnTo>
                  <a:lnTo>
                    <a:pt x="3194" y="1879"/>
                  </a:lnTo>
                  <a:lnTo>
                    <a:pt x="3265" y="1989"/>
                  </a:lnTo>
                  <a:lnTo>
                    <a:pt x="3336" y="2017"/>
                  </a:lnTo>
                  <a:lnTo>
                    <a:pt x="3454" y="2031"/>
                  </a:lnTo>
                  <a:lnTo>
                    <a:pt x="3561" y="2058"/>
                  </a:lnTo>
                  <a:lnTo>
                    <a:pt x="3608" y="2093"/>
                  </a:lnTo>
                  <a:lnTo>
                    <a:pt x="3643" y="2134"/>
                  </a:lnTo>
                  <a:lnTo>
                    <a:pt x="3939" y="2335"/>
                  </a:lnTo>
                  <a:lnTo>
                    <a:pt x="3986" y="2445"/>
                  </a:lnTo>
                  <a:lnTo>
                    <a:pt x="4034" y="2466"/>
                  </a:lnTo>
                  <a:lnTo>
                    <a:pt x="4093" y="2466"/>
                  </a:lnTo>
                  <a:lnTo>
                    <a:pt x="4448" y="2431"/>
                  </a:lnTo>
                  <a:lnTo>
                    <a:pt x="4578" y="2397"/>
                  </a:lnTo>
                  <a:lnTo>
                    <a:pt x="4672" y="2362"/>
                  </a:lnTo>
                  <a:lnTo>
                    <a:pt x="4708" y="2355"/>
                  </a:lnTo>
                  <a:lnTo>
                    <a:pt x="4732" y="2355"/>
                  </a:lnTo>
                  <a:lnTo>
                    <a:pt x="4803" y="2376"/>
                  </a:lnTo>
                  <a:lnTo>
                    <a:pt x="4873" y="2487"/>
                  </a:lnTo>
                  <a:lnTo>
                    <a:pt x="5063" y="2659"/>
                  </a:lnTo>
                  <a:lnTo>
                    <a:pt x="5157" y="2666"/>
                  </a:lnTo>
                  <a:lnTo>
                    <a:pt x="5287" y="2639"/>
                  </a:lnTo>
                  <a:lnTo>
                    <a:pt x="5311" y="2645"/>
                  </a:lnTo>
                  <a:lnTo>
                    <a:pt x="5323" y="2652"/>
                  </a:lnTo>
                  <a:lnTo>
                    <a:pt x="5335" y="2701"/>
                  </a:lnTo>
                  <a:lnTo>
                    <a:pt x="5370" y="2756"/>
                  </a:lnTo>
                  <a:lnTo>
                    <a:pt x="5453" y="2804"/>
                  </a:lnTo>
                  <a:lnTo>
                    <a:pt x="5500" y="2880"/>
                  </a:lnTo>
                  <a:lnTo>
                    <a:pt x="5548" y="2880"/>
                  </a:lnTo>
                  <a:lnTo>
                    <a:pt x="5607" y="2866"/>
                  </a:lnTo>
                  <a:lnTo>
                    <a:pt x="5749" y="2749"/>
                  </a:lnTo>
                  <a:lnTo>
                    <a:pt x="5760" y="2673"/>
                  </a:lnTo>
                  <a:lnTo>
                    <a:pt x="5737" y="2666"/>
                  </a:lnTo>
                  <a:lnTo>
                    <a:pt x="5654" y="2632"/>
                  </a:lnTo>
                  <a:lnTo>
                    <a:pt x="5654" y="2625"/>
                  </a:lnTo>
                  <a:lnTo>
                    <a:pt x="5642" y="2583"/>
                  </a:lnTo>
                  <a:lnTo>
                    <a:pt x="5548" y="2563"/>
                  </a:lnTo>
                  <a:lnTo>
                    <a:pt x="5500" y="2507"/>
                  </a:lnTo>
                  <a:lnTo>
                    <a:pt x="5441" y="2418"/>
                  </a:lnTo>
                  <a:lnTo>
                    <a:pt x="5418" y="2369"/>
                  </a:lnTo>
                  <a:lnTo>
                    <a:pt x="5429" y="2335"/>
                  </a:lnTo>
                  <a:lnTo>
                    <a:pt x="5441" y="2307"/>
                  </a:lnTo>
                  <a:lnTo>
                    <a:pt x="5488" y="2266"/>
                  </a:lnTo>
                  <a:lnTo>
                    <a:pt x="5642" y="2176"/>
                  </a:lnTo>
                  <a:lnTo>
                    <a:pt x="5808" y="2127"/>
                  </a:lnTo>
                  <a:lnTo>
                    <a:pt x="5867" y="2093"/>
                  </a:lnTo>
                  <a:lnTo>
                    <a:pt x="5997" y="2217"/>
                  </a:lnTo>
                  <a:lnTo>
                    <a:pt x="6009" y="2238"/>
                  </a:lnTo>
                  <a:lnTo>
                    <a:pt x="6174" y="2321"/>
                  </a:lnTo>
                  <a:lnTo>
                    <a:pt x="6222" y="2362"/>
                  </a:lnTo>
                  <a:lnTo>
                    <a:pt x="6234" y="2438"/>
                  </a:lnTo>
                  <a:lnTo>
                    <a:pt x="6305" y="2507"/>
                  </a:lnTo>
                  <a:lnTo>
                    <a:pt x="6328" y="2549"/>
                  </a:lnTo>
                  <a:lnTo>
                    <a:pt x="6316" y="2583"/>
                  </a:lnTo>
                  <a:lnTo>
                    <a:pt x="6305" y="2632"/>
                  </a:lnTo>
                  <a:lnTo>
                    <a:pt x="6305" y="2680"/>
                  </a:lnTo>
                  <a:lnTo>
                    <a:pt x="6352" y="2749"/>
                  </a:lnTo>
                  <a:lnTo>
                    <a:pt x="6387" y="2860"/>
                  </a:lnTo>
                  <a:lnTo>
                    <a:pt x="6387" y="2908"/>
                  </a:lnTo>
                  <a:lnTo>
                    <a:pt x="6387" y="2936"/>
                  </a:lnTo>
                  <a:lnTo>
                    <a:pt x="6399" y="2956"/>
                  </a:lnTo>
                  <a:lnTo>
                    <a:pt x="6446" y="2970"/>
                  </a:lnTo>
                  <a:lnTo>
                    <a:pt x="6470" y="2949"/>
                  </a:lnTo>
                  <a:lnTo>
                    <a:pt x="6553" y="2915"/>
                  </a:lnTo>
                  <a:lnTo>
                    <a:pt x="6612" y="2887"/>
                  </a:lnTo>
                  <a:lnTo>
                    <a:pt x="6695" y="2873"/>
                  </a:lnTo>
                  <a:lnTo>
                    <a:pt x="6778" y="2866"/>
                  </a:lnTo>
                  <a:lnTo>
                    <a:pt x="6896" y="2880"/>
                  </a:lnTo>
                  <a:lnTo>
                    <a:pt x="7156" y="2922"/>
                  </a:lnTo>
                  <a:lnTo>
                    <a:pt x="7322" y="2984"/>
                  </a:lnTo>
                  <a:lnTo>
                    <a:pt x="7322" y="2922"/>
                  </a:lnTo>
                  <a:lnTo>
                    <a:pt x="7345" y="2908"/>
                  </a:lnTo>
                  <a:lnTo>
                    <a:pt x="7381" y="2901"/>
                  </a:lnTo>
                  <a:lnTo>
                    <a:pt x="7416" y="2894"/>
                  </a:lnTo>
                  <a:lnTo>
                    <a:pt x="7487" y="2901"/>
                  </a:lnTo>
                  <a:lnTo>
                    <a:pt x="7558" y="2915"/>
                  </a:lnTo>
                  <a:lnTo>
                    <a:pt x="7594" y="2922"/>
                  </a:lnTo>
                  <a:lnTo>
                    <a:pt x="7641" y="2929"/>
                  </a:lnTo>
                  <a:lnTo>
                    <a:pt x="7688" y="2936"/>
                  </a:lnTo>
                  <a:lnTo>
                    <a:pt x="7818" y="2887"/>
                  </a:lnTo>
                  <a:lnTo>
                    <a:pt x="7901" y="2825"/>
                  </a:lnTo>
                  <a:lnTo>
                    <a:pt x="7972" y="2749"/>
                  </a:lnTo>
                  <a:lnTo>
                    <a:pt x="8008" y="2735"/>
                  </a:lnTo>
                  <a:lnTo>
                    <a:pt x="8055" y="2728"/>
                  </a:lnTo>
                  <a:lnTo>
                    <a:pt x="8126" y="2728"/>
                  </a:lnTo>
                  <a:lnTo>
                    <a:pt x="8161" y="2659"/>
                  </a:lnTo>
                  <a:lnTo>
                    <a:pt x="8209" y="2625"/>
                  </a:lnTo>
                  <a:lnTo>
                    <a:pt x="8374" y="2597"/>
                  </a:lnTo>
                  <a:lnTo>
                    <a:pt x="8457" y="2556"/>
                  </a:lnTo>
                  <a:lnTo>
                    <a:pt x="8528" y="2583"/>
                  </a:lnTo>
                  <a:lnTo>
                    <a:pt x="8575" y="2632"/>
                  </a:lnTo>
                  <a:lnTo>
                    <a:pt x="8634" y="2659"/>
                  </a:lnTo>
                  <a:lnTo>
                    <a:pt x="8682" y="2680"/>
                  </a:lnTo>
                  <a:lnTo>
                    <a:pt x="8705" y="2680"/>
                  </a:lnTo>
                  <a:lnTo>
                    <a:pt x="8765" y="2673"/>
                  </a:lnTo>
                  <a:lnTo>
                    <a:pt x="8824" y="2597"/>
                  </a:lnTo>
                  <a:lnTo>
                    <a:pt x="8812" y="2563"/>
                  </a:lnTo>
                  <a:lnTo>
                    <a:pt x="8788" y="2514"/>
                  </a:lnTo>
                  <a:lnTo>
                    <a:pt x="8705" y="2418"/>
                  </a:lnTo>
                  <a:lnTo>
                    <a:pt x="8694" y="2376"/>
                  </a:lnTo>
                  <a:lnTo>
                    <a:pt x="8729" y="2328"/>
                  </a:lnTo>
                  <a:lnTo>
                    <a:pt x="8776" y="2286"/>
                  </a:lnTo>
                  <a:lnTo>
                    <a:pt x="8812" y="2224"/>
                  </a:lnTo>
                  <a:lnTo>
                    <a:pt x="8847" y="2190"/>
                  </a:lnTo>
                  <a:lnTo>
                    <a:pt x="8895" y="2176"/>
                  </a:lnTo>
                  <a:lnTo>
                    <a:pt x="8942" y="2176"/>
                  </a:lnTo>
                  <a:lnTo>
                    <a:pt x="9001" y="2197"/>
                  </a:lnTo>
                  <a:lnTo>
                    <a:pt x="9096" y="2238"/>
                  </a:lnTo>
                  <a:lnTo>
                    <a:pt x="9143" y="2245"/>
                  </a:lnTo>
                  <a:lnTo>
                    <a:pt x="9190" y="2245"/>
                  </a:lnTo>
                  <a:lnTo>
                    <a:pt x="9226" y="2231"/>
                  </a:lnTo>
                  <a:lnTo>
                    <a:pt x="9249" y="2224"/>
                  </a:lnTo>
                  <a:lnTo>
                    <a:pt x="9285" y="2210"/>
                  </a:lnTo>
                  <a:lnTo>
                    <a:pt x="9332" y="2197"/>
                  </a:lnTo>
                  <a:lnTo>
                    <a:pt x="9391" y="2169"/>
                  </a:lnTo>
                  <a:lnTo>
                    <a:pt x="9474" y="2121"/>
                  </a:lnTo>
                  <a:lnTo>
                    <a:pt x="9616" y="1982"/>
                  </a:lnTo>
                  <a:lnTo>
                    <a:pt x="9675" y="1879"/>
                  </a:lnTo>
                  <a:lnTo>
                    <a:pt x="9711" y="1837"/>
                  </a:lnTo>
                  <a:lnTo>
                    <a:pt x="9746" y="1768"/>
                  </a:lnTo>
                  <a:lnTo>
                    <a:pt x="9746" y="1748"/>
                  </a:lnTo>
                  <a:lnTo>
                    <a:pt x="9770" y="1699"/>
                  </a:lnTo>
                  <a:lnTo>
                    <a:pt x="9876" y="1748"/>
                  </a:lnTo>
                  <a:lnTo>
                    <a:pt x="9947" y="1796"/>
                  </a:lnTo>
                  <a:lnTo>
                    <a:pt x="10006" y="1851"/>
                  </a:lnTo>
                  <a:lnTo>
                    <a:pt x="10030" y="1948"/>
                  </a:lnTo>
                  <a:lnTo>
                    <a:pt x="10077" y="1996"/>
                  </a:lnTo>
                  <a:lnTo>
                    <a:pt x="10101" y="2031"/>
                  </a:lnTo>
                  <a:lnTo>
                    <a:pt x="10089" y="2065"/>
                  </a:lnTo>
                  <a:lnTo>
                    <a:pt x="10077" y="2086"/>
                  </a:lnTo>
                  <a:lnTo>
                    <a:pt x="10018" y="2121"/>
                  </a:lnTo>
                  <a:lnTo>
                    <a:pt x="9995" y="2155"/>
                  </a:lnTo>
                  <a:lnTo>
                    <a:pt x="9983" y="2190"/>
                  </a:lnTo>
                  <a:lnTo>
                    <a:pt x="9995" y="2279"/>
                  </a:lnTo>
                  <a:lnTo>
                    <a:pt x="9983" y="2300"/>
                  </a:lnTo>
                  <a:lnTo>
                    <a:pt x="9983" y="2314"/>
                  </a:lnTo>
                  <a:lnTo>
                    <a:pt x="9983" y="2328"/>
                  </a:lnTo>
                  <a:lnTo>
                    <a:pt x="9995" y="2348"/>
                  </a:lnTo>
                  <a:lnTo>
                    <a:pt x="10006" y="2355"/>
                  </a:lnTo>
                  <a:lnTo>
                    <a:pt x="10077" y="2376"/>
                  </a:lnTo>
                  <a:lnTo>
                    <a:pt x="10101" y="2383"/>
                  </a:lnTo>
                  <a:lnTo>
                    <a:pt x="10101" y="2424"/>
                  </a:lnTo>
                  <a:lnTo>
                    <a:pt x="10042" y="2514"/>
                  </a:lnTo>
                  <a:lnTo>
                    <a:pt x="10054" y="2535"/>
                  </a:lnTo>
                  <a:lnTo>
                    <a:pt x="10101" y="2549"/>
                  </a:lnTo>
                  <a:lnTo>
                    <a:pt x="10160" y="2576"/>
                  </a:lnTo>
                  <a:lnTo>
                    <a:pt x="10207" y="2611"/>
                  </a:lnTo>
                  <a:lnTo>
                    <a:pt x="10231" y="2645"/>
                  </a:lnTo>
                  <a:lnTo>
                    <a:pt x="10267" y="2784"/>
                  </a:lnTo>
                  <a:lnTo>
                    <a:pt x="10314" y="2846"/>
                  </a:lnTo>
                  <a:lnTo>
                    <a:pt x="10302" y="2860"/>
                  </a:lnTo>
                  <a:lnTo>
                    <a:pt x="10267" y="2873"/>
                  </a:lnTo>
                  <a:lnTo>
                    <a:pt x="10255" y="2887"/>
                  </a:lnTo>
                  <a:lnTo>
                    <a:pt x="10196" y="2873"/>
                  </a:lnTo>
                  <a:lnTo>
                    <a:pt x="9983" y="2853"/>
                  </a:lnTo>
                  <a:lnTo>
                    <a:pt x="9900" y="2825"/>
                  </a:lnTo>
                  <a:lnTo>
                    <a:pt x="9853" y="2804"/>
                  </a:lnTo>
                  <a:lnTo>
                    <a:pt x="9829" y="2804"/>
                  </a:lnTo>
                  <a:lnTo>
                    <a:pt x="9758" y="2811"/>
                  </a:lnTo>
                  <a:lnTo>
                    <a:pt x="9699" y="2825"/>
                  </a:lnTo>
                  <a:lnTo>
                    <a:pt x="9652" y="2832"/>
                  </a:lnTo>
                  <a:lnTo>
                    <a:pt x="9474" y="2853"/>
                  </a:lnTo>
                  <a:lnTo>
                    <a:pt x="9380" y="2839"/>
                  </a:lnTo>
                  <a:lnTo>
                    <a:pt x="9344" y="2825"/>
                  </a:lnTo>
                  <a:lnTo>
                    <a:pt x="9285" y="2804"/>
                  </a:lnTo>
                  <a:lnTo>
                    <a:pt x="9167" y="2742"/>
                  </a:lnTo>
                  <a:lnTo>
                    <a:pt x="9108" y="2721"/>
                  </a:lnTo>
                  <a:lnTo>
                    <a:pt x="9084" y="2721"/>
                  </a:lnTo>
                  <a:lnTo>
                    <a:pt x="9060" y="2742"/>
                  </a:lnTo>
                  <a:lnTo>
                    <a:pt x="9048" y="2756"/>
                  </a:lnTo>
                  <a:lnTo>
                    <a:pt x="9037" y="2763"/>
                  </a:lnTo>
                  <a:lnTo>
                    <a:pt x="9037" y="2777"/>
                  </a:lnTo>
                  <a:lnTo>
                    <a:pt x="9025" y="2784"/>
                  </a:lnTo>
                  <a:lnTo>
                    <a:pt x="9001" y="2790"/>
                  </a:lnTo>
                  <a:lnTo>
                    <a:pt x="8989" y="2790"/>
                  </a:lnTo>
                  <a:lnTo>
                    <a:pt x="8977" y="2797"/>
                  </a:lnTo>
                  <a:lnTo>
                    <a:pt x="8977" y="2804"/>
                  </a:lnTo>
                  <a:lnTo>
                    <a:pt x="8977" y="2818"/>
                  </a:lnTo>
                  <a:lnTo>
                    <a:pt x="8977" y="2839"/>
                  </a:lnTo>
                  <a:lnTo>
                    <a:pt x="8977" y="2860"/>
                  </a:lnTo>
                  <a:lnTo>
                    <a:pt x="8942" y="2887"/>
                  </a:lnTo>
                  <a:lnTo>
                    <a:pt x="8942" y="2901"/>
                  </a:lnTo>
                  <a:lnTo>
                    <a:pt x="8942" y="2929"/>
                  </a:lnTo>
                  <a:lnTo>
                    <a:pt x="8942" y="2970"/>
                  </a:lnTo>
                  <a:lnTo>
                    <a:pt x="8918" y="3005"/>
                  </a:lnTo>
                  <a:lnTo>
                    <a:pt x="8895" y="3025"/>
                  </a:lnTo>
                  <a:lnTo>
                    <a:pt x="8883" y="3046"/>
                  </a:lnTo>
                  <a:lnTo>
                    <a:pt x="8895" y="3074"/>
                  </a:lnTo>
                  <a:lnTo>
                    <a:pt x="8930" y="3101"/>
                  </a:lnTo>
                  <a:lnTo>
                    <a:pt x="8977" y="3150"/>
                  </a:lnTo>
                  <a:lnTo>
                    <a:pt x="8989" y="3177"/>
                  </a:lnTo>
                  <a:lnTo>
                    <a:pt x="8977" y="3198"/>
                  </a:lnTo>
                  <a:lnTo>
                    <a:pt x="8930" y="3260"/>
                  </a:lnTo>
                  <a:lnTo>
                    <a:pt x="8765" y="3357"/>
                  </a:lnTo>
                  <a:lnTo>
                    <a:pt x="8741" y="3398"/>
                  </a:lnTo>
                  <a:lnTo>
                    <a:pt x="8741" y="3419"/>
                  </a:lnTo>
                  <a:lnTo>
                    <a:pt x="8741" y="3453"/>
                  </a:lnTo>
                  <a:lnTo>
                    <a:pt x="8741" y="3474"/>
                  </a:lnTo>
                  <a:lnTo>
                    <a:pt x="8717" y="3488"/>
                  </a:lnTo>
                  <a:lnTo>
                    <a:pt x="8670" y="3488"/>
                  </a:lnTo>
                  <a:lnTo>
                    <a:pt x="8587" y="3488"/>
                  </a:lnTo>
                  <a:lnTo>
                    <a:pt x="8457" y="3529"/>
                  </a:lnTo>
                  <a:lnTo>
                    <a:pt x="8386" y="3550"/>
                  </a:lnTo>
                  <a:lnTo>
                    <a:pt x="8351" y="3557"/>
                  </a:lnTo>
                  <a:lnTo>
                    <a:pt x="8161" y="3557"/>
                  </a:lnTo>
                  <a:lnTo>
                    <a:pt x="8161" y="3599"/>
                  </a:lnTo>
                  <a:lnTo>
                    <a:pt x="8126" y="3633"/>
                  </a:lnTo>
                  <a:lnTo>
                    <a:pt x="8079" y="3654"/>
                  </a:lnTo>
                  <a:lnTo>
                    <a:pt x="8019" y="3674"/>
                  </a:lnTo>
                  <a:lnTo>
                    <a:pt x="7960" y="3681"/>
                  </a:lnTo>
                  <a:lnTo>
                    <a:pt x="7783" y="3737"/>
                  </a:lnTo>
                  <a:lnTo>
                    <a:pt x="7535" y="3605"/>
                  </a:lnTo>
                  <a:lnTo>
                    <a:pt x="7428" y="3585"/>
                  </a:lnTo>
                  <a:lnTo>
                    <a:pt x="7404" y="3536"/>
                  </a:lnTo>
                  <a:lnTo>
                    <a:pt x="7404" y="3495"/>
                  </a:lnTo>
                  <a:lnTo>
                    <a:pt x="7192" y="3371"/>
                  </a:lnTo>
                  <a:lnTo>
                    <a:pt x="7109" y="3322"/>
                  </a:lnTo>
                  <a:lnTo>
                    <a:pt x="7073" y="3315"/>
                  </a:lnTo>
                  <a:lnTo>
                    <a:pt x="7038" y="3308"/>
                  </a:lnTo>
                  <a:lnTo>
                    <a:pt x="7014" y="3308"/>
                  </a:lnTo>
                  <a:lnTo>
                    <a:pt x="6990" y="3322"/>
                  </a:lnTo>
                  <a:lnTo>
                    <a:pt x="6990" y="3440"/>
                  </a:lnTo>
                  <a:lnTo>
                    <a:pt x="6789" y="3495"/>
                  </a:lnTo>
                  <a:lnTo>
                    <a:pt x="6707" y="3481"/>
                  </a:lnTo>
                  <a:lnTo>
                    <a:pt x="6624" y="3529"/>
                  </a:lnTo>
                  <a:lnTo>
                    <a:pt x="6565" y="3543"/>
                  </a:lnTo>
                  <a:lnTo>
                    <a:pt x="6517" y="3543"/>
                  </a:lnTo>
                  <a:lnTo>
                    <a:pt x="6482" y="3536"/>
                  </a:lnTo>
                  <a:lnTo>
                    <a:pt x="6458" y="3543"/>
                  </a:lnTo>
                  <a:lnTo>
                    <a:pt x="6458" y="3564"/>
                  </a:lnTo>
                  <a:lnTo>
                    <a:pt x="6411" y="3612"/>
                  </a:lnTo>
                  <a:lnTo>
                    <a:pt x="6257" y="3695"/>
                  </a:lnTo>
                  <a:lnTo>
                    <a:pt x="6222" y="3709"/>
                  </a:lnTo>
                  <a:lnTo>
                    <a:pt x="6222" y="3709"/>
                  </a:lnTo>
                  <a:lnTo>
                    <a:pt x="6222" y="3730"/>
                  </a:lnTo>
                  <a:lnTo>
                    <a:pt x="6186" y="3750"/>
                  </a:lnTo>
                  <a:lnTo>
                    <a:pt x="6210" y="3778"/>
                  </a:lnTo>
                  <a:lnTo>
                    <a:pt x="6234" y="3813"/>
                  </a:lnTo>
                  <a:lnTo>
                    <a:pt x="6234" y="3833"/>
                  </a:lnTo>
                  <a:lnTo>
                    <a:pt x="6222" y="3868"/>
                  </a:lnTo>
                  <a:lnTo>
                    <a:pt x="6198" y="3895"/>
                  </a:lnTo>
                  <a:lnTo>
                    <a:pt x="6103" y="3937"/>
                  </a:lnTo>
                  <a:lnTo>
                    <a:pt x="6033" y="3971"/>
                  </a:lnTo>
                  <a:lnTo>
                    <a:pt x="6021" y="3985"/>
                  </a:lnTo>
                  <a:lnTo>
                    <a:pt x="5962" y="4041"/>
                  </a:lnTo>
                  <a:lnTo>
                    <a:pt x="5973" y="4103"/>
                  </a:lnTo>
                  <a:lnTo>
                    <a:pt x="5938" y="4165"/>
                  </a:lnTo>
                  <a:lnTo>
                    <a:pt x="5843" y="4255"/>
                  </a:lnTo>
                  <a:lnTo>
                    <a:pt x="5831" y="4282"/>
                  </a:lnTo>
                  <a:lnTo>
                    <a:pt x="5855" y="4317"/>
                  </a:lnTo>
                  <a:lnTo>
                    <a:pt x="5843" y="4365"/>
                  </a:lnTo>
                  <a:lnTo>
                    <a:pt x="5784" y="4427"/>
                  </a:lnTo>
                  <a:lnTo>
                    <a:pt x="5796" y="4455"/>
                  </a:lnTo>
                  <a:lnTo>
                    <a:pt x="5938" y="4524"/>
                  </a:lnTo>
                  <a:lnTo>
                    <a:pt x="5926" y="4593"/>
                  </a:lnTo>
                  <a:lnTo>
                    <a:pt x="6044" y="4724"/>
                  </a:lnTo>
                  <a:lnTo>
                    <a:pt x="6044" y="4759"/>
                  </a:lnTo>
                  <a:lnTo>
                    <a:pt x="5962" y="4828"/>
                  </a:lnTo>
                  <a:lnTo>
                    <a:pt x="5654" y="4828"/>
                  </a:lnTo>
                  <a:lnTo>
                    <a:pt x="5536" y="4849"/>
                  </a:lnTo>
                  <a:lnTo>
                    <a:pt x="5500" y="4862"/>
                  </a:lnTo>
                  <a:lnTo>
                    <a:pt x="5441" y="4918"/>
                  </a:lnTo>
                  <a:lnTo>
                    <a:pt x="5394" y="4952"/>
                  </a:lnTo>
                  <a:lnTo>
                    <a:pt x="5358" y="4980"/>
                  </a:lnTo>
                  <a:lnTo>
                    <a:pt x="5382" y="5014"/>
                  </a:lnTo>
                  <a:lnTo>
                    <a:pt x="5370" y="5028"/>
                  </a:lnTo>
                  <a:lnTo>
                    <a:pt x="5216" y="5063"/>
                  </a:lnTo>
                  <a:lnTo>
                    <a:pt x="5145" y="5139"/>
                  </a:lnTo>
                  <a:lnTo>
                    <a:pt x="5122" y="5159"/>
                  </a:lnTo>
                  <a:lnTo>
                    <a:pt x="5098" y="5180"/>
                  </a:lnTo>
                  <a:lnTo>
                    <a:pt x="5051" y="5187"/>
                  </a:lnTo>
                  <a:lnTo>
                    <a:pt x="4980" y="5173"/>
                  </a:lnTo>
                  <a:lnTo>
                    <a:pt x="4944" y="5173"/>
                  </a:lnTo>
                  <a:lnTo>
                    <a:pt x="4909" y="5173"/>
                  </a:lnTo>
                  <a:lnTo>
                    <a:pt x="4873" y="5180"/>
                  </a:lnTo>
                  <a:lnTo>
                    <a:pt x="4838" y="5194"/>
                  </a:lnTo>
                  <a:lnTo>
                    <a:pt x="4826" y="5256"/>
                  </a:lnTo>
                  <a:lnTo>
                    <a:pt x="4803" y="5297"/>
                  </a:lnTo>
                  <a:lnTo>
                    <a:pt x="4708" y="5297"/>
                  </a:lnTo>
                  <a:lnTo>
                    <a:pt x="4554" y="5332"/>
                  </a:lnTo>
                  <a:lnTo>
                    <a:pt x="4400" y="5325"/>
                  </a:lnTo>
                  <a:lnTo>
                    <a:pt x="4353" y="5311"/>
                  </a:lnTo>
                  <a:lnTo>
                    <a:pt x="4318" y="5297"/>
                  </a:lnTo>
                  <a:lnTo>
                    <a:pt x="4306" y="5277"/>
                  </a:lnTo>
                  <a:lnTo>
                    <a:pt x="4258" y="5228"/>
                  </a:lnTo>
                  <a:lnTo>
                    <a:pt x="4247" y="5222"/>
                  </a:lnTo>
                  <a:lnTo>
                    <a:pt x="4247" y="5208"/>
                  </a:lnTo>
                  <a:lnTo>
                    <a:pt x="4258" y="5194"/>
                  </a:lnTo>
                  <a:lnTo>
                    <a:pt x="4247" y="5180"/>
                  </a:lnTo>
                  <a:lnTo>
                    <a:pt x="4223" y="5173"/>
                  </a:lnTo>
                  <a:lnTo>
                    <a:pt x="4164" y="5166"/>
                  </a:lnTo>
                  <a:lnTo>
                    <a:pt x="4152" y="5132"/>
                  </a:lnTo>
                  <a:lnTo>
                    <a:pt x="4223" y="5001"/>
                  </a:lnTo>
                  <a:lnTo>
                    <a:pt x="4223" y="4959"/>
                  </a:lnTo>
                  <a:lnTo>
                    <a:pt x="4152" y="4855"/>
                  </a:lnTo>
                  <a:lnTo>
                    <a:pt x="4140" y="4752"/>
                  </a:lnTo>
                  <a:lnTo>
                    <a:pt x="4081" y="4607"/>
                  </a:lnTo>
                  <a:lnTo>
                    <a:pt x="4057" y="4593"/>
                  </a:lnTo>
                  <a:lnTo>
                    <a:pt x="4010" y="4586"/>
                  </a:lnTo>
                  <a:lnTo>
                    <a:pt x="3868" y="4621"/>
                  </a:lnTo>
                  <a:lnTo>
                    <a:pt x="3774" y="4565"/>
                  </a:lnTo>
                  <a:lnTo>
                    <a:pt x="3714" y="4531"/>
                  </a:lnTo>
                  <a:lnTo>
                    <a:pt x="3691" y="4503"/>
                  </a:lnTo>
                  <a:lnTo>
                    <a:pt x="3667" y="4455"/>
                  </a:lnTo>
                  <a:lnTo>
                    <a:pt x="3608" y="4393"/>
                  </a:lnTo>
                  <a:lnTo>
                    <a:pt x="3632" y="4358"/>
                  </a:lnTo>
                  <a:lnTo>
                    <a:pt x="3726" y="4317"/>
                  </a:lnTo>
                  <a:lnTo>
                    <a:pt x="3774" y="4282"/>
                  </a:lnTo>
                  <a:lnTo>
                    <a:pt x="3785" y="4248"/>
                  </a:lnTo>
                  <a:lnTo>
                    <a:pt x="3785" y="4213"/>
                  </a:lnTo>
                  <a:lnTo>
                    <a:pt x="3762" y="4165"/>
                  </a:lnTo>
                  <a:lnTo>
                    <a:pt x="3750" y="4144"/>
                  </a:lnTo>
                  <a:lnTo>
                    <a:pt x="3738" y="4130"/>
                  </a:lnTo>
                  <a:lnTo>
                    <a:pt x="3714" y="4117"/>
                  </a:lnTo>
                  <a:lnTo>
                    <a:pt x="3726" y="4034"/>
                  </a:lnTo>
                  <a:lnTo>
                    <a:pt x="3703" y="4020"/>
                  </a:lnTo>
                  <a:lnTo>
                    <a:pt x="3490" y="3840"/>
                  </a:lnTo>
                  <a:lnTo>
                    <a:pt x="3419" y="3799"/>
                  </a:lnTo>
                  <a:lnTo>
                    <a:pt x="3360" y="3771"/>
                  </a:lnTo>
                  <a:lnTo>
                    <a:pt x="3324" y="3757"/>
                  </a:lnTo>
                  <a:lnTo>
                    <a:pt x="3230" y="3716"/>
                  </a:lnTo>
                  <a:lnTo>
                    <a:pt x="3159" y="3737"/>
                  </a:lnTo>
                  <a:lnTo>
                    <a:pt x="3123" y="3757"/>
                  </a:lnTo>
                  <a:lnTo>
                    <a:pt x="3028" y="3833"/>
                  </a:lnTo>
                  <a:lnTo>
                    <a:pt x="2958" y="3868"/>
                  </a:lnTo>
                  <a:lnTo>
                    <a:pt x="2851" y="3951"/>
                  </a:lnTo>
                  <a:lnTo>
                    <a:pt x="2780" y="3951"/>
                  </a:lnTo>
                  <a:lnTo>
                    <a:pt x="2555" y="3833"/>
                  </a:lnTo>
                  <a:lnTo>
                    <a:pt x="2402" y="3785"/>
                  </a:lnTo>
                  <a:lnTo>
                    <a:pt x="2343" y="3737"/>
                  </a:lnTo>
                  <a:lnTo>
                    <a:pt x="2260" y="3654"/>
                  </a:lnTo>
                  <a:lnTo>
                    <a:pt x="1846" y="3384"/>
                  </a:lnTo>
                  <a:lnTo>
                    <a:pt x="1751" y="3329"/>
                  </a:lnTo>
                  <a:lnTo>
                    <a:pt x="1704" y="3315"/>
                  </a:lnTo>
                  <a:lnTo>
                    <a:pt x="1668" y="3308"/>
                  </a:lnTo>
                  <a:lnTo>
                    <a:pt x="1645" y="3322"/>
                  </a:lnTo>
                  <a:lnTo>
                    <a:pt x="1621" y="3343"/>
                  </a:lnTo>
                  <a:lnTo>
                    <a:pt x="1586" y="3378"/>
                  </a:lnTo>
                  <a:lnTo>
                    <a:pt x="1562" y="3391"/>
                  </a:lnTo>
                  <a:lnTo>
                    <a:pt x="1479" y="3433"/>
                  </a:lnTo>
                  <a:lnTo>
                    <a:pt x="1420" y="3453"/>
                  </a:lnTo>
                  <a:lnTo>
                    <a:pt x="1396" y="3453"/>
                  </a:lnTo>
                  <a:lnTo>
                    <a:pt x="1361" y="3440"/>
                  </a:lnTo>
                  <a:lnTo>
                    <a:pt x="1314" y="3288"/>
                  </a:lnTo>
                  <a:lnTo>
                    <a:pt x="1302" y="3267"/>
                  </a:lnTo>
                  <a:lnTo>
                    <a:pt x="1278" y="3239"/>
                  </a:lnTo>
                  <a:lnTo>
                    <a:pt x="1231" y="3219"/>
                  </a:lnTo>
                  <a:lnTo>
                    <a:pt x="1207" y="3191"/>
                  </a:lnTo>
                  <a:lnTo>
                    <a:pt x="1195" y="3163"/>
                  </a:lnTo>
                  <a:lnTo>
                    <a:pt x="1183" y="3122"/>
                  </a:lnTo>
                  <a:lnTo>
                    <a:pt x="1160" y="3094"/>
                  </a:lnTo>
                  <a:lnTo>
                    <a:pt x="1136" y="3081"/>
                  </a:lnTo>
                  <a:lnTo>
                    <a:pt x="1113" y="3074"/>
                  </a:lnTo>
                  <a:lnTo>
                    <a:pt x="1053" y="3046"/>
                  </a:lnTo>
                  <a:lnTo>
                    <a:pt x="1136" y="2998"/>
                  </a:lnTo>
                  <a:lnTo>
                    <a:pt x="1231" y="2929"/>
                  </a:lnTo>
                  <a:lnTo>
                    <a:pt x="1302" y="2894"/>
                  </a:lnTo>
                  <a:lnTo>
                    <a:pt x="1337" y="2839"/>
                  </a:lnTo>
                  <a:lnTo>
                    <a:pt x="1491" y="2777"/>
                  </a:lnTo>
                  <a:lnTo>
                    <a:pt x="1858" y="2659"/>
                  </a:lnTo>
                  <a:lnTo>
                    <a:pt x="1858" y="2618"/>
                  </a:lnTo>
                  <a:lnTo>
                    <a:pt x="1834" y="2597"/>
                  </a:lnTo>
                  <a:lnTo>
                    <a:pt x="1787" y="2583"/>
                  </a:lnTo>
                  <a:lnTo>
                    <a:pt x="1728" y="2569"/>
                  </a:lnTo>
                  <a:lnTo>
                    <a:pt x="1645" y="2556"/>
                  </a:lnTo>
                  <a:lnTo>
                    <a:pt x="1633" y="2535"/>
                  </a:lnTo>
                  <a:lnTo>
                    <a:pt x="1550" y="2376"/>
                  </a:lnTo>
                  <a:lnTo>
                    <a:pt x="1515" y="2259"/>
                  </a:lnTo>
                  <a:lnTo>
                    <a:pt x="1455" y="2203"/>
                  </a:lnTo>
                  <a:lnTo>
                    <a:pt x="1444" y="2155"/>
                  </a:lnTo>
                  <a:lnTo>
                    <a:pt x="1562" y="2086"/>
                  </a:lnTo>
                  <a:lnTo>
                    <a:pt x="1586" y="2058"/>
                  </a:lnTo>
                  <a:lnTo>
                    <a:pt x="1597" y="2031"/>
                  </a:lnTo>
                  <a:lnTo>
                    <a:pt x="1621" y="2003"/>
                  </a:lnTo>
                  <a:lnTo>
                    <a:pt x="1645" y="1948"/>
                  </a:lnTo>
                  <a:lnTo>
                    <a:pt x="1668" y="1934"/>
                  </a:lnTo>
                  <a:lnTo>
                    <a:pt x="1728" y="1913"/>
                  </a:lnTo>
                  <a:lnTo>
                    <a:pt x="1739" y="1900"/>
                  </a:lnTo>
                  <a:lnTo>
                    <a:pt x="1728" y="1879"/>
                  </a:lnTo>
                  <a:lnTo>
                    <a:pt x="1657" y="1734"/>
                  </a:lnTo>
                  <a:lnTo>
                    <a:pt x="1503" y="1582"/>
                  </a:lnTo>
                  <a:lnTo>
                    <a:pt x="1373" y="1547"/>
                  </a:lnTo>
                  <a:lnTo>
                    <a:pt x="1278" y="1492"/>
                  </a:lnTo>
                  <a:lnTo>
                    <a:pt x="1243" y="1437"/>
                  </a:lnTo>
                  <a:lnTo>
                    <a:pt x="1243" y="1409"/>
                  </a:lnTo>
                  <a:lnTo>
                    <a:pt x="1219" y="1388"/>
                  </a:lnTo>
                  <a:lnTo>
                    <a:pt x="1183" y="1361"/>
                  </a:lnTo>
                  <a:lnTo>
                    <a:pt x="1160" y="1354"/>
                  </a:lnTo>
                  <a:lnTo>
                    <a:pt x="1136" y="1347"/>
                  </a:lnTo>
                  <a:lnTo>
                    <a:pt x="1113" y="1354"/>
                  </a:lnTo>
                  <a:lnTo>
                    <a:pt x="1101" y="1361"/>
                  </a:lnTo>
                  <a:lnTo>
                    <a:pt x="1077" y="1375"/>
                  </a:lnTo>
                  <a:lnTo>
                    <a:pt x="1042" y="1375"/>
                  </a:lnTo>
                  <a:lnTo>
                    <a:pt x="1018" y="1368"/>
                  </a:lnTo>
                  <a:lnTo>
                    <a:pt x="971" y="1340"/>
                  </a:lnTo>
                  <a:lnTo>
                    <a:pt x="947" y="1313"/>
                  </a:lnTo>
                  <a:lnTo>
                    <a:pt x="911" y="1299"/>
                  </a:lnTo>
                  <a:lnTo>
                    <a:pt x="864" y="1285"/>
                  </a:lnTo>
                  <a:lnTo>
                    <a:pt x="805" y="1285"/>
                  </a:lnTo>
                  <a:lnTo>
                    <a:pt x="746" y="1271"/>
                  </a:lnTo>
                  <a:lnTo>
                    <a:pt x="699" y="1237"/>
                  </a:lnTo>
                  <a:lnTo>
                    <a:pt x="663" y="1202"/>
                  </a:lnTo>
                  <a:lnTo>
                    <a:pt x="628" y="1126"/>
                  </a:lnTo>
                  <a:lnTo>
                    <a:pt x="533" y="698"/>
                  </a:lnTo>
                  <a:lnTo>
                    <a:pt x="509" y="656"/>
                  </a:lnTo>
                  <a:lnTo>
                    <a:pt x="415" y="636"/>
                  </a:lnTo>
                  <a:lnTo>
                    <a:pt x="344" y="580"/>
                  </a:lnTo>
                  <a:lnTo>
                    <a:pt x="296" y="484"/>
                  </a:lnTo>
                  <a:lnTo>
                    <a:pt x="225" y="401"/>
                  </a:lnTo>
                  <a:lnTo>
                    <a:pt x="84" y="187"/>
                  </a:lnTo>
                  <a:lnTo>
                    <a:pt x="36" y="138"/>
                  </a:lnTo>
                  <a:lnTo>
                    <a:pt x="13" y="83"/>
                  </a:lnTo>
                  <a:lnTo>
                    <a:pt x="1" y="76"/>
                  </a:lnTo>
                  <a:lnTo>
                    <a:pt x="119" y="6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sp>
        <p:nvSpPr>
          <p:cNvPr id="56" name="Google Shape;610;p22">
            <a:extLst>
              <a:ext uri="{FF2B5EF4-FFF2-40B4-BE49-F238E27FC236}">
                <a16:creationId xmlns:a16="http://schemas.microsoft.com/office/drawing/2014/main" id="{E01E2700-053F-9CAE-0FDD-F04F651BA2B4}"/>
              </a:ext>
            </a:extLst>
          </p:cNvPr>
          <p:cNvSpPr/>
          <p:nvPr/>
        </p:nvSpPr>
        <p:spPr>
          <a:xfrm flipH="1">
            <a:off x="1597242" y="5664493"/>
            <a:ext cx="1060908" cy="727996"/>
          </a:xfrm>
          <a:custGeom>
            <a:avLst/>
            <a:gdLst/>
            <a:ahLst/>
            <a:cxnLst/>
            <a:rect l="l" t="t" r="r" b="b"/>
            <a:pathLst>
              <a:path w="14654" h="7363" extrusionOk="0">
                <a:moveTo>
                  <a:pt x="0" y="1"/>
                </a:moveTo>
                <a:lnTo>
                  <a:pt x="95" y="56"/>
                </a:lnTo>
                <a:lnTo>
                  <a:pt x="142" y="63"/>
                </a:lnTo>
                <a:lnTo>
                  <a:pt x="201" y="70"/>
                </a:lnTo>
                <a:lnTo>
                  <a:pt x="260" y="91"/>
                </a:lnTo>
                <a:lnTo>
                  <a:pt x="367" y="125"/>
                </a:lnTo>
                <a:lnTo>
                  <a:pt x="556" y="215"/>
                </a:lnTo>
                <a:lnTo>
                  <a:pt x="592" y="229"/>
                </a:lnTo>
                <a:lnTo>
                  <a:pt x="816" y="249"/>
                </a:lnTo>
                <a:lnTo>
                  <a:pt x="1928" y="533"/>
                </a:lnTo>
                <a:lnTo>
                  <a:pt x="2224" y="650"/>
                </a:lnTo>
                <a:lnTo>
                  <a:pt x="2389" y="698"/>
                </a:lnTo>
                <a:lnTo>
                  <a:pt x="2732" y="760"/>
                </a:lnTo>
                <a:lnTo>
                  <a:pt x="2779" y="760"/>
                </a:lnTo>
                <a:lnTo>
                  <a:pt x="2815" y="760"/>
                </a:lnTo>
                <a:lnTo>
                  <a:pt x="2862" y="760"/>
                </a:lnTo>
                <a:lnTo>
                  <a:pt x="2898" y="781"/>
                </a:lnTo>
                <a:lnTo>
                  <a:pt x="3193" y="968"/>
                </a:lnTo>
                <a:lnTo>
                  <a:pt x="3489" y="1113"/>
                </a:lnTo>
                <a:lnTo>
                  <a:pt x="3631" y="1161"/>
                </a:lnTo>
                <a:lnTo>
                  <a:pt x="3773" y="1189"/>
                </a:lnTo>
                <a:lnTo>
                  <a:pt x="3856" y="1175"/>
                </a:lnTo>
                <a:lnTo>
                  <a:pt x="3891" y="1140"/>
                </a:lnTo>
                <a:lnTo>
                  <a:pt x="3927" y="1113"/>
                </a:lnTo>
                <a:lnTo>
                  <a:pt x="4069" y="1057"/>
                </a:lnTo>
                <a:lnTo>
                  <a:pt x="4116" y="1044"/>
                </a:lnTo>
                <a:lnTo>
                  <a:pt x="4163" y="1044"/>
                </a:lnTo>
                <a:lnTo>
                  <a:pt x="4766" y="1127"/>
                </a:lnTo>
                <a:lnTo>
                  <a:pt x="4826" y="1140"/>
                </a:lnTo>
                <a:lnTo>
                  <a:pt x="4991" y="1285"/>
                </a:lnTo>
                <a:lnTo>
                  <a:pt x="5074" y="1299"/>
                </a:lnTo>
                <a:lnTo>
                  <a:pt x="5169" y="1292"/>
                </a:lnTo>
                <a:lnTo>
                  <a:pt x="5239" y="1265"/>
                </a:lnTo>
                <a:lnTo>
                  <a:pt x="5417" y="1320"/>
                </a:lnTo>
                <a:lnTo>
                  <a:pt x="5511" y="1334"/>
                </a:lnTo>
                <a:lnTo>
                  <a:pt x="5559" y="1299"/>
                </a:lnTo>
                <a:lnTo>
                  <a:pt x="5571" y="1285"/>
                </a:lnTo>
                <a:lnTo>
                  <a:pt x="5630" y="1272"/>
                </a:lnTo>
                <a:lnTo>
                  <a:pt x="5677" y="1265"/>
                </a:lnTo>
                <a:lnTo>
                  <a:pt x="5724" y="1265"/>
                </a:lnTo>
                <a:lnTo>
                  <a:pt x="5748" y="1278"/>
                </a:lnTo>
                <a:lnTo>
                  <a:pt x="5831" y="1361"/>
                </a:lnTo>
                <a:lnTo>
                  <a:pt x="5854" y="1368"/>
                </a:lnTo>
                <a:lnTo>
                  <a:pt x="5878" y="1361"/>
                </a:lnTo>
                <a:lnTo>
                  <a:pt x="5902" y="1348"/>
                </a:lnTo>
                <a:lnTo>
                  <a:pt x="5937" y="1341"/>
                </a:lnTo>
                <a:lnTo>
                  <a:pt x="5949" y="1341"/>
                </a:lnTo>
                <a:lnTo>
                  <a:pt x="5949" y="1348"/>
                </a:lnTo>
                <a:lnTo>
                  <a:pt x="5973" y="1354"/>
                </a:lnTo>
                <a:lnTo>
                  <a:pt x="5996" y="1354"/>
                </a:lnTo>
                <a:lnTo>
                  <a:pt x="6150" y="1341"/>
                </a:lnTo>
                <a:lnTo>
                  <a:pt x="6186" y="1341"/>
                </a:lnTo>
                <a:lnTo>
                  <a:pt x="6209" y="1348"/>
                </a:lnTo>
                <a:lnTo>
                  <a:pt x="6268" y="1375"/>
                </a:lnTo>
                <a:lnTo>
                  <a:pt x="6292" y="1382"/>
                </a:lnTo>
                <a:lnTo>
                  <a:pt x="6328" y="1389"/>
                </a:lnTo>
                <a:lnTo>
                  <a:pt x="6351" y="1382"/>
                </a:lnTo>
                <a:lnTo>
                  <a:pt x="6446" y="1354"/>
                </a:lnTo>
                <a:lnTo>
                  <a:pt x="6458" y="1292"/>
                </a:lnTo>
                <a:lnTo>
                  <a:pt x="6458" y="1278"/>
                </a:lnTo>
                <a:lnTo>
                  <a:pt x="6493" y="1265"/>
                </a:lnTo>
                <a:lnTo>
                  <a:pt x="6529" y="1272"/>
                </a:lnTo>
                <a:lnTo>
                  <a:pt x="6552" y="1272"/>
                </a:lnTo>
                <a:lnTo>
                  <a:pt x="6576" y="1272"/>
                </a:lnTo>
                <a:lnTo>
                  <a:pt x="6576" y="1258"/>
                </a:lnTo>
                <a:lnTo>
                  <a:pt x="6576" y="1244"/>
                </a:lnTo>
                <a:lnTo>
                  <a:pt x="6576" y="1223"/>
                </a:lnTo>
                <a:lnTo>
                  <a:pt x="6600" y="1202"/>
                </a:lnTo>
                <a:lnTo>
                  <a:pt x="6600" y="1189"/>
                </a:lnTo>
                <a:lnTo>
                  <a:pt x="6611" y="1175"/>
                </a:lnTo>
                <a:lnTo>
                  <a:pt x="6682" y="1127"/>
                </a:lnTo>
                <a:lnTo>
                  <a:pt x="6694" y="1113"/>
                </a:lnTo>
                <a:lnTo>
                  <a:pt x="6694" y="1099"/>
                </a:lnTo>
                <a:lnTo>
                  <a:pt x="6706" y="1092"/>
                </a:lnTo>
                <a:lnTo>
                  <a:pt x="6730" y="1092"/>
                </a:lnTo>
                <a:lnTo>
                  <a:pt x="6789" y="1092"/>
                </a:lnTo>
                <a:lnTo>
                  <a:pt x="7120" y="878"/>
                </a:lnTo>
                <a:lnTo>
                  <a:pt x="7380" y="602"/>
                </a:lnTo>
                <a:lnTo>
                  <a:pt x="7558" y="505"/>
                </a:lnTo>
                <a:lnTo>
                  <a:pt x="7581" y="477"/>
                </a:lnTo>
                <a:lnTo>
                  <a:pt x="7605" y="408"/>
                </a:lnTo>
                <a:lnTo>
                  <a:pt x="7640" y="450"/>
                </a:lnTo>
                <a:lnTo>
                  <a:pt x="7770" y="981"/>
                </a:lnTo>
                <a:lnTo>
                  <a:pt x="7901" y="1465"/>
                </a:lnTo>
                <a:lnTo>
                  <a:pt x="7912" y="1520"/>
                </a:lnTo>
                <a:lnTo>
                  <a:pt x="7936" y="1541"/>
                </a:lnTo>
                <a:lnTo>
                  <a:pt x="7960" y="1548"/>
                </a:lnTo>
                <a:lnTo>
                  <a:pt x="8019" y="1534"/>
                </a:lnTo>
                <a:lnTo>
                  <a:pt x="8113" y="1493"/>
                </a:lnTo>
                <a:lnTo>
                  <a:pt x="8161" y="1479"/>
                </a:lnTo>
                <a:lnTo>
                  <a:pt x="8184" y="1472"/>
                </a:lnTo>
                <a:lnTo>
                  <a:pt x="8208" y="1444"/>
                </a:lnTo>
                <a:lnTo>
                  <a:pt x="8244" y="1423"/>
                </a:lnTo>
                <a:lnTo>
                  <a:pt x="8338" y="1403"/>
                </a:lnTo>
                <a:lnTo>
                  <a:pt x="8799" y="1334"/>
                </a:lnTo>
                <a:lnTo>
                  <a:pt x="9048" y="1348"/>
                </a:lnTo>
                <a:lnTo>
                  <a:pt x="9142" y="1396"/>
                </a:lnTo>
                <a:lnTo>
                  <a:pt x="9201" y="1410"/>
                </a:lnTo>
                <a:lnTo>
                  <a:pt x="9261" y="1417"/>
                </a:lnTo>
                <a:lnTo>
                  <a:pt x="9320" y="1410"/>
                </a:lnTo>
                <a:lnTo>
                  <a:pt x="9367" y="1396"/>
                </a:lnTo>
                <a:lnTo>
                  <a:pt x="9426" y="1382"/>
                </a:lnTo>
                <a:lnTo>
                  <a:pt x="9462" y="1368"/>
                </a:lnTo>
                <a:lnTo>
                  <a:pt x="9497" y="1354"/>
                </a:lnTo>
                <a:lnTo>
                  <a:pt x="9521" y="1341"/>
                </a:lnTo>
                <a:lnTo>
                  <a:pt x="9521" y="1313"/>
                </a:lnTo>
                <a:lnTo>
                  <a:pt x="9604" y="1202"/>
                </a:lnTo>
                <a:lnTo>
                  <a:pt x="9627" y="1140"/>
                </a:lnTo>
                <a:lnTo>
                  <a:pt x="9627" y="1113"/>
                </a:lnTo>
                <a:lnTo>
                  <a:pt x="9639" y="1092"/>
                </a:lnTo>
                <a:lnTo>
                  <a:pt x="9698" y="1051"/>
                </a:lnTo>
                <a:lnTo>
                  <a:pt x="9746" y="1016"/>
                </a:lnTo>
                <a:lnTo>
                  <a:pt x="9781" y="975"/>
                </a:lnTo>
                <a:lnTo>
                  <a:pt x="9816" y="961"/>
                </a:lnTo>
                <a:lnTo>
                  <a:pt x="9852" y="961"/>
                </a:lnTo>
                <a:lnTo>
                  <a:pt x="9911" y="961"/>
                </a:lnTo>
                <a:lnTo>
                  <a:pt x="9947" y="940"/>
                </a:lnTo>
                <a:lnTo>
                  <a:pt x="9958" y="926"/>
                </a:lnTo>
                <a:lnTo>
                  <a:pt x="9994" y="912"/>
                </a:lnTo>
                <a:lnTo>
                  <a:pt x="10029" y="899"/>
                </a:lnTo>
                <a:lnTo>
                  <a:pt x="10065" y="892"/>
                </a:lnTo>
                <a:lnTo>
                  <a:pt x="10112" y="899"/>
                </a:lnTo>
                <a:lnTo>
                  <a:pt x="10159" y="919"/>
                </a:lnTo>
                <a:lnTo>
                  <a:pt x="10207" y="968"/>
                </a:lnTo>
                <a:lnTo>
                  <a:pt x="10230" y="995"/>
                </a:lnTo>
                <a:lnTo>
                  <a:pt x="10313" y="1023"/>
                </a:lnTo>
                <a:lnTo>
                  <a:pt x="10408" y="1051"/>
                </a:lnTo>
                <a:lnTo>
                  <a:pt x="10443" y="1064"/>
                </a:lnTo>
                <a:lnTo>
                  <a:pt x="10479" y="1092"/>
                </a:lnTo>
                <a:lnTo>
                  <a:pt x="10502" y="1113"/>
                </a:lnTo>
                <a:lnTo>
                  <a:pt x="10514" y="1161"/>
                </a:lnTo>
                <a:lnTo>
                  <a:pt x="10455" y="1189"/>
                </a:lnTo>
                <a:lnTo>
                  <a:pt x="10420" y="1313"/>
                </a:lnTo>
                <a:lnTo>
                  <a:pt x="10420" y="1354"/>
                </a:lnTo>
                <a:lnTo>
                  <a:pt x="10420" y="1375"/>
                </a:lnTo>
                <a:lnTo>
                  <a:pt x="10420" y="1396"/>
                </a:lnTo>
                <a:lnTo>
                  <a:pt x="10349" y="1437"/>
                </a:lnTo>
                <a:lnTo>
                  <a:pt x="10325" y="1472"/>
                </a:lnTo>
                <a:lnTo>
                  <a:pt x="10325" y="1506"/>
                </a:lnTo>
                <a:lnTo>
                  <a:pt x="10313" y="1527"/>
                </a:lnTo>
                <a:lnTo>
                  <a:pt x="10278" y="1603"/>
                </a:lnTo>
                <a:lnTo>
                  <a:pt x="10384" y="1603"/>
                </a:lnTo>
                <a:lnTo>
                  <a:pt x="10431" y="1596"/>
                </a:lnTo>
                <a:lnTo>
                  <a:pt x="10514" y="1596"/>
                </a:lnTo>
                <a:lnTo>
                  <a:pt x="10550" y="1617"/>
                </a:lnTo>
                <a:lnTo>
                  <a:pt x="10585" y="1638"/>
                </a:lnTo>
                <a:lnTo>
                  <a:pt x="10845" y="1700"/>
                </a:lnTo>
                <a:lnTo>
                  <a:pt x="10916" y="1714"/>
                </a:lnTo>
                <a:lnTo>
                  <a:pt x="10999" y="1734"/>
                </a:lnTo>
                <a:lnTo>
                  <a:pt x="11035" y="1783"/>
                </a:lnTo>
                <a:lnTo>
                  <a:pt x="11070" y="1803"/>
                </a:lnTo>
                <a:lnTo>
                  <a:pt x="11141" y="1817"/>
                </a:lnTo>
                <a:lnTo>
                  <a:pt x="11188" y="1817"/>
                </a:lnTo>
                <a:lnTo>
                  <a:pt x="11248" y="1824"/>
                </a:lnTo>
                <a:lnTo>
                  <a:pt x="11319" y="1845"/>
                </a:lnTo>
                <a:lnTo>
                  <a:pt x="11378" y="1886"/>
                </a:lnTo>
                <a:lnTo>
                  <a:pt x="11508" y="1935"/>
                </a:lnTo>
                <a:lnTo>
                  <a:pt x="11697" y="2045"/>
                </a:lnTo>
                <a:lnTo>
                  <a:pt x="11815" y="2038"/>
                </a:lnTo>
                <a:lnTo>
                  <a:pt x="12028" y="2011"/>
                </a:lnTo>
                <a:lnTo>
                  <a:pt x="12075" y="2031"/>
                </a:lnTo>
                <a:lnTo>
                  <a:pt x="12158" y="2128"/>
                </a:lnTo>
                <a:lnTo>
                  <a:pt x="12206" y="2169"/>
                </a:lnTo>
                <a:lnTo>
                  <a:pt x="12300" y="2238"/>
                </a:lnTo>
                <a:lnTo>
                  <a:pt x="12371" y="2280"/>
                </a:lnTo>
                <a:lnTo>
                  <a:pt x="12407" y="2308"/>
                </a:lnTo>
                <a:lnTo>
                  <a:pt x="12407" y="2328"/>
                </a:lnTo>
                <a:lnTo>
                  <a:pt x="12407" y="2356"/>
                </a:lnTo>
                <a:lnTo>
                  <a:pt x="12442" y="2404"/>
                </a:lnTo>
                <a:lnTo>
                  <a:pt x="12513" y="2480"/>
                </a:lnTo>
                <a:lnTo>
                  <a:pt x="12761" y="2660"/>
                </a:lnTo>
                <a:lnTo>
                  <a:pt x="12809" y="2722"/>
                </a:lnTo>
                <a:lnTo>
                  <a:pt x="12832" y="2743"/>
                </a:lnTo>
                <a:lnTo>
                  <a:pt x="12844" y="2756"/>
                </a:lnTo>
                <a:lnTo>
                  <a:pt x="12856" y="2770"/>
                </a:lnTo>
                <a:lnTo>
                  <a:pt x="12891" y="2784"/>
                </a:lnTo>
                <a:lnTo>
                  <a:pt x="12998" y="2777"/>
                </a:lnTo>
                <a:lnTo>
                  <a:pt x="13116" y="2715"/>
                </a:lnTo>
                <a:lnTo>
                  <a:pt x="13128" y="2784"/>
                </a:lnTo>
                <a:lnTo>
                  <a:pt x="13211" y="2901"/>
                </a:lnTo>
                <a:lnTo>
                  <a:pt x="13294" y="2984"/>
                </a:lnTo>
                <a:lnTo>
                  <a:pt x="13577" y="3205"/>
                </a:lnTo>
                <a:lnTo>
                  <a:pt x="13625" y="3288"/>
                </a:lnTo>
                <a:lnTo>
                  <a:pt x="13648" y="3378"/>
                </a:lnTo>
                <a:lnTo>
                  <a:pt x="13660" y="3564"/>
                </a:lnTo>
                <a:lnTo>
                  <a:pt x="13684" y="3640"/>
                </a:lnTo>
                <a:lnTo>
                  <a:pt x="13719" y="3709"/>
                </a:lnTo>
                <a:lnTo>
                  <a:pt x="13826" y="3820"/>
                </a:lnTo>
                <a:lnTo>
                  <a:pt x="13897" y="3855"/>
                </a:lnTo>
                <a:lnTo>
                  <a:pt x="14086" y="3924"/>
                </a:lnTo>
                <a:lnTo>
                  <a:pt x="14181" y="3986"/>
                </a:lnTo>
                <a:lnTo>
                  <a:pt x="14287" y="4013"/>
                </a:lnTo>
                <a:lnTo>
                  <a:pt x="14382" y="4048"/>
                </a:lnTo>
                <a:lnTo>
                  <a:pt x="14417" y="4082"/>
                </a:lnTo>
                <a:lnTo>
                  <a:pt x="14547" y="4214"/>
                </a:lnTo>
                <a:lnTo>
                  <a:pt x="14654" y="4386"/>
                </a:lnTo>
                <a:lnTo>
                  <a:pt x="14654" y="4400"/>
                </a:lnTo>
                <a:lnTo>
                  <a:pt x="14275" y="4469"/>
                </a:lnTo>
                <a:lnTo>
                  <a:pt x="14098" y="4490"/>
                </a:lnTo>
                <a:lnTo>
                  <a:pt x="14015" y="4497"/>
                </a:lnTo>
                <a:lnTo>
                  <a:pt x="13944" y="4518"/>
                </a:lnTo>
                <a:lnTo>
                  <a:pt x="13897" y="4545"/>
                </a:lnTo>
                <a:lnTo>
                  <a:pt x="13861" y="4580"/>
                </a:lnTo>
                <a:lnTo>
                  <a:pt x="13755" y="4745"/>
                </a:lnTo>
                <a:lnTo>
                  <a:pt x="13696" y="4794"/>
                </a:lnTo>
                <a:lnTo>
                  <a:pt x="13625" y="4835"/>
                </a:lnTo>
                <a:lnTo>
                  <a:pt x="13554" y="4870"/>
                </a:lnTo>
                <a:lnTo>
                  <a:pt x="13506" y="4911"/>
                </a:lnTo>
                <a:lnTo>
                  <a:pt x="13506" y="4994"/>
                </a:lnTo>
                <a:lnTo>
                  <a:pt x="13719" y="5484"/>
                </a:lnTo>
                <a:lnTo>
                  <a:pt x="13743" y="5602"/>
                </a:lnTo>
                <a:lnTo>
                  <a:pt x="13743" y="5671"/>
                </a:lnTo>
                <a:lnTo>
                  <a:pt x="13731" y="5747"/>
                </a:lnTo>
                <a:lnTo>
                  <a:pt x="13696" y="5816"/>
                </a:lnTo>
                <a:lnTo>
                  <a:pt x="13637" y="5871"/>
                </a:lnTo>
                <a:lnTo>
                  <a:pt x="13400" y="6023"/>
                </a:lnTo>
                <a:lnTo>
                  <a:pt x="13341" y="6071"/>
                </a:lnTo>
                <a:lnTo>
                  <a:pt x="13305" y="6120"/>
                </a:lnTo>
                <a:lnTo>
                  <a:pt x="13305" y="6161"/>
                </a:lnTo>
                <a:lnTo>
                  <a:pt x="13329" y="6203"/>
                </a:lnTo>
                <a:lnTo>
                  <a:pt x="13388" y="6251"/>
                </a:lnTo>
                <a:lnTo>
                  <a:pt x="13471" y="6306"/>
                </a:lnTo>
                <a:lnTo>
                  <a:pt x="13542" y="6362"/>
                </a:lnTo>
                <a:lnTo>
                  <a:pt x="13577" y="6431"/>
                </a:lnTo>
                <a:lnTo>
                  <a:pt x="13577" y="6507"/>
                </a:lnTo>
                <a:lnTo>
                  <a:pt x="13542" y="6610"/>
                </a:lnTo>
                <a:lnTo>
                  <a:pt x="13459" y="6714"/>
                </a:lnTo>
                <a:lnTo>
                  <a:pt x="13329" y="6810"/>
                </a:lnTo>
                <a:lnTo>
                  <a:pt x="13175" y="6873"/>
                </a:lnTo>
                <a:lnTo>
                  <a:pt x="10916" y="7342"/>
                </a:lnTo>
                <a:lnTo>
                  <a:pt x="10810" y="7349"/>
                </a:lnTo>
                <a:lnTo>
                  <a:pt x="10668" y="7349"/>
                </a:lnTo>
                <a:lnTo>
                  <a:pt x="10301" y="7328"/>
                </a:lnTo>
                <a:lnTo>
                  <a:pt x="9982" y="7363"/>
                </a:lnTo>
                <a:lnTo>
                  <a:pt x="9935" y="7322"/>
                </a:lnTo>
                <a:lnTo>
                  <a:pt x="9923" y="6244"/>
                </a:lnTo>
                <a:lnTo>
                  <a:pt x="9923" y="5961"/>
                </a:lnTo>
                <a:lnTo>
                  <a:pt x="9911" y="5871"/>
                </a:lnTo>
                <a:lnTo>
                  <a:pt x="9876" y="5850"/>
                </a:lnTo>
                <a:lnTo>
                  <a:pt x="9852" y="5809"/>
                </a:lnTo>
                <a:lnTo>
                  <a:pt x="9816" y="5781"/>
                </a:lnTo>
                <a:lnTo>
                  <a:pt x="9793" y="5768"/>
                </a:lnTo>
                <a:lnTo>
                  <a:pt x="9793" y="5747"/>
                </a:lnTo>
                <a:lnTo>
                  <a:pt x="9805" y="5733"/>
                </a:lnTo>
                <a:lnTo>
                  <a:pt x="9805" y="5705"/>
                </a:lnTo>
                <a:lnTo>
                  <a:pt x="9769" y="5685"/>
                </a:lnTo>
                <a:lnTo>
                  <a:pt x="9722" y="5671"/>
                </a:lnTo>
                <a:lnTo>
                  <a:pt x="9686" y="5664"/>
                </a:lnTo>
                <a:lnTo>
                  <a:pt x="9675" y="5664"/>
                </a:lnTo>
                <a:lnTo>
                  <a:pt x="9663" y="5678"/>
                </a:lnTo>
                <a:lnTo>
                  <a:pt x="9663" y="5699"/>
                </a:lnTo>
                <a:lnTo>
                  <a:pt x="9639" y="5712"/>
                </a:lnTo>
                <a:lnTo>
                  <a:pt x="9615" y="5719"/>
                </a:lnTo>
                <a:lnTo>
                  <a:pt x="9568" y="5712"/>
                </a:lnTo>
                <a:lnTo>
                  <a:pt x="9462" y="5671"/>
                </a:lnTo>
                <a:lnTo>
                  <a:pt x="9438" y="5671"/>
                </a:lnTo>
                <a:lnTo>
                  <a:pt x="9414" y="5685"/>
                </a:lnTo>
                <a:lnTo>
                  <a:pt x="9379" y="5726"/>
                </a:lnTo>
                <a:lnTo>
                  <a:pt x="9355" y="5740"/>
                </a:lnTo>
                <a:lnTo>
                  <a:pt x="9225" y="5726"/>
                </a:lnTo>
                <a:lnTo>
                  <a:pt x="9201" y="5733"/>
                </a:lnTo>
                <a:lnTo>
                  <a:pt x="9166" y="5747"/>
                </a:lnTo>
                <a:lnTo>
                  <a:pt x="9142" y="5747"/>
                </a:lnTo>
                <a:lnTo>
                  <a:pt x="9131" y="5733"/>
                </a:lnTo>
                <a:lnTo>
                  <a:pt x="9107" y="5664"/>
                </a:lnTo>
                <a:lnTo>
                  <a:pt x="9060" y="5712"/>
                </a:lnTo>
                <a:lnTo>
                  <a:pt x="9071" y="5740"/>
                </a:lnTo>
                <a:lnTo>
                  <a:pt x="9071" y="5768"/>
                </a:lnTo>
                <a:lnTo>
                  <a:pt x="9060" y="5781"/>
                </a:lnTo>
                <a:lnTo>
                  <a:pt x="9036" y="5788"/>
                </a:lnTo>
                <a:lnTo>
                  <a:pt x="9012" y="5774"/>
                </a:lnTo>
                <a:lnTo>
                  <a:pt x="8977" y="5754"/>
                </a:lnTo>
                <a:lnTo>
                  <a:pt x="8918" y="5754"/>
                </a:lnTo>
                <a:lnTo>
                  <a:pt x="8882" y="5768"/>
                </a:lnTo>
                <a:lnTo>
                  <a:pt x="8870" y="5788"/>
                </a:lnTo>
                <a:lnTo>
                  <a:pt x="8847" y="5788"/>
                </a:lnTo>
                <a:lnTo>
                  <a:pt x="8835" y="5774"/>
                </a:lnTo>
                <a:lnTo>
                  <a:pt x="8811" y="5754"/>
                </a:lnTo>
                <a:lnTo>
                  <a:pt x="8799" y="5733"/>
                </a:lnTo>
                <a:lnTo>
                  <a:pt x="8752" y="5733"/>
                </a:lnTo>
                <a:lnTo>
                  <a:pt x="8728" y="5747"/>
                </a:lnTo>
                <a:lnTo>
                  <a:pt x="8740" y="5774"/>
                </a:lnTo>
                <a:lnTo>
                  <a:pt x="8717" y="5788"/>
                </a:lnTo>
                <a:lnTo>
                  <a:pt x="8693" y="5788"/>
                </a:lnTo>
                <a:lnTo>
                  <a:pt x="8669" y="5768"/>
                </a:lnTo>
                <a:lnTo>
                  <a:pt x="8646" y="5754"/>
                </a:lnTo>
                <a:lnTo>
                  <a:pt x="8622" y="5747"/>
                </a:lnTo>
                <a:lnTo>
                  <a:pt x="8527" y="5768"/>
                </a:lnTo>
                <a:lnTo>
                  <a:pt x="8456" y="5761"/>
                </a:lnTo>
                <a:lnTo>
                  <a:pt x="8362" y="5754"/>
                </a:lnTo>
                <a:lnTo>
                  <a:pt x="8326" y="5740"/>
                </a:lnTo>
                <a:lnTo>
                  <a:pt x="8326" y="5726"/>
                </a:lnTo>
                <a:lnTo>
                  <a:pt x="8350" y="5705"/>
                </a:lnTo>
                <a:lnTo>
                  <a:pt x="8350" y="5692"/>
                </a:lnTo>
                <a:lnTo>
                  <a:pt x="8232" y="5657"/>
                </a:lnTo>
                <a:lnTo>
                  <a:pt x="8161" y="5671"/>
                </a:lnTo>
                <a:lnTo>
                  <a:pt x="8066" y="5664"/>
                </a:lnTo>
                <a:lnTo>
                  <a:pt x="8042" y="5671"/>
                </a:lnTo>
                <a:lnTo>
                  <a:pt x="8031" y="5685"/>
                </a:lnTo>
                <a:lnTo>
                  <a:pt x="8019" y="5705"/>
                </a:lnTo>
                <a:lnTo>
                  <a:pt x="7995" y="5719"/>
                </a:lnTo>
                <a:lnTo>
                  <a:pt x="7960" y="5719"/>
                </a:lnTo>
                <a:lnTo>
                  <a:pt x="7924" y="5705"/>
                </a:lnTo>
                <a:lnTo>
                  <a:pt x="7901" y="5692"/>
                </a:lnTo>
                <a:lnTo>
                  <a:pt x="7901" y="5657"/>
                </a:lnTo>
                <a:lnTo>
                  <a:pt x="7877" y="5643"/>
                </a:lnTo>
                <a:lnTo>
                  <a:pt x="7853" y="5650"/>
                </a:lnTo>
                <a:lnTo>
                  <a:pt x="7830" y="5657"/>
                </a:lnTo>
                <a:lnTo>
                  <a:pt x="7794" y="5671"/>
                </a:lnTo>
                <a:lnTo>
                  <a:pt x="7770" y="5664"/>
                </a:lnTo>
                <a:lnTo>
                  <a:pt x="7711" y="5636"/>
                </a:lnTo>
                <a:lnTo>
                  <a:pt x="7640" y="5602"/>
                </a:lnTo>
                <a:lnTo>
                  <a:pt x="7581" y="5588"/>
                </a:lnTo>
                <a:lnTo>
                  <a:pt x="7546" y="5588"/>
                </a:lnTo>
                <a:lnTo>
                  <a:pt x="7522" y="5602"/>
                </a:lnTo>
                <a:lnTo>
                  <a:pt x="7487" y="5609"/>
                </a:lnTo>
                <a:lnTo>
                  <a:pt x="7427" y="5588"/>
                </a:lnTo>
                <a:lnTo>
                  <a:pt x="7356" y="5553"/>
                </a:lnTo>
                <a:lnTo>
                  <a:pt x="7286" y="5533"/>
                </a:lnTo>
                <a:lnTo>
                  <a:pt x="7262" y="5505"/>
                </a:lnTo>
                <a:lnTo>
                  <a:pt x="7226" y="5491"/>
                </a:lnTo>
                <a:lnTo>
                  <a:pt x="7144" y="5478"/>
                </a:lnTo>
                <a:lnTo>
                  <a:pt x="7132" y="5457"/>
                </a:lnTo>
                <a:lnTo>
                  <a:pt x="7144" y="5436"/>
                </a:lnTo>
                <a:lnTo>
                  <a:pt x="7167" y="5422"/>
                </a:lnTo>
                <a:lnTo>
                  <a:pt x="7191" y="5415"/>
                </a:lnTo>
                <a:lnTo>
                  <a:pt x="7167" y="5374"/>
                </a:lnTo>
                <a:lnTo>
                  <a:pt x="7096" y="5353"/>
                </a:lnTo>
                <a:lnTo>
                  <a:pt x="7084" y="5332"/>
                </a:lnTo>
                <a:lnTo>
                  <a:pt x="7049" y="5298"/>
                </a:lnTo>
                <a:lnTo>
                  <a:pt x="6718" y="5194"/>
                </a:lnTo>
                <a:lnTo>
                  <a:pt x="6647" y="5181"/>
                </a:lnTo>
                <a:lnTo>
                  <a:pt x="6600" y="5181"/>
                </a:lnTo>
                <a:lnTo>
                  <a:pt x="6564" y="5215"/>
                </a:lnTo>
                <a:lnTo>
                  <a:pt x="6529" y="5229"/>
                </a:lnTo>
                <a:lnTo>
                  <a:pt x="6493" y="5263"/>
                </a:lnTo>
                <a:lnTo>
                  <a:pt x="6399" y="5277"/>
                </a:lnTo>
                <a:lnTo>
                  <a:pt x="6351" y="5243"/>
                </a:lnTo>
                <a:lnTo>
                  <a:pt x="6316" y="5194"/>
                </a:lnTo>
                <a:lnTo>
                  <a:pt x="6268" y="5167"/>
                </a:lnTo>
                <a:lnTo>
                  <a:pt x="6150" y="5153"/>
                </a:lnTo>
                <a:lnTo>
                  <a:pt x="6103" y="5167"/>
                </a:lnTo>
                <a:lnTo>
                  <a:pt x="6079" y="5243"/>
                </a:lnTo>
                <a:lnTo>
                  <a:pt x="6067" y="5257"/>
                </a:lnTo>
                <a:lnTo>
                  <a:pt x="6032" y="5270"/>
                </a:lnTo>
                <a:lnTo>
                  <a:pt x="5996" y="5263"/>
                </a:lnTo>
                <a:lnTo>
                  <a:pt x="5973" y="5167"/>
                </a:lnTo>
                <a:lnTo>
                  <a:pt x="5914" y="5139"/>
                </a:lnTo>
                <a:lnTo>
                  <a:pt x="5878" y="5153"/>
                </a:lnTo>
                <a:lnTo>
                  <a:pt x="5819" y="5215"/>
                </a:lnTo>
                <a:lnTo>
                  <a:pt x="5843" y="5215"/>
                </a:lnTo>
                <a:lnTo>
                  <a:pt x="5831" y="5222"/>
                </a:lnTo>
                <a:lnTo>
                  <a:pt x="5784" y="5229"/>
                </a:lnTo>
                <a:lnTo>
                  <a:pt x="5784" y="5167"/>
                </a:lnTo>
                <a:lnTo>
                  <a:pt x="5772" y="5118"/>
                </a:lnTo>
                <a:lnTo>
                  <a:pt x="5724" y="5091"/>
                </a:lnTo>
                <a:lnTo>
                  <a:pt x="5630" y="5091"/>
                </a:lnTo>
                <a:lnTo>
                  <a:pt x="5630" y="5077"/>
                </a:lnTo>
                <a:lnTo>
                  <a:pt x="5653" y="5070"/>
                </a:lnTo>
                <a:lnTo>
                  <a:pt x="5677" y="5063"/>
                </a:lnTo>
                <a:lnTo>
                  <a:pt x="5701" y="5049"/>
                </a:lnTo>
                <a:lnTo>
                  <a:pt x="5713" y="5036"/>
                </a:lnTo>
                <a:lnTo>
                  <a:pt x="5701" y="5015"/>
                </a:lnTo>
                <a:lnTo>
                  <a:pt x="5677" y="5015"/>
                </a:lnTo>
                <a:lnTo>
                  <a:pt x="5642" y="5029"/>
                </a:lnTo>
                <a:lnTo>
                  <a:pt x="5606" y="5029"/>
                </a:lnTo>
                <a:lnTo>
                  <a:pt x="5571" y="5036"/>
                </a:lnTo>
                <a:lnTo>
                  <a:pt x="5547" y="5036"/>
                </a:lnTo>
                <a:lnTo>
                  <a:pt x="5523" y="5036"/>
                </a:lnTo>
                <a:lnTo>
                  <a:pt x="5429" y="4994"/>
                </a:lnTo>
                <a:lnTo>
                  <a:pt x="5393" y="4987"/>
                </a:lnTo>
                <a:lnTo>
                  <a:pt x="5263" y="4980"/>
                </a:lnTo>
                <a:lnTo>
                  <a:pt x="5192" y="4973"/>
                </a:lnTo>
                <a:lnTo>
                  <a:pt x="5133" y="4953"/>
                </a:lnTo>
                <a:lnTo>
                  <a:pt x="4991" y="4877"/>
                </a:lnTo>
                <a:lnTo>
                  <a:pt x="4920" y="4870"/>
                </a:lnTo>
                <a:lnTo>
                  <a:pt x="4766" y="4925"/>
                </a:lnTo>
                <a:lnTo>
                  <a:pt x="4743" y="4877"/>
                </a:lnTo>
                <a:lnTo>
                  <a:pt x="4707" y="4849"/>
                </a:lnTo>
                <a:lnTo>
                  <a:pt x="4672" y="4842"/>
                </a:lnTo>
                <a:lnTo>
                  <a:pt x="4613" y="4877"/>
                </a:lnTo>
                <a:lnTo>
                  <a:pt x="4565" y="4953"/>
                </a:lnTo>
                <a:lnTo>
                  <a:pt x="4554" y="4966"/>
                </a:lnTo>
                <a:lnTo>
                  <a:pt x="4530" y="4925"/>
                </a:lnTo>
                <a:lnTo>
                  <a:pt x="4530" y="4877"/>
                </a:lnTo>
                <a:lnTo>
                  <a:pt x="4542" y="4856"/>
                </a:lnTo>
                <a:lnTo>
                  <a:pt x="4530" y="4835"/>
                </a:lnTo>
                <a:lnTo>
                  <a:pt x="4483" y="4815"/>
                </a:lnTo>
                <a:lnTo>
                  <a:pt x="4423" y="4801"/>
                </a:lnTo>
                <a:lnTo>
                  <a:pt x="4376" y="4794"/>
                </a:lnTo>
                <a:lnTo>
                  <a:pt x="4329" y="4794"/>
                </a:lnTo>
                <a:lnTo>
                  <a:pt x="4329" y="4801"/>
                </a:lnTo>
                <a:lnTo>
                  <a:pt x="4317" y="4745"/>
                </a:lnTo>
                <a:lnTo>
                  <a:pt x="4341" y="4704"/>
                </a:lnTo>
                <a:lnTo>
                  <a:pt x="4341" y="4663"/>
                </a:lnTo>
                <a:lnTo>
                  <a:pt x="4317" y="4628"/>
                </a:lnTo>
                <a:lnTo>
                  <a:pt x="4270" y="4614"/>
                </a:lnTo>
                <a:lnTo>
                  <a:pt x="4128" y="4600"/>
                </a:lnTo>
                <a:lnTo>
                  <a:pt x="4045" y="4587"/>
                </a:lnTo>
                <a:lnTo>
                  <a:pt x="3998" y="4600"/>
                </a:lnTo>
                <a:lnTo>
                  <a:pt x="3939" y="4649"/>
                </a:lnTo>
                <a:lnTo>
                  <a:pt x="3891" y="4676"/>
                </a:lnTo>
                <a:lnTo>
                  <a:pt x="3797" y="4690"/>
                </a:lnTo>
                <a:lnTo>
                  <a:pt x="3655" y="4697"/>
                </a:lnTo>
                <a:lnTo>
                  <a:pt x="3607" y="4718"/>
                </a:lnTo>
                <a:lnTo>
                  <a:pt x="3596" y="4711"/>
                </a:lnTo>
                <a:lnTo>
                  <a:pt x="3560" y="4739"/>
                </a:lnTo>
                <a:lnTo>
                  <a:pt x="3513" y="4739"/>
                </a:lnTo>
                <a:lnTo>
                  <a:pt x="3454" y="4732"/>
                </a:lnTo>
                <a:lnTo>
                  <a:pt x="3406" y="4725"/>
                </a:lnTo>
                <a:lnTo>
                  <a:pt x="3383" y="4725"/>
                </a:lnTo>
                <a:lnTo>
                  <a:pt x="3371" y="4711"/>
                </a:lnTo>
                <a:lnTo>
                  <a:pt x="3359" y="4711"/>
                </a:lnTo>
                <a:lnTo>
                  <a:pt x="3288" y="4704"/>
                </a:lnTo>
                <a:lnTo>
                  <a:pt x="2969" y="4669"/>
                </a:lnTo>
                <a:lnTo>
                  <a:pt x="2886" y="4642"/>
                </a:lnTo>
                <a:lnTo>
                  <a:pt x="2839" y="4621"/>
                </a:lnTo>
                <a:lnTo>
                  <a:pt x="2791" y="4600"/>
                </a:lnTo>
                <a:lnTo>
                  <a:pt x="2756" y="4600"/>
                </a:lnTo>
                <a:lnTo>
                  <a:pt x="2732" y="4621"/>
                </a:lnTo>
                <a:lnTo>
                  <a:pt x="2709" y="4690"/>
                </a:lnTo>
                <a:lnTo>
                  <a:pt x="2661" y="4697"/>
                </a:lnTo>
                <a:lnTo>
                  <a:pt x="2638" y="4676"/>
                </a:lnTo>
                <a:lnTo>
                  <a:pt x="2614" y="4635"/>
                </a:lnTo>
                <a:lnTo>
                  <a:pt x="2626" y="4566"/>
                </a:lnTo>
                <a:lnTo>
                  <a:pt x="2602" y="4552"/>
                </a:lnTo>
                <a:lnTo>
                  <a:pt x="2578" y="4559"/>
                </a:lnTo>
                <a:lnTo>
                  <a:pt x="2425" y="4635"/>
                </a:lnTo>
                <a:lnTo>
                  <a:pt x="2377" y="4649"/>
                </a:lnTo>
                <a:lnTo>
                  <a:pt x="2330" y="4635"/>
                </a:lnTo>
                <a:lnTo>
                  <a:pt x="2295" y="4614"/>
                </a:lnTo>
                <a:lnTo>
                  <a:pt x="2271" y="4600"/>
                </a:lnTo>
                <a:lnTo>
                  <a:pt x="2247" y="4594"/>
                </a:lnTo>
                <a:lnTo>
                  <a:pt x="2235" y="4607"/>
                </a:lnTo>
                <a:lnTo>
                  <a:pt x="2247" y="4669"/>
                </a:lnTo>
                <a:lnTo>
                  <a:pt x="2224" y="4697"/>
                </a:lnTo>
                <a:lnTo>
                  <a:pt x="2141" y="4704"/>
                </a:lnTo>
                <a:lnTo>
                  <a:pt x="1975" y="4656"/>
                </a:lnTo>
                <a:lnTo>
                  <a:pt x="1940" y="4635"/>
                </a:lnTo>
                <a:lnTo>
                  <a:pt x="1904" y="4614"/>
                </a:lnTo>
                <a:lnTo>
                  <a:pt x="1869" y="4607"/>
                </a:lnTo>
                <a:lnTo>
                  <a:pt x="1810" y="4607"/>
                </a:lnTo>
                <a:lnTo>
                  <a:pt x="1715" y="4594"/>
                </a:lnTo>
                <a:lnTo>
                  <a:pt x="1644" y="4607"/>
                </a:lnTo>
                <a:lnTo>
                  <a:pt x="1549" y="4621"/>
                </a:lnTo>
                <a:lnTo>
                  <a:pt x="1502" y="4614"/>
                </a:lnTo>
                <a:lnTo>
                  <a:pt x="1455" y="4566"/>
                </a:lnTo>
                <a:lnTo>
                  <a:pt x="1431" y="4566"/>
                </a:lnTo>
                <a:lnTo>
                  <a:pt x="1301" y="4614"/>
                </a:lnTo>
                <a:lnTo>
                  <a:pt x="1230" y="4635"/>
                </a:lnTo>
                <a:lnTo>
                  <a:pt x="1183" y="4628"/>
                </a:lnTo>
                <a:lnTo>
                  <a:pt x="1159" y="4607"/>
                </a:lnTo>
                <a:lnTo>
                  <a:pt x="1147" y="4587"/>
                </a:lnTo>
                <a:lnTo>
                  <a:pt x="1124" y="4566"/>
                </a:lnTo>
                <a:lnTo>
                  <a:pt x="1088" y="4573"/>
                </a:lnTo>
                <a:lnTo>
                  <a:pt x="1065" y="4587"/>
                </a:lnTo>
                <a:lnTo>
                  <a:pt x="1029" y="4607"/>
                </a:lnTo>
                <a:lnTo>
                  <a:pt x="994" y="4600"/>
                </a:lnTo>
                <a:lnTo>
                  <a:pt x="970" y="4580"/>
                </a:lnTo>
                <a:lnTo>
                  <a:pt x="946" y="4524"/>
                </a:lnTo>
                <a:lnTo>
                  <a:pt x="923" y="4504"/>
                </a:lnTo>
                <a:lnTo>
                  <a:pt x="887" y="4504"/>
                </a:lnTo>
                <a:lnTo>
                  <a:pt x="852" y="4518"/>
                </a:lnTo>
                <a:lnTo>
                  <a:pt x="840" y="4552"/>
                </a:lnTo>
                <a:lnTo>
                  <a:pt x="804" y="4580"/>
                </a:lnTo>
                <a:lnTo>
                  <a:pt x="781" y="4594"/>
                </a:lnTo>
                <a:lnTo>
                  <a:pt x="710" y="4594"/>
                </a:lnTo>
                <a:lnTo>
                  <a:pt x="674" y="4600"/>
                </a:lnTo>
                <a:lnTo>
                  <a:pt x="627" y="4614"/>
                </a:lnTo>
                <a:lnTo>
                  <a:pt x="592" y="4614"/>
                </a:lnTo>
                <a:lnTo>
                  <a:pt x="544" y="4607"/>
                </a:lnTo>
                <a:lnTo>
                  <a:pt x="414" y="4552"/>
                </a:lnTo>
                <a:lnTo>
                  <a:pt x="379" y="4552"/>
                </a:lnTo>
                <a:lnTo>
                  <a:pt x="331" y="4566"/>
                </a:lnTo>
                <a:lnTo>
                  <a:pt x="296" y="4587"/>
                </a:lnTo>
                <a:lnTo>
                  <a:pt x="249" y="4594"/>
                </a:lnTo>
                <a:lnTo>
                  <a:pt x="213" y="4580"/>
                </a:lnTo>
                <a:lnTo>
                  <a:pt x="189" y="4566"/>
                </a:lnTo>
                <a:lnTo>
                  <a:pt x="166" y="4573"/>
                </a:lnTo>
                <a:lnTo>
                  <a:pt x="83" y="4594"/>
                </a:lnTo>
                <a:lnTo>
                  <a:pt x="12" y="4587"/>
                </a:lnTo>
                <a:lnTo>
                  <a:pt x="12" y="3482"/>
                </a:lnTo>
                <a:lnTo>
                  <a:pt x="0" y="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endParaRPr sz="1400"/>
          </a:p>
        </p:txBody>
      </p:sp>
      <p:sp>
        <p:nvSpPr>
          <p:cNvPr id="54" name="Google Shape;610;p22">
            <a:extLst>
              <a:ext uri="{FF2B5EF4-FFF2-40B4-BE49-F238E27FC236}">
                <a16:creationId xmlns:a16="http://schemas.microsoft.com/office/drawing/2014/main" id="{0B46F047-C2FC-B099-6803-B0D85E1A8E89}"/>
              </a:ext>
            </a:extLst>
          </p:cNvPr>
          <p:cNvSpPr/>
          <p:nvPr/>
        </p:nvSpPr>
        <p:spPr>
          <a:xfrm flipH="1">
            <a:off x="1565133" y="5637717"/>
            <a:ext cx="1080827" cy="714920"/>
          </a:xfrm>
          <a:custGeom>
            <a:avLst/>
            <a:gdLst/>
            <a:ahLst/>
            <a:cxnLst/>
            <a:rect l="l" t="t" r="r" b="b"/>
            <a:pathLst>
              <a:path w="14654" h="7363" extrusionOk="0">
                <a:moveTo>
                  <a:pt x="0" y="1"/>
                </a:moveTo>
                <a:lnTo>
                  <a:pt x="95" y="56"/>
                </a:lnTo>
                <a:lnTo>
                  <a:pt x="142" y="63"/>
                </a:lnTo>
                <a:lnTo>
                  <a:pt x="201" y="70"/>
                </a:lnTo>
                <a:lnTo>
                  <a:pt x="260" y="91"/>
                </a:lnTo>
                <a:lnTo>
                  <a:pt x="367" y="125"/>
                </a:lnTo>
                <a:lnTo>
                  <a:pt x="556" y="215"/>
                </a:lnTo>
                <a:lnTo>
                  <a:pt x="592" y="229"/>
                </a:lnTo>
                <a:lnTo>
                  <a:pt x="816" y="249"/>
                </a:lnTo>
                <a:lnTo>
                  <a:pt x="1928" y="533"/>
                </a:lnTo>
                <a:lnTo>
                  <a:pt x="2224" y="650"/>
                </a:lnTo>
                <a:lnTo>
                  <a:pt x="2389" y="698"/>
                </a:lnTo>
                <a:lnTo>
                  <a:pt x="2732" y="760"/>
                </a:lnTo>
                <a:lnTo>
                  <a:pt x="2779" y="760"/>
                </a:lnTo>
                <a:lnTo>
                  <a:pt x="2815" y="760"/>
                </a:lnTo>
                <a:lnTo>
                  <a:pt x="2862" y="760"/>
                </a:lnTo>
                <a:lnTo>
                  <a:pt x="2898" y="781"/>
                </a:lnTo>
                <a:lnTo>
                  <a:pt x="3193" y="968"/>
                </a:lnTo>
                <a:lnTo>
                  <a:pt x="3489" y="1113"/>
                </a:lnTo>
                <a:lnTo>
                  <a:pt x="3631" y="1161"/>
                </a:lnTo>
                <a:lnTo>
                  <a:pt x="3773" y="1189"/>
                </a:lnTo>
                <a:lnTo>
                  <a:pt x="3856" y="1175"/>
                </a:lnTo>
                <a:lnTo>
                  <a:pt x="3891" y="1140"/>
                </a:lnTo>
                <a:lnTo>
                  <a:pt x="3927" y="1113"/>
                </a:lnTo>
                <a:lnTo>
                  <a:pt x="4069" y="1057"/>
                </a:lnTo>
                <a:lnTo>
                  <a:pt x="4116" y="1044"/>
                </a:lnTo>
                <a:lnTo>
                  <a:pt x="4163" y="1044"/>
                </a:lnTo>
                <a:lnTo>
                  <a:pt x="4766" y="1127"/>
                </a:lnTo>
                <a:lnTo>
                  <a:pt x="4826" y="1140"/>
                </a:lnTo>
                <a:lnTo>
                  <a:pt x="4991" y="1285"/>
                </a:lnTo>
                <a:lnTo>
                  <a:pt x="5074" y="1299"/>
                </a:lnTo>
                <a:lnTo>
                  <a:pt x="5169" y="1292"/>
                </a:lnTo>
                <a:lnTo>
                  <a:pt x="5239" y="1265"/>
                </a:lnTo>
                <a:lnTo>
                  <a:pt x="5417" y="1320"/>
                </a:lnTo>
                <a:lnTo>
                  <a:pt x="5511" y="1334"/>
                </a:lnTo>
                <a:lnTo>
                  <a:pt x="5559" y="1299"/>
                </a:lnTo>
                <a:lnTo>
                  <a:pt x="5571" y="1285"/>
                </a:lnTo>
                <a:lnTo>
                  <a:pt x="5630" y="1272"/>
                </a:lnTo>
                <a:lnTo>
                  <a:pt x="5677" y="1265"/>
                </a:lnTo>
                <a:lnTo>
                  <a:pt x="5724" y="1265"/>
                </a:lnTo>
                <a:lnTo>
                  <a:pt x="5748" y="1278"/>
                </a:lnTo>
                <a:lnTo>
                  <a:pt x="5831" y="1361"/>
                </a:lnTo>
                <a:lnTo>
                  <a:pt x="5854" y="1368"/>
                </a:lnTo>
                <a:lnTo>
                  <a:pt x="5878" y="1361"/>
                </a:lnTo>
                <a:lnTo>
                  <a:pt x="5902" y="1348"/>
                </a:lnTo>
                <a:lnTo>
                  <a:pt x="5937" y="1341"/>
                </a:lnTo>
                <a:lnTo>
                  <a:pt x="5949" y="1341"/>
                </a:lnTo>
                <a:lnTo>
                  <a:pt x="5949" y="1348"/>
                </a:lnTo>
                <a:lnTo>
                  <a:pt x="5973" y="1354"/>
                </a:lnTo>
                <a:lnTo>
                  <a:pt x="5996" y="1354"/>
                </a:lnTo>
                <a:lnTo>
                  <a:pt x="6150" y="1341"/>
                </a:lnTo>
                <a:lnTo>
                  <a:pt x="6186" y="1341"/>
                </a:lnTo>
                <a:lnTo>
                  <a:pt x="6209" y="1348"/>
                </a:lnTo>
                <a:lnTo>
                  <a:pt x="6268" y="1375"/>
                </a:lnTo>
                <a:lnTo>
                  <a:pt x="6292" y="1382"/>
                </a:lnTo>
                <a:lnTo>
                  <a:pt x="6328" y="1389"/>
                </a:lnTo>
                <a:lnTo>
                  <a:pt x="6351" y="1382"/>
                </a:lnTo>
                <a:lnTo>
                  <a:pt x="6446" y="1354"/>
                </a:lnTo>
                <a:lnTo>
                  <a:pt x="6458" y="1292"/>
                </a:lnTo>
                <a:lnTo>
                  <a:pt x="6458" y="1278"/>
                </a:lnTo>
                <a:lnTo>
                  <a:pt x="6493" y="1265"/>
                </a:lnTo>
                <a:lnTo>
                  <a:pt x="6529" y="1272"/>
                </a:lnTo>
                <a:lnTo>
                  <a:pt x="6552" y="1272"/>
                </a:lnTo>
                <a:lnTo>
                  <a:pt x="6576" y="1272"/>
                </a:lnTo>
                <a:lnTo>
                  <a:pt x="6576" y="1258"/>
                </a:lnTo>
                <a:lnTo>
                  <a:pt x="6576" y="1244"/>
                </a:lnTo>
                <a:lnTo>
                  <a:pt x="6576" y="1223"/>
                </a:lnTo>
                <a:lnTo>
                  <a:pt x="6600" y="1202"/>
                </a:lnTo>
                <a:lnTo>
                  <a:pt x="6600" y="1189"/>
                </a:lnTo>
                <a:lnTo>
                  <a:pt x="6611" y="1175"/>
                </a:lnTo>
                <a:lnTo>
                  <a:pt x="6682" y="1127"/>
                </a:lnTo>
                <a:lnTo>
                  <a:pt x="6694" y="1113"/>
                </a:lnTo>
                <a:lnTo>
                  <a:pt x="6694" y="1099"/>
                </a:lnTo>
                <a:lnTo>
                  <a:pt x="6706" y="1092"/>
                </a:lnTo>
                <a:lnTo>
                  <a:pt x="6730" y="1092"/>
                </a:lnTo>
                <a:lnTo>
                  <a:pt x="6789" y="1092"/>
                </a:lnTo>
                <a:lnTo>
                  <a:pt x="7120" y="878"/>
                </a:lnTo>
                <a:lnTo>
                  <a:pt x="7380" y="602"/>
                </a:lnTo>
                <a:lnTo>
                  <a:pt x="7558" y="505"/>
                </a:lnTo>
                <a:lnTo>
                  <a:pt x="7581" y="477"/>
                </a:lnTo>
                <a:lnTo>
                  <a:pt x="7605" y="408"/>
                </a:lnTo>
                <a:lnTo>
                  <a:pt x="7640" y="450"/>
                </a:lnTo>
                <a:lnTo>
                  <a:pt x="7770" y="981"/>
                </a:lnTo>
                <a:lnTo>
                  <a:pt x="7901" y="1465"/>
                </a:lnTo>
                <a:lnTo>
                  <a:pt x="7912" y="1520"/>
                </a:lnTo>
                <a:lnTo>
                  <a:pt x="7936" y="1541"/>
                </a:lnTo>
                <a:lnTo>
                  <a:pt x="7960" y="1548"/>
                </a:lnTo>
                <a:lnTo>
                  <a:pt x="8019" y="1534"/>
                </a:lnTo>
                <a:lnTo>
                  <a:pt x="8113" y="1493"/>
                </a:lnTo>
                <a:lnTo>
                  <a:pt x="8161" y="1479"/>
                </a:lnTo>
                <a:lnTo>
                  <a:pt x="8184" y="1472"/>
                </a:lnTo>
                <a:lnTo>
                  <a:pt x="8208" y="1444"/>
                </a:lnTo>
                <a:lnTo>
                  <a:pt x="8244" y="1423"/>
                </a:lnTo>
                <a:lnTo>
                  <a:pt x="8338" y="1403"/>
                </a:lnTo>
                <a:lnTo>
                  <a:pt x="8799" y="1334"/>
                </a:lnTo>
                <a:lnTo>
                  <a:pt x="9048" y="1348"/>
                </a:lnTo>
                <a:lnTo>
                  <a:pt x="9142" y="1396"/>
                </a:lnTo>
                <a:lnTo>
                  <a:pt x="9201" y="1410"/>
                </a:lnTo>
                <a:lnTo>
                  <a:pt x="9261" y="1417"/>
                </a:lnTo>
                <a:lnTo>
                  <a:pt x="9320" y="1410"/>
                </a:lnTo>
                <a:lnTo>
                  <a:pt x="9367" y="1396"/>
                </a:lnTo>
                <a:lnTo>
                  <a:pt x="9426" y="1382"/>
                </a:lnTo>
                <a:lnTo>
                  <a:pt x="9462" y="1368"/>
                </a:lnTo>
                <a:lnTo>
                  <a:pt x="9497" y="1354"/>
                </a:lnTo>
                <a:lnTo>
                  <a:pt x="9521" y="1341"/>
                </a:lnTo>
                <a:lnTo>
                  <a:pt x="9521" y="1313"/>
                </a:lnTo>
                <a:lnTo>
                  <a:pt x="9604" y="1202"/>
                </a:lnTo>
                <a:lnTo>
                  <a:pt x="9627" y="1140"/>
                </a:lnTo>
                <a:lnTo>
                  <a:pt x="9627" y="1113"/>
                </a:lnTo>
                <a:lnTo>
                  <a:pt x="9639" y="1092"/>
                </a:lnTo>
                <a:lnTo>
                  <a:pt x="9698" y="1051"/>
                </a:lnTo>
                <a:lnTo>
                  <a:pt x="9746" y="1016"/>
                </a:lnTo>
                <a:lnTo>
                  <a:pt x="9781" y="975"/>
                </a:lnTo>
                <a:lnTo>
                  <a:pt x="9816" y="961"/>
                </a:lnTo>
                <a:lnTo>
                  <a:pt x="9852" y="961"/>
                </a:lnTo>
                <a:lnTo>
                  <a:pt x="9911" y="961"/>
                </a:lnTo>
                <a:lnTo>
                  <a:pt x="9947" y="940"/>
                </a:lnTo>
                <a:lnTo>
                  <a:pt x="9958" y="926"/>
                </a:lnTo>
                <a:lnTo>
                  <a:pt x="9994" y="912"/>
                </a:lnTo>
                <a:lnTo>
                  <a:pt x="10029" y="899"/>
                </a:lnTo>
                <a:lnTo>
                  <a:pt x="10065" y="892"/>
                </a:lnTo>
                <a:lnTo>
                  <a:pt x="10112" y="899"/>
                </a:lnTo>
                <a:lnTo>
                  <a:pt x="10159" y="919"/>
                </a:lnTo>
                <a:lnTo>
                  <a:pt x="10207" y="968"/>
                </a:lnTo>
                <a:lnTo>
                  <a:pt x="10230" y="995"/>
                </a:lnTo>
                <a:lnTo>
                  <a:pt x="10313" y="1023"/>
                </a:lnTo>
                <a:lnTo>
                  <a:pt x="10408" y="1051"/>
                </a:lnTo>
                <a:lnTo>
                  <a:pt x="10443" y="1064"/>
                </a:lnTo>
                <a:lnTo>
                  <a:pt x="10479" y="1092"/>
                </a:lnTo>
                <a:lnTo>
                  <a:pt x="10502" y="1113"/>
                </a:lnTo>
                <a:lnTo>
                  <a:pt x="10514" y="1161"/>
                </a:lnTo>
                <a:lnTo>
                  <a:pt x="10455" y="1189"/>
                </a:lnTo>
                <a:lnTo>
                  <a:pt x="10420" y="1313"/>
                </a:lnTo>
                <a:lnTo>
                  <a:pt x="10420" y="1354"/>
                </a:lnTo>
                <a:lnTo>
                  <a:pt x="10420" y="1375"/>
                </a:lnTo>
                <a:lnTo>
                  <a:pt x="10420" y="1396"/>
                </a:lnTo>
                <a:lnTo>
                  <a:pt x="10349" y="1437"/>
                </a:lnTo>
                <a:lnTo>
                  <a:pt x="10325" y="1472"/>
                </a:lnTo>
                <a:lnTo>
                  <a:pt x="10325" y="1506"/>
                </a:lnTo>
                <a:lnTo>
                  <a:pt x="10313" y="1527"/>
                </a:lnTo>
                <a:lnTo>
                  <a:pt x="10278" y="1603"/>
                </a:lnTo>
                <a:lnTo>
                  <a:pt x="10384" y="1603"/>
                </a:lnTo>
                <a:lnTo>
                  <a:pt x="10431" y="1596"/>
                </a:lnTo>
                <a:lnTo>
                  <a:pt x="10514" y="1596"/>
                </a:lnTo>
                <a:lnTo>
                  <a:pt x="10550" y="1617"/>
                </a:lnTo>
                <a:lnTo>
                  <a:pt x="10585" y="1638"/>
                </a:lnTo>
                <a:lnTo>
                  <a:pt x="10845" y="1700"/>
                </a:lnTo>
                <a:lnTo>
                  <a:pt x="10916" y="1714"/>
                </a:lnTo>
                <a:lnTo>
                  <a:pt x="10999" y="1734"/>
                </a:lnTo>
                <a:lnTo>
                  <a:pt x="11035" y="1783"/>
                </a:lnTo>
                <a:lnTo>
                  <a:pt x="11070" y="1803"/>
                </a:lnTo>
                <a:lnTo>
                  <a:pt x="11141" y="1817"/>
                </a:lnTo>
                <a:lnTo>
                  <a:pt x="11188" y="1817"/>
                </a:lnTo>
                <a:lnTo>
                  <a:pt x="11248" y="1824"/>
                </a:lnTo>
                <a:lnTo>
                  <a:pt x="11319" y="1845"/>
                </a:lnTo>
                <a:lnTo>
                  <a:pt x="11378" y="1886"/>
                </a:lnTo>
                <a:lnTo>
                  <a:pt x="11508" y="1935"/>
                </a:lnTo>
                <a:lnTo>
                  <a:pt x="11697" y="2045"/>
                </a:lnTo>
                <a:lnTo>
                  <a:pt x="11815" y="2038"/>
                </a:lnTo>
                <a:lnTo>
                  <a:pt x="12028" y="2011"/>
                </a:lnTo>
                <a:lnTo>
                  <a:pt x="12075" y="2031"/>
                </a:lnTo>
                <a:lnTo>
                  <a:pt x="12158" y="2128"/>
                </a:lnTo>
                <a:lnTo>
                  <a:pt x="12206" y="2169"/>
                </a:lnTo>
                <a:lnTo>
                  <a:pt x="12300" y="2238"/>
                </a:lnTo>
                <a:lnTo>
                  <a:pt x="12371" y="2280"/>
                </a:lnTo>
                <a:lnTo>
                  <a:pt x="12407" y="2308"/>
                </a:lnTo>
                <a:lnTo>
                  <a:pt x="12407" y="2328"/>
                </a:lnTo>
                <a:lnTo>
                  <a:pt x="12407" y="2356"/>
                </a:lnTo>
                <a:lnTo>
                  <a:pt x="12442" y="2404"/>
                </a:lnTo>
                <a:lnTo>
                  <a:pt x="12513" y="2480"/>
                </a:lnTo>
                <a:lnTo>
                  <a:pt x="12761" y="2660"/>
                </a:lnTo>
                <a:lnTo>
                  <a:pt x="12809" y="2722"/>
                </a:lnTo>
                <a:lnTo>
                  <a:pt x="12832" y="2743"/>
                </a:lnTo>
                <a:lnTo>
                  <a:pt x="12844" y="2756"/>
                </a:lnTo>
                <a:lnTo>
                  <a:pt x="12856" y="2770"/>
                </a:lnTo>
                <a:lnTo>
                  <a:pt x="12891" y="2784"/>
                </a:lnTo>
                <a:lnTo>
                  <a:pt x="12998" y="2777"/>
                </a:lnTo>
                <a:lnTo>
                  <a:pt x="13116" y="2715"/>
                </a:lnTo>
                <a:lnTo>
                  <a:pt x="13128" y="2784"/>
                </a:lnTo>
                <a:lnTo>
                  <a:pt x="13211" y="2901"/>
                </a:lnTo>
                <a:lnTo>
                  <a:pt x="13294" y="2984"/>
                </a:lnTo>
                <a:lnTo>
                  <a:pt x="13577" y="3205"/>
                </a:lnTo>
                <a:lnTo>
                  <a:pt x="13625" y="3288"/>
                </a:lnTo>
                <a:lnTo>
                  <a:pt x="13648" y="3378"/>
                </a:lnTo>
                <a:lnTo>
                  <a:pt x="13660" y="3564"/>
                </a:lnTo>
                <a:lnTo>
                  <a:pt x="13684" y="3640"/>
                </a:lnTo>
                <a:lnTo>
                  <a:pt x="13719" y="3709"/>
                </a:lnTo>
                <a:lnTo>
                  <a:pt x="13826" y="3820"/>
                </a:lnTo>
                <a:lnTo>
                  <a:pt x="13897" y="3855"/>
                </a:lnTo>
                <a:lnTo>
                  <a:pt x="14086" y="3924"/>
                </a:lnTo>
                <a:lnTo>
                  <a:pt x="14181" y="3986"/>
                </a:lnTo>
                <a:lnTo>
                  <a:pt x="14287" y="4013"/>
                </a:lnTo>
                <a:lnTo>
                  <a:pt x="14382" y="4048"/>
                </a:lnTo>
                <a:lnTo>
                  <a:pt x="14417" y="4082"/>
                </a:lnTo>
                <a:lnTo>
                  <a:pt x="14547" y="4214"/>
                </a:lnTo>
                <a:lnTo>
                  <a:pt x="14654" y="4386"/>
                </a:lnTo>
                <a:lnTo>
                  <a:pt x="14654" y="4400"/>
                </a:lnTo>
                <a:lnTo>
                  <a:pt x="14275" y="4469"/>
                </a:lnTo>
                <a:lnTo>
                  <a:pt x="14098" y="4490"/>
                </a:lnTo>
                <a:lnTo>
                  <a:pt x="14015" y="4497"/>
                </a:lnTo>
                <a:lnTo>
                  <a:pt x="13944" y="4518"/>
                </a:lnTo>
                <a:lnTo>
                  <a:pt x="13897" y="4545"/>
                </a:lnTo>
                <a:lnTo>
                  <a:pt x="13861" y="4580"/>
                </a:lnTo>
                <a:lnTo>
                  <a:pt x="13755" y="4745"/>
                </a:lnTo>
                <a:lnTo>
                  <a:pt x="13696" y="4794"/>
                </a:lnTo>
                <a:lnTo>
                  <a:pt x="13625" y="4835"/>
                </a:lnTo>
                <a:lnTo>
                  <a:pt x="13554" y="4870"/>
                </a:lnTo>
                <a:lnTo>
                  <a:pt x="13506" y="4911"/>
                </a:lnTo>
                <a:lnTo>
                  <a:pt x="13506" y="4994"/>
                </a:lnTo>
                <a:lnTo>
                  <a:pt x="13719" y="5484"/>
                </a:lnTo>
                <a:lnTo>
                  <a:pt x="13743" y="5602"/>
                </a:lnTo>
                <a:lnTo>
                  <a:pt x="13743" y="5671"/>
                </a:lnTo>
                <a:lnTo>
                  <a:pt x="13731" y="5747"/>
                </a:lnTo>
                <a:lnTo>
                  <a:pt x="13696" y="5816"/>
                </a:lnTo>
                <a:lnTo>
                  <a:pt x="13637" y="5871"/>
                </a:lnTo>
                <a:lnTo>
                  <a:pt x="13400" y="6023"/>
                </a:lnTo>
                <a:lnTo>
                  <a:pt x="13341" y="6071"/>
                </a:lnTo>
                <a:lnTo>
                  <a:pt x="13305" y="6120"/>
                </a:lnTo>
                <a:lnTo>
                  <a:pt x="13305" y="6161"/>
                </a:lnTo>
                <a:lnTo>
                  <a:pt x="13329" y="6203"/>
                </a:lnTo>
                <a:lnTo>
                  <a:pt x="13388" y="6251"/>
                </a:lnTo>
                <a:lnTo>
                  <a:pt x="13471" y="6306"/>
                </a:lnTo>
                <a:lnTo>
                  <a:pt x="13542" y="6362"/>
                </a:lnTo>
                <a:lnTo>
                  <a:pt x="13577" y="6431"/>
                </a:lnTo>
                <a:lnTo>
                  <a:pt x="13577" y="6507"/>
                </a:lnTo>
                <a:lnTo>
                  <a:pt x="13542" y="6610"/>
                </a:lnTo>
                <a:lnTo>
                  <a:pt x="13459" y="6714"/>
                </a:lnTo>
                <a:lnTo>
                  <a:pt x="13329" y="6810"/>
                </a:lnTo>
                <a:lnTo>
                  <a:pt x="13175" y="6873"/>
                </a:lnTo>
                <a:lnTo>
                  <a:pt x="10916" y="7342"/>
                </a:lnTo>
                <a:lnTo>
                  <a:pt x="10810" y="7349"/>
                </a:lnTo>
                <a:lnTo>
                  <a:pt x="10668" y="7349"/>
                </a:lnTo>
                <a:lnTo>
                  <a:pt x="10301" y="7328"/>
                </a:lnTo>
                <a:lnTo>
                  <a:pt x="9982" y="7363"/>
                </a:lnTo>
                <a:lnTo>
                  <a:pt x="9935" y="7322"/>
                </a:lnTo>
                <a:lnTo>
                  <a:pt x="9923" y="6244"/>
                </a:lnTo>
                <a:lnTo>
                  <a:pt x="9923" y="5961"/>
                </a:lnTo>
                <a:lnTo>
                  <a:pt x="9911" y="5871"/>
                </a:lnTo>
                <a:lnTo>
                  <a:pt x="9876" y="5850"/>
                </a:lnTo>
                <a:lnTo>
                  <a:pt x="9852" y="5809"/>
                </a:lnTo>
                <a:lnTo>
                  <a:pt x="9816" y="5781"/>
                </a:lnTo>
                <a:lnTo>
                  <a:pt x="9793" y="5768"/>
                </a:lnTo>
                <a:lnTo>
                  <a:pt x="9793" y="5747"/>
                </a:lnTo>
                <a:lnTo>
                  <a:pt x="9805" y="5733"/>
                </a:lnTo>
                <a:lnTo>
                  <a:pt x="9805" y="5705"/>
                </a:lnTo>
                <a:lnTo>
                  <a:pt x="9769" y="5685"/>
                </a:lnTo>
                <a:lnTo>
                  <a:pt x="9722" y="5671"/>
                </a:lnTo>
                <a:lnTo>
                  <a:pt x="9686" y="5664"/>
                </a:lnTo>
                <a:lnTo>
                  <a:pt x="9675" y="5664"/>
                </a:lnTo>
                <a:lnTo>
                  <a:pt x="9663" y="5678"/>
                </a:lnTo>
                <a:lnTo>
                  <a:pt x="9663" y="5699"/>
                </a:lnTo>
                <a:lnTo>
                  <a:pt x="9639" y="5712"/>
                </a:lnTo>
                <a:lnTo>
                  <a:pt x="9615" y="5719"/>
                </a:lnTo>
                <a:lnTo>
                  <a:pt x="9568" y="5712"/>
                </a:lnTo>
                <a:lnTo>
                  <a:pt x="9462" y="5671"/>
                </a:lnTo>
                <a:lnTo>
                  <a:pt x="9438" y="5671"/>
                </a:lnTo>
                <a:lnTo>
                  <a:pt x="9414" y="5685"/>
                </a:lnTo>
                <a:lnTo>
                  <a:pt x="9379" y="5726"/>
                </a:lnTo>
                <a:lnTo>
                  <a:pt x="9355" y="5740"/>
                </a:lnTo>
                <a:lnTo>
                  <a:pt x="9225" y="5726"/>
                </a:lnTo>
                <a:lnTo>
                  <a:pt x="9201" y="5733"/>
                </a:lnTo>
                <a:lnTo>
                  <a:pt x="9166" y="5747"/>
                </a:lnTo>
                <a:lnTo>
                  <a:pt x="9142" y="5747"/>
                </a:lnTo>
                <a:lnTo>
                  <a:pt x="9131" y="5733"/>
                </a:lnTo>
                <a:lnTo>
                  <a:pt x="9107" y="5664"/>
                </a:lnTo>
                <a:lnTo>
                  <a:pt x="9060" y="5712"/>
                </a:lnTo>
                <a:lnTo>
                  <a:pt x="9071" y="5740"/>
                </a:lnTo>
                <a:lnTo>
                  <a:pt x="9071" y="5768"/>
                </a:lnTo>
                <a:lnTo>
                  <a:pt x="9060" y="5781"/>
                </a:lnTo>
                <a:lnTo>
                  <a:pt x="9036" y="5788"/>
                </a:lnTo>
                <a:lnTo>
                  <a:pt x="9012" y="5774"/>
                </a:lnTo>
                <a:lnTo>
                  <a:pt x="8977" y="5754"/>
                </a:lnTo>
                <a:lnTo>
                  <a:pt x="8918" y="5754"/>
                </a:lnTo>
                <a:lnTo>
                  <a:pt x="8882" y="5768"/>
                </a:lnTo>
                <a:lnTo>
                  <a:pt x="8870" y="5788"/>
                </a:lnTo>
                <a:lnTo>
                  <a:pt x="8847" y="5788"/>
                </a:lnTo>
                <a:lnTo>
                  <a:pt x="8835" y="5774"/>
                </a:lnTo>
                <a:lnTo>
                  <a:pt x="8811" y="5754"/>
                </a:lnTo>
                <a:lnTo>
                  <a:pt x="8799" y="5733"/>
                </a:lnTo>
                <a:lnTo>
                  <a:pt x="8752" y="5733"/>
                </a:lnTo>
                <a:lnTo>
                  <a:pt x="8728" y="5747"/>
                </a:lnTo>
                <a:lnTo>
                  <a:pt x="8740" y="5774"/>
                </a:lnTo>
                <a:lnTo>
                  <a:pt x="8717" y="5788"/>
                </a:lnTo>
                <a:lnTo>
                  <a:pt x="8693" y="5788"/>
                </a:lnTo>
                <a:lnTo>
                  <a:pt x="8669" y="5768"/>
                </a:lnTo>
                <a:lnTo>
                  <a:pt x="8646" y="5754"/>
                </a:lnTo>
                <a:lnTo>
                  <a:pt x="8622" y="5747"/>
                </a:lnTo>
                <a:lnTo>
                  <a:pt x="8527" y="5768"/>
                </a:lnTo>
                <a:lnTo>
                  <a:pt x="8456" y="5761"/>
                </a:lnTo>
                <a:lnTo>
                  <a:pt x="8362" y="5754"/>
                </a:lnTo>
                <a:lnTo>
                  <a:pt x="8326" y="5740"/>
                </a:lnTo>
                <a:lnTo>
                  <a:pt x="8326" y="5726"/>
                </a:lnTo>
                <a:lnTo>
                  <a:pt x="8350" y="5705"/>
                </a:lnTo>
                <a:lnTo>
                  <a:pt x="8350" y="5692"/>
                </a:lnTo>
                <a:lnTo>
                  <a:pt x="8232" y="5657"/>
                </a:lnTo>
                <a:lnTo>
                  <a:pt x="8161" y="5671"/>
                </a:lnTo>
                <a:lnTo>
                  <a:pt x="8066" y="5664"/>
                </a:lnTo>
                <a:lnTo>
                  <a:pt x="8042" y="5671"/>
                </a:lnTo>
                <a:lnTo>
                  <a:pt x="8031" y="5685"/>
                </a:lnTo>
                <a:lnTo>
                  <a:pt x="8019" y="5705"/>
                </a:lnTo>
                <a:lnTo>
                  <a:pt x="7995" y="5719"/>
                </a:lnTo>
                <a:lnTo>
                  <a:pt x="7960" y="5719"/>
                </a:lnTo>
                <a:lnTo>
                  <a:pt x="7924" y="5705"/>
                </a:lnTo>
                <a:lnTo>
                  <a:pt x="7901" y="5692"/>
                </a:lnTo>
                <a:lnTo>
                  <a:pt x="7901" y="5657"/>
                </a:lnTo>
                <a:lnTo>
                  <a:pt x="7877" y="5643"/>
                </a:lnTo>
                <a:lnTo>
                  <a:pt x="7853" y="5650"/>
                </a:lnTo>
                <a:lnTo>
                  <a:pt x="7830" y="5657"/>
                </a:lnTo>
                <a:lnTo>
                  <a:pt x="7794" y="5671"/>
                </a:lnTo>
                <a:lnTo>
                  <a:pt x="7770" y="5664"/>
                </a:lnTo>
                <a:lnTo>
                  <a:pt x="7711" y="5636"/>
                </a:lnTo>
                <a:lnTo>
                  <a:pt x="7640" y="5602"/>
                </a:lnTo>
                <a:lnTo>
                  <a:pt x="7581" y="5588"/>
                </a:lnTo>
                <a:lnTo>
                  <a:pt x="7546" y="5588"/>
                </a:lnTo>
                <a:lnTo>
                  <a:pt x="7522" y="5602"/>
                </a:lnTo>
                <a:lnTo>
                  <a:pt x="7487" y="5609"/>
                </a:lnTo>
                <a:lnTo>
                  <a:pt x="7427" y="5588"/>
                </a:lnTo>
                <a:lnTo>
                  <a:pt x="7356" y="5553"/>
                </a:lnTo>
                <a:lnTo>
                  <a:pt x="7286" y="5533"/>
                </a:lnTo>
                <a:lnTo>
                  <a:pt x="7262" y="5505"/>
                </a:lnTo>
                <a:lnTo>
                  <a:pt x="7226" y="5491"/>
                </a:lnTo>
                <a:lnTo>
                  <a:pt x="7144" y="5478"/>
                </a:lnTo>
                <a:lnTo>
                  <a:pt x="7132" y="5457"/>
                </a:lnTo>
                <a:lnTo>
                  <a:pt x="7144" y="5436"/>
                </a:lnTo>
                <a:lnTo>
                  <a:pt x="7167" y="5422"/>
                </a:lnTo>
                <a:lnTo>
                  <a:pt x="7191" y="5415"/>
                </a:lnTo>
                <a:lnTo>
                  <a:pt x="7167" y="5374"/>
                </a:lnTo>
                <a:lnTo>
                  <a:pt x="7096" y="5353"/>
                </a:lnTo>
                <a:lnTo>
                  <a:pt x="7084" y="5332"/>
                </a:lnTo>
                <a:lnTo>
                  <a:pt x="7049" y="5298"/>
                </a:lnTo>
                <a:lnTo>
                  <a:pt x="6718" y="5194"/>
                </a:lnTo>
                <a:lnTo>
                  <a:pt x="6647" y="5181"/>
                </a:lnTo>
                <a:lnTo>
                  <a:pt x="6600" y="5181"/>
                </a:lnTo>
                <a:lnTo>
                  <a:pt x="6564" y="5215"/>
                </a:lnTo>
                <a:lnTo>
                  <a:pt x="6529" y="5229"/>
                </a:lnTo>
                <a:lnTo>
                  <a:pt x="6493" y="5263"/>
                </a:lnTo>
                <a:lnTo>
                  <a:pt x="6399" y="5277"/>
                </a:lnTo>
                <a:lnTo>
                  <a:pt x="6351" y="5243"/>
                </a:lnTo>
                <a:lnTo>
                  <a:pt x="6316" y="5194"/>
                </a:lnTo>
                <a:lnTo>
                  <a:pt x="6268" y="5167"/>
                </a:lnTo>
                <a:lnTo>
                  <a:pt x="6150" y="5153"/>
                </a:lnTo>
                <a:lnTo>
                  <a:pt x="6103" y="5167"/>
                </a:lnTo>
                <a:lnTo>
                  <a:pt x="6079" y="5243"/>
                </a:lnTo>
                <a:lnTo>
                  <a:pt x="6067" y="5257"/>
                </a:lnTo>
                <a:lnTo>
                  <a:pt x="6032" y="5270"/>
                </a:lnTo>
                <a:lnTo>
                  <a:pt x="5996" y="5263"/>
                </a:lnTo>
                <a:lnTo>
                  <a:pt x="5973" y="5167"/>
                </a:lnTo>
                <a:lnTo>
                  <a:pt x="5914" y="5139"/>
                </a:lnTo>
                <a:lnTo>
                  <a:pt x="5878" y="5153"/>
                </a:lnTo>
                <a:lnTo>
                  <a:pt x="5819" y="5215"/>
                </a:lnTo>
                <a:lnTo>
                  <a:pt x="5843" y="5215"/>
                </a:lnTo>
                <a:lnTo>
                  <a:pt x="5831" y="5222"/>
                </a:lnTo>
                <a:lnTo>
                  <a:pt x="5784" y="5229"/>
                </a:lnTo>
                <a:lnTo>
                  <a:pt x="5784" y="5167"/>
                </a:lnTo>
                <a:lnTo>
                  <a:pt x="5772" y="5118"/>
                </a:lnTo>
                <a:lnTo>
                  <a:pt x="5724" y="5091"/>
                </a:lnTo>
                <a:lnTo>
                  <a:pt x="5630" y="5091"/>
                </a:lnTo>
                <a:lnTo>
                  <a:pt x="5630" y="5077"/>
                </a:lnTo>
                <a:lnTo>
                  <a:pt x="5653" y="5070"/>
                </a:lnTo>
                <a:lnTo>
                  <a:pt x="5677" y="5063"/>
                </a:lnTo>
                <a:lnTo>
                  <a:pt x="5701" y="5049"/>
                </a:lnTo>
                <a:lnTo>
                  <a:pt x="5713" y="5036"/>
                </a:lnTo>
                <a:lnTo>
                  <a:pt x="5701" y="5015"/>
                </a:lnTo>
                <a:lnTo>
                  <a:pt x="5677" y="5015"/>
                </a:lnTo>
                <a:lnTo>
                  <a:pt x="5642" y="5029"/>
                </a:lnTo>
                <a:lnTo>
                  <a:pt x="5606" y="5029"/>
                </a:lnTo>
                <a:lnTo>
                  <a:pt x="5571" y="5036"/>
                </a:lnTo>
                <a:lnTo>
                  <a:pt x="5547" y="5036"/>
                </a:lnTo>
                <a:lnTo>
                  <a:pt x="5523" y="5036"/>
                </a:lnTo>
                <a:lnTo>
                  <a:pt x="5429" y="4994"/>
                </a:lnTo>
                <a:lnTo>
                  <a:pt x="5393" y="4987"/>
                </a:lnTo>
                <a:lnTo>
                  <a:pt x="5263" y="4980"/>
                </a:lnTo>
                <a:lnTo>
                  <a:pt x="5192" y="4973"/>
                </a:lnTo>
                <a:lnTo>
                  <a:pt x="5133" y="4953"/>
                </a:lnTo>
                <a:lnTo>
                  <a:pt x="4991" y="4877"/>
                </a:lnTo>
                <a:lnTo>
                  <a:pt x="4920" y="4870"/>
                </a:lnTo>
                <a:lnTo>
                  <a:pt x="4766" y="4925"/>
                </a:lnTo>
                <a:lnTo>
                  <a:pt x="4743" y="4877"/>
                </a:lnTo>
                <a:lnTo>
                  <a:pt x="4707" y="4849"/>
                </a:lnTo>
                <a:lnTo>
                  <a:pt x="4672" y="4842"/>
                </a:lnTo>
                <a:lnTo>
                  <a:pt x="4613" y="4877"/>
                </a:lnTo>
                <a:lnTo>
                  <a:pt x="4565" y="4953"/>
                </a:lnTo>
                <a:lnTo>
                  <a:pt x="4554" y="4966"/>
                </a:lnTo>
                <a:lnTo>
                  <a:pt x="4530" y="4925"/>
                </a:lnTo>
                <a:lnTo>
                  <a:pt x="4530" y="4877"/>
                </a:lnTo>
                <a:lnTo>
                  <a:pt x="4542" y="4856"/>
                </a:lnTo>
                <a:lnTo>
                  <a:pt x="4530" y="4835"/>
                </a:lnTo>
                <a:lnTo>
                  <a:pt x="4483" y="4815"/>
                </a:lnTo>
                <a:lnTo>
                  <a:pt x="4423" y="4801"/>
                </a:lnTo>
                <a:lnTo>
                  <a:pt x="4376" y="4794"/>
                </a:lnTo>
                <a:lnTo>
                  <a:pt x="4329" y="4794"/>
                </a:lnTo>
                <a:lnTo>
                  <a:pt x="4329" y="4801"/>
                </a:lnTo>
                <a:lnTo>
                  <a:pt x="4317" y="4745"/>
                </a:lnTo>
                <a:lnTo>
                  <a:pt x="4341" y="4704"/>
                </a:lnTo>
                <a:lnTo>
                  <a:pt x="4341" y="4663"/>
                </a:lnTo>
                <a:lnTo>
                  <a:pt x="4317" y="4628"/>
                </a:lnTo>
                <a:lnTo>
                  <a:pt x="4270" y="4614"/>
                </a:lnTo>
                <a:lnTo>
                  <a:pt x="4128" y="4600"/>
                </a:lnTo>
                <a:lnTo>
                  <a:pt x="4045" y="4587"/>
                </a:lnTo>
                <a:lnTo>
                  <a:pt x="3998" y="4600"/>
                </a:lnTo>
                <a:lnTo>
                  <a:pt x="3939" y="4649"/>
                </a:lnTo>
                <a:lnTo>
                  <a:pt x="3891" y="4676"/>
                </a:lnTo>
                <a:lnTo>
                  <a:pt x="3797" y="4690"/>
                </a:lnTo>
                <a:lnTo>
                  <a:pt x="3655" y="4697"/>
                </a:lnTo>
                <a:lnTo>
                  <a:pt x="3607" y="4718"/>
                </a:lnTo>
                <a:lnTo>
                  <a:pt x="3596" y="4711"/>
                </a:lnTo>
                <a:lnTo>
                  <a:pt x="3560" y="4739"/>
                </a:lnTo>
                <a:lnTo>
                  <a:pt x="3513" y="4739"/>
                </a:lnTo>
                <a:lnTo>
                  <a:pt x="3454" y="4732"/>
                </a:lnTo>
                <a:lnTo>
                  <a:pt x="3406" y="4725"/>
                </a:lnTo>
                <a:lnTo>
                  <a:pt x="3383" y="4725"/>
                </a:lnTo>
                <a:lnTo>
                  <a:pt x="3371" y="4711"/>
                </a:lnTo>
                <a:lnTo>
                  <a:pt x="3359" y="4711"/>
                </a:lnTo>
                <a:lnTo>
                  <a:pt x="3288" y="4704"/>
                </a:lnTo>
                <a:lnTo>
                  <a:pt x="2969" y="4669"/>
                </a:lnTo>
                <a:lnTo>
                  <a:pt x="2886" y="4642"/>
                </a:lnTo>
                <a:lnTo>
                  <a:pt x="2839" y="4621"/>
                </a:lnTo>
                <a:lnTo>
                  <a:pt x="2791" y="4600"/>
                </a:lnTo>
                <a:lnTo>
                  <a:pt x="2756" y="4600"/>
                </a:lnTo>
                <a:lnTo>
                  <a:pt x="2732" y="4621"/>
                </a:lnTo>
                <a:lnTo>
                  <a:pt x="2709" y="4690"/>
                </a:lnTo>
                <a:lnTo>
                  <a:pt x="2661" y="4697"/>
                </a:lnTo>
                <a:lnTo>
                  <a:pt x="2638" y="4676"/>
                </a:lnTo>
                <a:lnTo>
                  <a:pt x="2614" y="4635"/>
                </a:lnTo>
                <a:lnTo>
                  <a:pt x="2626" y="4566"/>
                </a:lnTo>
                <a:lnTo>
                  <a:pt x="2602" y="4552"/>
                </a:lnTo>
                <a:lnTo>
                  <a:pt x="2578" y="4559"/>
                </a:lnTo>
                <a:lnTo>
                  <a:pt x="2425" y="4635"/>
                </a:lnTo>
                <a:lnTo>
                  <a:pt x="2377" y="4649"/>
                </a:lnTo>
                <a:lnTo>
                  <a:pt x="2330" y="4635"/>
                </a:lnTo>
                <a:lnTo>
                  <a:pt x="2295" y="4614"/>
                </a:lnTo>
                <a:lnTo>
                  <a:pt x="2271" y="4600"/>
                </a:lnTo>
                <a:lnTo>
                  <a:pt x="2247" y="4594"/>
                </a:lnTo>
                <a:lnTo>
                  <a:pt x="2235" y="4607"/>
                </a:lnTo>
                <a:lnTo>
                  <a:pt x="2247" y="4669"/>
                </a:lnTo>
                <a:lnTo>
                  <a:pt x="2224" y="4697"/>
                </a:lnTo>
                <a:lnTo>
                  <a:pt x="2141" y="4704"/>
                </a:lnTo>
                <a:lnTo>
                  <a:pt x="1975" y="4656"/>
                </a:lnTo>
                <a:lnTo>
                  <a:pt x="1940" y="4635"/>
                </a:lnTo>
                <a:lnTo>
                  <a:pt x="1904" y="4614"/>
                </a:lnTo>
                <a:lnTo>
                  <a:pt x="1869" y="4607"/>
                </a:lnTo>
                <a:lnTo>
                  <a:pt x="1810" y="4607"/>
                </a:lnTo>
                <a:lnTo>
                  <a:pt x="1715" y="4594"/>
                </a:lnTo>
                <a:lnTo>
                  <a:pt x="1644" y="4607"/>
                </a:lnTo>
                <a:lnTo>
                  <a:pt x="1549" y="4621"/>
                </a:lnTo>
                <a:lnTo>
                  <a:pt x="1502" y="4614"/>
                </a:lnTo>
                <a:lnTo>
                  <a:pt x="1455" y="4566"/>
                </a:lnTo>
                <a:lnTo>
                  <a:pt x="1431" y="4566"/>
                </a:lnTo>
                <a:lnTo>
                  <a:pt x="1301" y="4614"/>
                </a:lnTo>
                <a:lnTo>
                  <a:pt x="1230" y="4635"/>
                </a:lnTo>
                <a:lnTo>
                  <a:pt x="1183" y="4628"/>
                </a:lnTo>
                <a:lnTo>
                  <a:pt x="1159" y="4607"/>
                </a:lnTo>
                <a:lnTo>
                  <a:pt x="1147" y="4587"/>
                </a:lnTo>
                <a:lnTo>
                  <a:pt x="1124" y="4566"/>
                </a:lnTo>
                <a:lnTo>
                  <a:pt x="1088" y="4573"/>
                </a:lnTo>
                <a:lnTo>
                  <a:pt x="1065" y="4587"/>
                </a:lnTo>
                <a:lnTo>
                  <a:pt x="1029" y="4607"/>
                </a:lnTo>
                <a:lnTo>
                  <a:pt x="994" y="4600"/>
                </a:lnTo>
                <a:lnTo>
                  <a:pt x="970" y="4580"/>
                </a:lnTo>
                <a:lnTo>
                  <a:pt x="946" y="4524"/>
                </a:lnTo>
                <a:lnTo>
                  <a:pt x="923" y="4504"/>
                </a:lnTo>
                <a:lnTo>
                  <a:pt x="887" y="4504"/>
                </a:lnTo>
                <a:lnTo>
                  <a:pt x="852" y="4518"/>
                </a:lnTo>
                <a:lnTo>
                  <a:pt x="840" y="4552"/>
                </a:lnTo>
                <a:lnTo>
                  <a:pt x="804" y="4580"/>
                </a:lnTo>
                <a:lnTo>
                  <a:pt x="781" y="4594"/>
                </a:lnTo>
                <a:lnTo>
                  <a:pt x="710" y="4594"/>
                </a:lnTo>
                <a:lnTo>
                  <a:pt x="674" y="4600"/>
                </a:lnTo>
                <a:lnTo>
                  <a:pt x="627" y="4614"/>
                </a:lnTo>
                <a:lnTo>
                  <a:pt x="592" y="4614"/>
                </a:lnTo>
                <a:lnTo>
                  <a:pt x="544" y="4607"/>
                </a:lnTo>
                <a:lnTo>
                  <a:pt x="414" y="4552"/>
                </a:lnTo>
                <a:lnTo>
                  <a:pt x="379" y="4552"/>
                </a:lnTo>
                <a:lnTo>
                  <a:pt x="331" y="4566"/>
                </a:lnTo>
                <a:lnTo>
                  <a:pt x="296" y="4587"/>
                </a:lnTo>
                <a:lnTo>
                  <a:pt x="249" y="4594"/>
                </a:lnTo>
                <a:lnTo>
                  <a:pt x="213" y="4580"/>
                </a:lnTo>
                <a:lnTo>
                  <a:pt x="189" y="4566"/>
                </a:lnTo>
                <a:lnTo>
                  <a:pt x="166" y="4573"/>
                </a:lnTo>
                <a:lnTo>
                  <a:pt x="83" y="4594"/>
                </a:lnTo>
                <a:lnTo>
                  <a:pt x="12" y="4587"/>
                </a:lnTo>
                <a:lnTo>
                  <a:pt x="12" y="3482"/>
                </a:lnTo>
                <a:lnTo>
                  <a:pt x="0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headEnd type="none" w="sm" len="sm"/>
            <a:tailEnd type="none" w="sm" len="sm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endParaRPr sz="1400"/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400392C8-846D-8D35-8297-ADD6BC5BEBCC}"/>
              </a:ext>
            </a:extLst>
          </p:cNvPr>
          <p:cNvSpPr txBox="1"/>
          <p:nvPr/>
        </p:nvSpPr>
        <p:spPr>
          <a:xfrm>
            <a:off x="8073404" y="4248446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Mayo 2024</a:t>
            </a:r>
            <a:endParaRPr lang="es-ES" sz="1000">
              <a:latin typeface="+mn-lt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6E54D056-3BF7-2B17-C924-16C9193445D3}"/>
              </a:ext>
            </a:extLst>
          </p:cNvPr>
          <p:cNvSpPr txBox="1"/>
          <p:nvPr/>
        </p:nvSpPr>
        <p:spPr>
          <a:xfrm>
            <a:off x="6414830" y="4251967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$9.034.373.403</a:t>
            </a:r>
            <a:endParaRPr lang="es-ES" sz="1000">
              <a:latin typeface="+mn-lt"/>
            </a:endParaRPr>
          </a:p>
        </p:txBody>
      </p:sp>
      <p:sp>
        <p:nvSpPr>
          <p:cNvPr id="61" name="Rectángulo: esquinas redondeadas 60">
            <a:extLst>
              <a:ext uri="{FF2B5EF4-FFF2-40B4-BE49-F238E27FC236}">
                <a16:creationId xmlns:a16="http://schemas.microsoft.com/office/drawing/2014/main" id="{A2AFE191-5761-5A6C-7FBF-CD0233754556}"/>
              </a:ext>
            </a:extLst>
          </p:cNvPr>
          <p:cNvSpPr/>
          <p:nvPr/>
        </p:nvSpPr>
        <p:spPr>
          <a:xfrm>
            <a:off x="6414830" y="4243341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82751872-E154-86AC-F641-700BAA7EAFFE}"/>
              </a:ext>
            </a:extLst>
          </p:cNvPr>
          <p:cNvSpPr/>
          <p:nvPr/>
        </p:nvSpPr>
        <p:spPr>
          <a:xfrm>
            <a:off x="6414830" y="2686020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C8E1990D-E708-9B1A-ED1C-6D09949D02D7}"/>
              </a:ext>
            </a:extLst>
          </p:cNvPr>
          <p:cNvSpPr/>
          <p:nvPr/>
        </p:nvSpPr>
        <p:spPr>
          <a:xfrm>
            <a:off x="8077636" y="2688109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658845C8-3ECE-7374-8A36-3F5CDD59C611}"/>
              </a:ext>
            </a:extLst>
          </p:cNvPr>
          <p:cNvSpPr txBox="1"/>
          <p:nvPr/>
        </p:nvSpPr>
        <p:spPr>
          <a:xfrm>
            <a:off x="6414830" y="2694646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$12.155.312.884</a:t>
            </a:r>
            <a:endParaRPr lang="es-ES" sz="1000">
              <a:latin typeface="+mn-lt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latin typeface="Helvetica" pitchFamily="2" charset="0"/>
                <a:cs typeface="Calibri" panose="020F0502020204030204" pitchFamily="34" charset="0"/>
              </a:rPr>
              <a:t>PLAN ANUAL DE ADQUISICIONES - 2024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476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600" b="1" kern="0" dirty="0">
                <a:solidFill>
                  <a:schemeClr val="bg2">
                    <a:lumMod val="25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Oficina Gestión de Proyectos - OGP</a:t>
            </a: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08AF7DC9-5DF6-5BBC-7C5F-A49D62C92CD4}"/>
              </a:ext>
            </a:extLst>
          </p:cNvPr>
          <p:cNvSpPr txBox="1"/>
          <p:nvPr/>
        </p:nvSpPr>
        <p:spPr>
          <a:xfrm>
            <a:off x="3105562" y="2395545"/>
            <a:ext cx="309329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Realizar consultoría para actualización de PMA del ato SKUC y elaboración epa de los </a:t>
            </a:r>
            <a:r>
              <a:rPr lang="es-MX" sz="1000" err="1">
                <a:latin typeface="+mn-lt"/>
              </a:rPr>
              <a:t>atos</a:t>
            </a:r>
            <a:r>
              <a:rPr lang="es-MX" sz="1000">
                <a:latin typeface="+mn-lt"/>
              </a:rPr>
              <a:t> SKSA y SKOC, a nivel de factibilidad; análisis de integración operacional, económica y conectividad de norte de Santander; incluye interventoría </a:t>
            </a:r>
            <a:endParaRPr lang="es-ES" sz="1000">
              <a:latin typeface="+mn-lt"/>
            </a:endParaRP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E2C96417-2E78-2749-9C0E-9BEDF4ECBB0B}"/>
              </a:ext>
            </a:extLst>
          </p:cNvPr>
          <p:cNvSpPr txBox="1"/>
          <p:nvPr/>
        </p:nvSpPr>
        <p:spPr>
          <a:xfrm>
            <a:off x="3100469" y="4068186"/>
            <a:ext cx="310348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Realizar la consultoría para la elaboración del epa de los </a:t>
            </a:r>
            <a:r>
              <a:rPr lang="es-MX" sz="1000" err="1">
                <a:latin typeface="+mn-lt"/>
              </a:rPr>
              <a:t>atos</a:t>
            </a:r>
            <a:r>
              <a:rPr lang="es-MX" sz="1000">
                <a:latin typeface="+mn-lt"/>
              </a:rPr>
              <a:t> de SKBC, SKMG Y SKPL a nivel de factibilidad; análisis de integración operacional, económica y conectividad de atlántico; incluye interventoría </a:t>
            </a:r>
            <a:endParaRPr lang="es-ES" sz="1000">
              <a:latin typeface="+mn-lt"/>
            </a:endParaRPr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6E0822C5-0BE2-4CBB-0879-477EBB228889}"/>
              </a:ext>
            </a:extLst>
          </p:cNvPr>
          <p:cNvSpPr txBox="1"/>
          <p:nvPr/>
        </p:nvSpPr>
        <p:spPr>
          <a:xfrm>
            <a:off x="3093517" y="5357718"/>
            <a:ext cx="308268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Realizar la consultoría para la actualización del PMA del ato SKFL y elaboración del epa del ato de SKPA a nivel de factibilidad; análisis de integración operacional, económica y conectividad de Boyacá; incluye interventoría </a:t>
            </a:r>
            <a:endParaRPr lang="es-ES" sz="1000">
              <a:latin typeface="+mn-lt"/>
            </a:endParaRPr>
          </a:p>
        </p:txBody>
      </p:sp>
      <p:pic>
        <p:nvPicPr>
          <p:cNvPr id="2" name="Gráfico 1" descr="Monedas">
            <a:extLst>
              <a:ext uri="{FF2B5EF4-FFF2-40B4-BE49-F238E27FC236}">
                <a16:creationId xmlns:a16="http://schemas.microsoft.com/office/drawing/2014/main" id="{DD11D518-AFF6-1FD0-B474-D6607FC1B6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729472" y="1556638"/>
            <a:ext cx="407529" cy="393298"/>
          </a:xfrm>
          <a:prstGeom prst="rect">
            <a:avLst/>
          </a:prstGeom>
        </p:spPr>
      </p:pic>
      <p:pic>
        <p:nvPicPr>
          <p:cNvPr id="7" name="Gráfico 6" descr="Engranajes">
            <a:extLst>
              <a:ext uri="{FF2B5EF4-FFF2-40B4-BE49-F238E27FC236}">
                <a16:creationId xmlns:a16="http://schemas.microsoft.com/office/drawing/2014/main" id="{31D3B534-0F08-1810-36B5-18AE69F3E49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481353" y="1549317"/>
            <a:ext cx="407529" cy="39329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67BFEAC-4E63-D9C4-89E7-527999335B1B}"/>
              </a:ext>
            </a:extLst>
          </p:cNvPr>
          <p:cNvSpPr txBox="1"/>
          <p:nvPr/>
        </p:nvSpPr>
        <p:spPr>
          <a:xfrm>
            <a:off x="4313170" y="1888322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A7F965A-F5E4-594B-B1FF-F93230A57A32}"/>
              </a:ext>
            </a:extLst>
          </p:cNvPr>
          <p:cNvSpPr txBox="1"/>
          <p:nvPr/>
        </p:nvSpPr>
        <p:spPr>
          <a:xfrm>
            <a:off x="443341" y="1895578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Aeropuerto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9064304-F5F0-25E3-501D-26517C65E7C4}"/>
              </a:ext>
            </a:extLst>
          </p:cNvPr>
          <p:cNvSpPr txBox="1"/>
          <p:nvPr/>
        </p:nvSpPr>
        <p:spPr>
          <a:xfrm>
            <a:off x="1898764" y="1899290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Ubicación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636FBC4-EFFF-2247-C7B3-695D3EB005B1}"/>
              </a:ext>
            </a:extLst>
          </p:cNvPr>
          <p:cNvSpPr txBox="1"/>
          <p:nvPr/>
        </p:nvSpPr>
        <p:spPr>
          <a:xfrm>
            <a:off x="443341" y="2594563"/>
            <a:ext cx="9340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pPr algn="ctr"/>
            <a:r>
              <a:rPr lang="es-MX" sz="1000" dirty="0">
                <a:latin typeface="+mn-lt"/>
              </a:rPr>
              <a:t>Aeropuertos Arauca</a:t>
            </a:r>
          </a:p>
          <a:p>
            <a:pPr algn="ctr"/>
            <a:r>
              <a:rPr lang="es-MX" sz="1000" dirty="0">
                <a:latin typeface="+mn-lt"/>
              </a:rPr>
              <a:t>Saravena </a:t>
            </a:r>
          </a:p>
          <a:p>
            <a:pPr algn="ctr"/>
            <a:r>
              <a:rPr lang="es-MX" sz="1000" dirty="0">
                <a:latin typeface="+mn-lt"/>
              </a:rPr>
              <a:t>Ocaña </a:t>
            </a:r>
            <a:endParaRPr lang="es-ES" sz="1000" dirty="0">
              <a:latin typeface="+mn-lt"/>
            </a:endParaRPr>
          </a:p>
        </p:txBody>
      </p:sp>
      <p:pic>
        <p:nvPicPr>
          <p:cNvPr id="21" name="Gráfico 20" descr="Avión">
            <a:extLst>
              <a:ext uri="{FF2B5EF4-FFF2-40B4-BE49-F238E27FC236}">
                <a16:creationId xmlns:a16="http://schemas.microsoft.com/office/drawing/2014/main" id="{7C2B80E4-C9E8-854C-0D23-68C0A772CFF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28421" y="1551900"/>
            <a:ext cx="407529" cy="407529"/>
          </a:xfrm>
          <a:prstGeom prst="rect">
            <a:avLst/>
          </a:prstGeom>
        </p:spPr>
      </p:pic>
      <p:pic>
        <p:nvPicPr>
          <p:cNvPr id="25" name="Gráfico 24" descr="Mapa con marcador">
            <a:extLst>
              <a:ext uri="{FF2B5EF4-FFF2-40B4-BE49-F238E27FC236}">
                <a16:creationId xmlns:a16="http://schemas.microsoft.com/office/drawing/2014/main" id="{22266E20-030F-CDFF-BC08-FB470564F32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082567" y="1549317"/>
            <a:ext cx="393296" cy="393296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0D315004-7552-B528-A66A-8F3C572B3966}"/>
              </a:ext>
            </a:extLst>
          </p:cNvPr>
          <p:cNvSpPr txBox="1"/>
          <p:nvPr/>
        </p:nvSpPr>
        <p:spPr>
          <a:xfrm>
            <a:off x="993422" y="4964563"/>
            <a:ext cx="156546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sz="1000" dirty="0"/>
              <a:t>Magdalena y Bolívar</a:t>
            </a:r>
          </a:p>
        </p:txBody>
      </p:sp>
      <p:pic>
        <p:nvPicPr>
          <p:cNvPr id="29" name="Gráfico 28" descr="Avión">
            <a:extLst>
              <a:ext uri="{FF2B5EF4-FFF2-40B4-BE49-F238E27FC236}">
                <a16:creationId xmlns:a16="http://schemas.microsoft.com/office/drawing/2014/main" id="{241743B2-E9E1-D23D-D223-DB4E8DD285A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898763" y="5737001"/>
            <a:ext cx="145115" cy="145115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9C4AF946-C6BD-AA61-E642-EDDE24D0EE3E}"/>
              </a:ext>
            </a:extLst>
          </p:cNvPr>
          <p:cNvSpPr txBox="1"/>
          <p:nvPr/>
        </p:nvSpPr>
        <p:spPr>
          <a:xfrm>
            <a:off x="6376248" y="1888322"/>
            <a:ext cx="12791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estimada </a:t>
            </a:r>
          </a:p>
        </p:txBody>
      </p:sp>
      <p:pic>
        <p:nvPicPr>
          <p:cNvPr id="44" name="Gráfico 43" descr="Calendario diario">
            <a:extLst>
              <a:ext uri="{FF2B5EF4-FFF2-40B4-BE49-F238E27FC236}">
                <a16:creationId xmlns:a16="http://schemas.microsoft.com/office/drawing/2014/main" id="{27D3B943-1441-B847-8D2E-E39946D53AA5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440483" y="1548520"/>
            <a:ext cx="407529" cy="393296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DA5A49D8-982E-9F80-1BF6-FDB351502E5A}"/>
              </a:ext>
            </a:extLst>
          </p:cNvPr>
          <p:cNvSpPr txBox="1"/>
          <p:nvPr/>
        </p:nvSpPr>
        <p:spPr>
          <a:xfrm>
            <a:off x="8039517" y="1895577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Fecha publicación</a:t>
            </a:r>
          </a:p>
        </p:txBody>
      </p:sp>
      <p:pic>
        <p:nvPicPr>
          <p:cNvPr id="46" name="Gráfico 45" descr="Contrato RTL">
            <a:extLst>
              <a:ext uri="{FF2B5EF4-FFF2-40B4-BE49-F238E27FC236}">
                <a16:creationId xmlns:a16="http://schemas.microsoft.com/office/drawing/2014/main" id="{25B6B3D0-EFB2-D990-CA37-A1FED55C4E88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0081465" y="1556639"/>
            <a:ext cx="407529" cy="393297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09C40EC0-C9BE-9C58-CB9F-88420E01FF5D}"/>
              </a:ext>
            </a:extLst>
          </p:cNvPr>
          <p:cNvSpPr txBox="1"/>
          <p:nvPr/>
        </p:nvSpPr>
        <p:spPr>
          <a:xfrm>
            <a:off x="9590687" y="1888321"/>
            <a:ext cx="16045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EBCD8493-8DFA-562C-8E7F-C0F701851E2F}"/>
              </a:ext>
            </a:extLst>
          </p:cNvPr>
          <p:cNvSpPr txBox="1"/>
          <p:nvPr/>
        </p:nvSpPr>
        <p:spPr>
          <a:xfrm>
            <a:off x="8089903" y="2691125"/>
            <a:ext cx="11530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Junio 2024</a:t>
            </a:r>
            <a:endParaRPr lang="es-ES" sz="1000">
              <a:latin typeface="+mn-lt"/>
            </a:endParaRPr>
          </a:p>
        </p:txBody>
      </p:sp>
      <p:sp>
        <p:nvSpPr>
          <p:cNvPr id="62" name="Rectángulo: esquinas redondeadas 61">
            <a:extLst>
              <a:ext uri="{FF2B5EF4-FFF2-40B4-BE49-F238E27FC236}">
                <a16:creationId xmlns:a16="http://schemas.microsoft.com/office/drawing/2014/main" id="{B74F52F6-5DF3-E747-D814-67604FA54DAE}"/>
              </a:ext>
            </a:extLst>
          </p:cNvPr>
          <p:cNvSpPr/>
          <p:nvPr/>
        </p:nvSpPr>
        <p:spPr>
          <a:xfrm>
            <a:off x="8077636" y="4245430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B12C539F-B0B0-68A3-E04D-50563D9898A2}"/>
              </a:ext>
            </a:extLst>
          </p:cNvPr>
          <p:cNvSpPr/>
          <p:nvPr/>
        </p:nvSpPr>
        <p:spPr>
          <a:xfrm>
            <a:off x="9737085" y="2694697"/>
            <a:ext cx="1892342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B572DB7-8223-41F3-9E20-B904A068BA38}"/>
              </a:ext>
            </a:extLst>
          </p:cNvPr>
          <p:cNvSpPr txBox="1"/>
          <p:nvPr/>
        </p:nvSpPr>
        <p:spPr>
          <a:xfrm>
            <a:off x="9785997" y="2703322"/>
            <a:ext cx="18434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Concurso de méritos abierto</a:t>
            </a:r>
            <a:endParaRPr lang="es-ES" sz="1000">
              <a:latin typeface="+mn-l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C3F9AE-8784-2098-8E7B-C859F4B63BBA}"/>
              </a:ext>
            </a:extLst>
          </p:cNvPr>
          <p:cNvSpPr txBox="1"/>
          <p:nvPr/>
        </p:nvSpPr>
        <p:spPr>
          <a:xfrm>
            <a:off x="9785997" y="4248392"/>
            <a:ext cx="18434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Concurso de méritos abierto</a:t>
            </a:r>
            <a:endParaRPr lang="es-ES" sz="1000">
              <a:latin typeface="+mn-lt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870478E9-1098-68EE-23CD-A673E59E403C}"/>
              </a:ext>
            </a:extLst>
          </p:cNvPr>
          <p:cNvSpPr/>
          <p:nvPr/>
        </p:nvSpPr>
        <p:spPr>
          <a:xfrm>
            <a:off x="9737085" y="4239767"/>
            <a:ext cx="1892342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58893F61-C661-B10E-B22A-08C627A0A568}"/>
              </a:ext>
            </a:extLst>
          </p:cNvPr>
          <p:cNvSpPr/>
          <p:nvPr/>
        </p:nvSpPr>
        <p:spPr>
          <a:xfrm>
            <a:off x="6414830" y="5818093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5C767AD-6D10-D6DB-2815-63BAFD8DCD01}"/>
              </a:ext>
            </a:extLst>
          </p:cNvPr>
          <p:cNvSpPr txBox="1"/>
          <p:nvPr/>
        </p:nvSpPr>
        <p:spPr>
          <a:xfrm>
            <a:off x="6414830" y="5826719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$7.127.435.922</a:t>
            </a:r>
            <a:endParaRPr lang="es-ES" sz="1000">
              <a:latin typeface="+mn-lt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077300FC-D763-B1CE-C3D2-909F1AB5B3EF}"/>
              </a:ext>
            </a:extLst>
          </p:cNvPr>
          <p:cNvSpPr/>
          <p:nvPr/>
        </p:nvSpPr>
        <p:spPr>
          <a:xfrm>
            <a:off x="9744692" y="5818093"/>
            <a:ext cx="1892342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8DD4CD2-2F0F-C919-8620-C5F7135C7695}"/>
              </a:ext>
            </a:extLst>
          </p:cNvPr>
          <p:cNvSpPr txBox="1"/>
          <p:nvPr/>
        </p:nvSpPr>
        <p:spPr>
          <a:xfrm>
            <a:off x="9793604" y="5826718"/>
            <a:ext cx="184343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Concurso de méritos abierto</a:t>
            </a:r>
            <a:endParaRPr lang="es-ES" sz="1000">
              <a:latin typeface="+mn-lt"/>
            </a:endParaRPr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E6A28E36-F787-759B-C9B0-B8B7FCFA9E24}"/>
              </a:ext>
            </a:extLst>
          </p:cNvPr>
          <p:cNvSpPr/>
          <p:nvPr/>
        </p:nvSpPr>
        <p:spPr>
          <a:xfrm>
            <a:off x="8077636" y="5820182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C86DA39-9D50-DA6F-C211-62BF53F2D1BB}"/>
              </a:ext>
            </a:extLst>
          </p:cNvPr>
          <p:cNvSpPr txBox="1"/>
          <p:nvPr/>
        </p:nvSpPr>
        <p:spPr>
          <a:xfrm>
            <a:off x="8065446" y="5821107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Junio 2024</a:t>
            </a:r>
            <a:endParaRPr lang="es-ES" sz="1000">
              <a:latin typeface="+mn-lt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08F1F109-F9E5-25BD-CE0B-023B09AE0C8B}"/>
              </a:ext>
            </a:extLst>
          </p:cNvPr>
          <p:cNvSpPr txBox="1"/>
          <p:nvPr/>
        </p:nvSpPr>
        <p:spPr>
          <a:xfrm>
            <a:off x="1103198" y="6463317"/>
            <a:ext cx="154276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sz="1000" dirty="0" err="1"/>
              <a:t>Caqueta</a:t>
            </a:r>
            <a:r>
              <a:rPr lang="es-CO" sz="1000" dirty="0"/>
              <a:t> y Boyacá 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0453AF4B-DA35-A53F-8674-454144D1998C}"/>
              </a:ext>
            </a:extLst>
          </p:cNvPr>
          <p:cNvSpPr txBox="1"/>
          <p:nvPr/>
        </p:nvSpPr>
        <p:spPr>
          <a:xfrm>
            <a:off x="383816" y="4017564"/>
            <a:ext cx="9340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pPr algn="ctr"/>
            <a:r>
              <a:rPr lang="es-MX" sz="1000" dirty="0">
                <a:latin typeface="+mn-lt"/>
              </a:rPr>
              <a:t>Aeropuertos El Banco</a:t>
            </a:r>
          </a:p>
          <a:p>
            <a:pPr algn="ctr"/>
            <a:r>
              <a:rPr lang="es-MX" sz="1000" dirty="0">
                <a:latin typeface="+mn-lt"/>
              </a:rPr>
              <a:t>El Plato</a:t>
            </a:r>
            <a:endParaRPr lang="es-ES" sz="1000" dirty="0">
              <a:latin typeface="+mn-lt"/>
            </a:endParaRPr>
          </a:p>
          <a:p>
            <a:pPr algn="ctr"/>
            <a:r>
              <a:rPr lang="es-MX" sz="1000" dirty="0">
                <a:latin typeface="+mn-lt"/>
              </a:rPr>
              <a:t>Magangué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D857A5EC-5AB3-7A94-6E74-5C3BAE9A91CC}"/>
              </a:ext>
            </a:extLst>
          </p:cNvPr>
          <p:cNvSpPr txBox="1"/>
          <p:nvPr/>
        </p:nvSpPr>
        <p:spPr>
          <a:xfrm>
            <a:off x="422219" y="5471440"/>
            <a:ext cx="93403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pPr algn="ctr"/>
            <a:r>
              <a:rPr lang="es-MX" sz="1000" dirty="0">
                <a:latin typeface="+mn-lt"/>
              </a:rPr>
              <a:t>Aeropuertos Florencia</a:t>
            </a:r>
          </a:p>
          <a:p>
            <a:pPr algn="ctr"/>
            <a:r>
              <a:rPr lang="es-MX" sz="1000" dirty="0">
                <a:latin typeface="+mn-lt"/>
              </a:rPr>
              <a:t>Paipa</a:t>
            </a:r>
            <a:endParaRPr lang="es-ES" sz="1000" dirty="0">
              <a:latin typeface="+mn-lt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0976C6F-76BF-9860-3598-0E455F448811}"/>
              </a:ext>
            </a:extLst>
          </p:cNvPr>
          <p:cNvSpPr txBox="1"/>
          <p:nvPr/>
        </p:nvSpPr>
        <p:spPr>
          <a:xfrm>
            <a:off x="1055940" y="3364955"/>
            <a:ext cx="18495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sz="1000" dirty="0"/>
              <a:t>Arauca y Norte de Santander </a:t>
            </a:r>
          </a:p>
        </p:txBody>
      </p:sp>
      <p:grpSp>
        <p:nvGrpSpPr>
          <p:cNvPr id="72" name="Grupo 71">
            <a:extLst>
              <a:ext uri="{FF2B5EF4-FFF2-40B4-BE49-F238E27FC236}">
                <a16:creationId xmlns:a16="http://schemas.microsoft.com/office/drawing/2014/main" id="{5FFC0B6B-4AC9-32AF-4D38-9A74E32FF717}"/>
              </a:ext>
            </a:extLst>
          </p:cNvPr>
          <p:cNvGrpSpPr/>
          <p:nvPr/>
        </p:nvGrpSpPr>
        <p:grpSpPr>
          <a:xfrm>
            <a:off x="1723069" y="3691135"/>
            <a:ext cx="698126" cy="1273428"/>
            <a:chOff x="1631695" y="3696049"/>
            <a:chExt cx="698126" cy="1273428"/>
          </a:xfrm>
        </p:grpSpPr>
        <p:grpSp>
          <p:nvGrpSpPr>
            <p:cNvPr id="71" name="Grupo 70">
              <a:extLst>
                <a:ext uri="{FF2B5EF4-FFF2-40B4-BE49-F238E27FC236}">
                  <a16:creationId xmlns:a16="http://schemas.microsoft.com/office/drawing/2014/main" id="{1C8E9205-07AD-F80A-DADB-8FF6E0078264}"/>
                </a:ext>
              </a:extLst>
            </p:cNvPr>
            <p:cNvGrpSpPr/>
            <p:nvPr/>
          </p:nvGrpSpPr>
          <p:grpSpPr>
            <a:xfrm>
              <a:off x="1631695" y="3922223"/>
              <a:ext cx="580401" cy="1047254"/>
              <a:chOff x="6857313" y="3085137"/>
              <a:chExt cx="580401" cy="1047254"/>
            </a:xfrm>
          </p:grpSpPr>
          <p:sp>
            <p:nvSpPr>
              <p:cNvPr id="70" name="Google Shape;626;p22">
                <a:extLst>
                  <a:ext uri="{FF2B5EF4-FFF2-40B4-BE49-F238E27FC236}">
                    <a16:creationId xmlns:a16="http://schemas.microsoft.com/office/drawing/2014/main" id="{1354C53C-4590-20FA-FBDE-0622AEA4A6B1}"/>
                  </a:ext>
                </a:extLst>
              </p:cNvPr>
              <p:cNvSpPr/>
              <p:nvPr/>
            </p:nvSpPr>
            <p:spPr>
              <a:xfrm flipH="1">
                <a:off x="6878338" y="3085137"/>
                <a:ext cx="559376" cy="1013364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620" extrusionOk="0">
                    <a:moveTo>
                      <a:pt x="7014" y="1120"/>
                    </a:moveTo>
                    <a:lnTo>
                      <a:pt x="6978" y="1120"/>
                    </a:lnTo>
                    <a:lnTo>
                      <a:pt x="6967" y="1106"/>
                    </a:lnTo>
                    <a:lnTo>
                      <a:pt x="6955" y="1078"/>
                    </a:lnTo>
                    <a:lnTo>
                      <a:pt x="6931" y="1064"/>
                    </a:lnTo>
                    <a:lnTo>
                      <a:pt x="6884" y="1071"/>
                    </a:lnTo>
                    <a:lnTo>
                      <a:pt x="6848" y="1071"/>
                    </a:lnTo>
                    <a:lnTo>
                      <a:pt x="6801" y="1051"/>
                    </a:lnTo>
                    <a:lnTo>
                      <a:pt x="6813" y="1023"/>
                    </a:lnTo>
                    <a:lnTo>
                      <a:pt x="6884" y="1009"/>
                    </a:lnTo>
                    <a:lnTo>
                      <a:pt x="6931" y="995"/>
                    </a:lnTo>
                    <a:lnTo>
                      <a:pt x="6955" y="989"/>
                    </a:lnTo>
                    <a:lnTo>
                      <a:pt x="7002" y="1009"/>
                    </a:lnTo>
                    <a:lnTo>
                      <a:pt x="7026" y="1023"/>
                    </a:lnTo>
                    <a:lnTo>
                      <a:pt x="7038" y="1058"/>
                    </a:lnTo>
                    <a:lnTo>
                      <a:pt x="7026" y="1092"/>
                    </a:lnTo>
                    <a:lnTo>
                      <a:pt x="7014" y="1120"/>
                    </a:lnTo>
                    <a:close/>
                    <a:moveTo>
                      <a:pt x="36" y="5574"/>
                    </a:moveTo>
                    <a:lnTo>
                      <a:pt x="48" y="5554"/>
                    </a:lnTo>
                    <a:lnTo>
                      <a:pt x="12" y="5519"/>
                    </a:lnTo>
                    <a:lnTo>
                      <a:pt x="1" y="5485"/>
                    </a:lnTo>
                    <a:lnTo>
                      <a:pt x="24" y="5326"/>
                    </a:lnTo>
                    <a:lnTo>
                      <a:pt x="60" y="5270"/>
                    </a:lnTo>
                    <a:lnTo>
                      <a:pt x="142" y="5181"/>
                    </a:lnTo>
                    <a:lnTo>
                      <a:pt x="154" y="5132"/>
                    </a:lnTo>
                    <a:lnTo>
                      <a:pt x="154" y="5056"/>
                    </a:lnTo>
                    <a:lnTo>
                      <a:pt x="178" y="5029"/>
                    </a:lnTo>
                    <a:lnTo>
                      <a:pt x="237" y="4980"/>
                    </a:lnTo>
                    <a:lnTo>
                      <a:pt x="261" y="4953"/>
                    </a:lnTo>
                    <a:lnTo>
                      <a:pt x="284" y="4911"/>
                    </a:lnTo>
                    <a:lnTo>
                      <a:pt x="296" y="4759"/>
                    </a:lnTo>
                    <a:lnTo>
                      <a:pt x="273" y="4718"/>
                    </a:lnTo>
                    <a:lnTo>
                      <a:pt x="202" y="4635"/>
                    </a:lnTo>
                    <a:lnTo>
                      <a:pt x="190" y="4580"/>
                    </a:lnTo>
                    <a:lnTo>
                      <a:pt x="202" y="4518"/>
                    </a:lnTo>
                    <a:lnTo>
                      <a:pt x="249" y="4476"/>
                    </a:lnTo>
                    <a:lnTo>
                      <a:pt x="379" y="4407"/>
                    </a:lnTo>
                    <a:lnTo>
                      <a:pt x="438" y="4359"/>
                    </a:lnTo>
                    <a:lnTo>
                      <a:pt x="485" y="4297"/>
                    </a:lnTo>
                    <a:lnTo>
                      <a:pt x="497" y="4234"/>
                    </a:lnTo>
                    <a:lnTo>
                      <a:pt x="450" y="4165"/>
                    </a:lnTo>
                    <a:lnTo>
                      <a:pt x="556" y="4138"/>
                    </a:lnTo>
                    <a:lnTo>
                      <a:pt x="876" y="4131"/>
                    </a:lnTo>
                    <a:lnTo>
                      <a:pt x="994" y="4089"/>
                    </a:lnTo>
                    <a:lnTo>
                      <a:pt x="982" y="4055"/>
                    </a:lnTo>
                    <a:lnTo>
                      <a:pt x="1006" y="4027"/>
                    </a:lnTo>
                    <a:lnTo>
                      <a:pt x="1065" y="4007"/>
                    </a:lnTo>
                    <a:lnTo>
                      <a:pt x="1100" y="3979"/>
                    </a:lnTo>
                    <a:lnTo>
                      <a:pt x="1171" y="4034"/>
                    </a:lnTo>
                    <a:lnTo>
                      <a:pt x="1290" y="4041"/>
                    </a:lnTo>
                    <a:lnTo>
                      <a:pt x="1420" y="4020"/>
                    </a:lnTo>
                    <a:lnTo>
                      <a:pt x="1526" y="3993"/>
                    </a:lnTo>
                    <a:lnTo>
                      <a:pt x="1479" y="3972"/>
                    </a:lnTo>
                    <a:lnTo>
                      <a:pt x="1526" y="3944"/>
                    </a:lnTo>
                    <a:lnTo>
                      <a:pt x="1692" y="3896"/>
                    </a:lnTo>
                    <a:lnTo>
                      <a:pt x="1751" y="3848"/>
                    </a:lnTo>
                    <a:lnTo>
                      <a:pt x="1846" y="3758"/>
                    </a:lnTo>
                    <a:lnTo>
                      <a:pt x="1917" y="3730"/>
                    </a:lnTo>
                    <a:lnTo>
                      <a:pt x="2058" y="3730"/>
                    </a:lnTo>
                    <a:lnTo>
                      <a:pt x="2094" y="3710"/>
                    </a:lnTo>
                    <a:lnTo>
                      <a:pt x="2094" y="3647"/>
                    </a:lnTo>
                    <a:lnTo>
                      <a:pt x="2129" y="3620"/>
                    </a:lnTo>
                    <a:lnTo>
                      <a:pt x="2200" y="3599"/>
                    </a:lnTo>
                    <a:lnTo>
                      <a:pt x="2283" y="3585"/>
                    </a:lnTo>
                    <a:lnTo>
                      <a:pt x="2354" y="3578"/>
                    </a:lnTo>
                    <a:lnTo>
                      <a:pt x="2401" y="3585"/>
                    </a:lnTo>
                    <a:lnTo>
                      <a:pt x="2437" y="3599"/>
                    </a:lnTo>
                    <a:lnTo>
                      <a:pt x="2472" y="3606"/>
                    </a:lnTo>
                    <a:lnTo>
                      <a:pt x="2520" y="3592"/>
                    </a:lnTo>
                    <a:lnTo>
                      <a:pt x="2543" y="3571"/>
                    </a:lnTo>
                    <a:lnTo>
                      <a:pt x="2567" y="3516"/>
                    </a:lnTo>
                    <a:lnTo>
                      <a:pt x="2579" y="3502"/>
                    </a:lnTo>
                    <a:lnTo>
                      <a:pt x="2709" y="3496"/>
                    </a:lnTo>
                    <a:lnTo>
                      <a:pt x="2768" y="3496"/>
                    </a:lnTo>
                    <a:lnTo>
                      <a:pt x="2827" y="3516"/>
                    </a:lnTo>
                    <a:lnTo>
                      <a:pt x="2851" y="3530"/>
                    </a:lnTo>
                    <a:lnTo>
                      <a:pt x="2875" y="3551"/>
                    </a:lnTo>
                    <a:lnTo>
                      <a:pt x="2898" y="3558"/>
                    </a:lnTo>
                    <a:lnTo>
                      <a:pt x="2934" y="3565"/>
                    </a:lnTo>
                    <a:lnTo>
                      <a:pt x="2969" y="3558"/>
                    </a:lnTo>
                    <a:lnTo>
                      <a:pt x="3005" y="3537"/>
                    </a:lnTo>
                    <a:lnTo>
                      <a:pt x="3028" y="3516"/>
                    </a:lnTo>
                    <a:lnTo>
                      <a:pt x="3064" y="3447"/>
                    </a:lnTo>
                    <a:lnTo>
                      <a:pt x="3123" y="3406"/>
                    </a:lnTo>
                    <a:lnTo>
                      <a:pt x="3253" y="3357"/>
                    </a:lnTo>
                    <a:lnTo>
                      <a:pt x="3277" y="3344"/>
                    </a:lnTo>
                    <a:lnTo>
                      <a:pt x="3300" y="3323"/>
                    </a:lnTo>
                    <a:lnTo>
                      <a:pt x="3324" y="3302"/>
                    </a:lnTo>
                    <a:lnTo>
                      <a:pt x="3336" y="3275"/>
                    </a:lnTo>
                    <a:lnTo>
                      <a:pt x="3336" y="3254"/>
                    </a:lnTo>
                    <a:lnTo>
                      <a:pt x="3371" y="3240"/>
                    </a:lnTo>
                    <a:lnTo>
                      <a:pt x="3430" y="3219"/>
                    </a:lnTo>
                    <a:lnTo>
                      <a:pt x="3454" y="3219"/>
                    </a:lnTo>
                    <a:lnTo>
                      <a:pt x="3501" y="3219"/>
                    </a:lnTo>
                    <a:lnTo>
                      <a:pt x="3525" y="3212"/>
                    </a:lnTo>
                    <a:lnTo>
                      <a:pt x="3537" y="3199"/>
                    </a:lnTo>
                    <a:lnTo>
                      <a:pt x="3560" y="3164"/>
                    </a:lnTo>
                    <a:lnTo>
                      <a:pt x="3572" y="3150"/>
                    </a:lnTo>
                    <a:lnTo>
                      <a:pt x="3620" y="3136"/>
                    </a:lnTo>
                    <a:lnTo>
                      <a:pt x="3679" y="3129"/>
                    </a:lnTo>
                    <a:lnTo>
                      <a:pt x="3726" y="3143"/>
                    </a:lnTo>
                    <a:lnTo>
                      <a:pt x="3773" y="3157"/>
                    </a:lnTo>
                    <a:lnTo>
                      <a:pt x="3856" y="3102"/>
                    </a:lnTo>
                    <a:lnTo>
                      <a:pt x="3880" y="3081"/>
                    </a:lnTo>
                    <a:lnTo>
                      <a:pt x="3998" y="3088"/>
                    </a:lnTo>
                    <a:lnTo>
                      <a:pt x="4022" y="3005"/>
                    </a:lnTo>
                    <a:lnTo>
                      <a:pt x="3963" y="2805"/>
                    </a:lnTo>
                    <a:lnTo>
                      <a:pt x="3915" y="2708"/>
                    </a:lnTo>
                    <a:lnTo>
                      <a:pt x="3927" y="2681"/>
                    </a:lnTo>
                    <a:lnTo>
                      <a:pt x="3974" y="2639"/>
                    </a:lnTo>
                    <a:lnTo>
                      <a:pt x="4069" y="2584"/>
                    </a:lnTo>
                    <a:lnTo>
                      <a:pt x="4105" y="2556"/>
                    </a:lnTo>
                    <a:lnTo>
                      <a:pt x="4116" y="2508"/>
                    </a:lnTo>
                    <a:lnTo>
                      <a:pt x="4105" y="2466"/>
                    </a:lnTo>
                    <a:lnTo>
                      <a:pt x="4069" y="2418"/>
                    </a:lnTo>
                    <a:lnTo>
                      <a:pt x="4057" y="2370"/>
                    </a:lnTo>
                    <a:lnTo>
                      <a:pt x="4081" y="2328"/>
                    </a:lnTo>
                    <a:lnTo>
                      <a:pt x="4211" y="2259"/>
                    </a:lnTo>
                    <a:lnTo>
                      <a:pt x="4246" y="2232"/>
                    </a:lnTo>
                    <a:lnTo>
                      <a:pt x="4282" y="2183"/>
                    </a:lnTo>
                    <a:lnTo>
                      <a:pt x="4294" y="2135"/>
                    </a:lnTo>
                    <a:lnTo>
                      <a:pt x="4294" y="2031"/>
                    </a:lnTo>
                    <a:lnTo>
                      <a:pt x="4282" y="1983"/>
                    </a:lnTo>
                    <a:lnTo>
                      <a:pt x="4258" y="1955"/>
                    </a:lnTo>
                    <a:lnTo>
                      <a:pt x="4223" y="1935"/>
                    </a:lnTo>
                    <a:lnTo>
                      <a:pt x="4093" y="1893"/>
                    </a:lnTo>
                    <a:lnTo>
                      <a:pt x="4045" y="1873"/>
                    </a:lnTo>
                    <a:lnTo>
                      <a:pt x="4022" y="1845"/>
                    </a:lnTo>
                    <a:lnTo>
                      <a:pt x="4010" y="1783"/>
                    </a:lnTo>
                    <a:lnTo>
                      <a:pt x="4022" y="1762"/>
                    </a:lnTo>
                    <a:lnTo>
                      <a:pt x="4045" y="1755"/>
                    </a:lnTo>
                    <a:lnTo>
                      <a:pt x="4081" y="1748"/>
                    </a:lnTo>
                    <a:lnTo>
                      <a:pt x="4093" y="1741"/>
                    </a:lnTo>
                    <a:lnTo>
                      <a:pt x="4140" y="1672"/>
                    </a:lnTo>
                    <a:lnTo>
                      <a:pt x="4175" y="1645"/>
                    </a:lnTo>
                    <a:lnTo>
                      <a:pt x="4199" y="1631"/>
                    </a:lnTo>
                    <a:lnTo>
                      <a:pt x="4223" y="1624"/>
                    </a:lnTo>
                    <a:lnTo>
                      <a:pt x="4329" y="1610"/>
                    </a:lnTo>
                    <a:lnTo>
                      <a:pt x="4365" y="1603"/>
                    </a:lnTo>
                    <a:lnTo>
                      <a:pt x="4436" y="1569"/>
                    </a:lnTo>
                    <a:lnTo>
                      <a:pt x="4495" y="1555"/>
                    </a:lnTo>
                    <a:lnTo>
                      <a:pt x="4542" y="1534"/>
                    </a:lnTo>
                    <a:lnTo>
                      <a:pt x="4554" y="1465"/>
                    </a:lnTo>
                    <a:lnTo>
                      <a:pt x="4542" y="1417"/>
                    </a:lnTo>
                    <a:lnTo>
                      <a:pt x="4495" y="1348"/>
                    </a:lnTo>
                    <a:lnTo>
                      <a:pt x="4471" y="1265"/>
                    </a:lnTo>
                    <a:lnTo>
                      <a:pt x="4447" y="1237"/>
                    </a:lnTo>
                    <a:lnTo>
                      <a:pt x="4518" y="1182"/>
                    </a:lnTo>
                    <a:lnTo>
                      <a:pt x="4696" y="1064"/>
                    </a:lnTo>
                    <a:lnTo>
                      <a:pt x="4790" y="1016"/>
                    </a:lnTo>
                    <a:lnTo>
                      <a:pt x="4814" y="1009"/>
                    </a:lnTo>
                    <a:lnTo>
                      <a:pt x="4873" y="1002"/>
                    </a:lnTo>
                    <a:lnTo>
                      <a:pt x="5051" y="906"/>
                    </a:lnTo>
                    <a:lnTo>
                      <a:pt x="5264" y="933"/>
                    </a:lnTo>
                    <a:lnTo>
                      <a:pt x="5382" y="830"/>
                    </a:lnTo>
                    <a:lnTo>
                      <a:pt x="5429" y="809"/>
                    </a:lnTo>
                    <a:lnTo>
                      <a:pt x="5405" y="781"/>
                    </a:lnTo>
                    <a:lnTo>
                      <a:pt x="5405" y="774"/>
                    </a:lnTo>
                    <a:lnTo>
                      <a:pt x="5417" y="761"/>
                    </a:lnTo>
                    <a:lnTo>
                      <a:pt x="5429" y="761"/>
                    </a:lnTo>
                    <a:lnTo>
                      <a:pt x="5476" y="747"/>
                    </a:lnTo>
                    <a:lnTo>
                      <a:pt x="5536" y="740"/>
                    </a:lnTo>
                    <a:lnTo>
                      <a:pt x="5689" y="733"/>
                    </a:lnTo>
                    <a:lnTo>
                      <a:pt x="5713" y="726"/>
                    </a:lnTo>
                    <a:lnTo>
                      <a:pt x="5725" y="712"/>
                    </a:lnTo>
                    <a:lnTo>
                      <a:pt x="5725" y="705"/>
                    </a:lnTo>
                    <a:lnTo>
                      <a:pt x="5760" y="671"/>
                    </a:lnTo>
                    <a:lnTo>
                      <a:pt x="5772" y="636"/>
                    </a:lnTo>
                    <a:lnTo>
                      <a:pt x="5772" y="629"/>
                    </a:lnTo>
                    <a:lnTo>
                      <a:pt x="5737" y="553"/>
                    </a:lnTo>
                    <a:lnTo>
                      <a:pt x="5725" y="519"/>
                    </a:lnTo>
                    <a:lnTo>
                      <a:pt x="5689" y="505"/>
                    </a:lnTo>
                    <a:lnTo>
                      <a:pt x="5654" y="491"/>
                    </a:lnTo>
                    <a:lnTo>
                      <a:pt x="5642" y="484"/>
                    </a:lnTo>
                    <a:lnTo>
                      <a:pt x="5630" y="464"/>
                    </a:lnTo>
                    <a:lnTo>
                      <a:pt x="5630" y="415"/>
                    </a:lnTo>
                    <a:lnTo>
                      <a:pt x="5630" y="401"/>
                    </a:lnTo>
                    <a:lnTo>
                      <a:pt x="5642" y="388"/>
                    </a:lnTo>
                    <a:lnTo>
                      <a:pt x="5654" y="374"/>
                    </a:lnTo>
                    <a:lnTo>
                      <a:pt x="5666" y="367"/>
                    </a:lnTo>
                    <a:lnTo>
                      <a:pt x="5737" y="332"/>
                    </a:lnTo>
                    <a:lnTo>
                      <a:pt x="5760" y="312"/>
                    </a:lnTo>
                    <a:lnTo>
                      <a:pt x="5772" y="298"/>
                    </a:lnTo>
                    <a:lnTo>
                      <a:pt x="5772" y="291"/>
                    </a:lnTo>
                    <a:lnTo>
                      <a:pt x="5760" y="270"/>
                    </a:lnTo>
                    <a:lnTo>
                      <a:pt x="5760" y="256"/>
                    </a:lnTo>
                    <a:lnTo>
                      <a:pt x="5737" y="236"/>
                    </a:lnTo>
                    <a:lnTo>
                      <a:pt x="5737" y="236"/>
                    </a:lnTo>
                    <a:lnTo>
                      <a:pt x="5737" y="222"/>
                    </a:lnTo>
                    <a:lnTo>
                      <a:pt x="5760" y="208"/>
                    </a:lnTo>
                    <a:lnTo>
                      <a:pt x="5760" y="201"/>
                    </a:lnTo>
                    <a:lnTo>
                      <a:pt x="5748" y="194"/>
                    </a:lnTo>
                    <a:lnTo>
                      <a:pt x="5737" y="187"/>
                    </a:lnTo>
                    <a:lnTo>
                      <a:pt x="5748" y="174"/>
                    </a:lnTo>
                    <a:lnTo>
                      <a:pt x="5760" y="167"/>
                    </a:lnTo>
                    <a:lnTo>
                      <a:pt x="5784" y="160"/>
                    </a:lnTo>
                    <a:lnTo>
                      <a:pt x="5808" y="153"/>
                    </a:lnTo>
                    <a:lnTo>
                      <a:pt x="5831" y="160"/>
                    </a:lnTo>
                    <a:lnTo>
                      <a:pt x="5855" y="180"/>
                    </a:lnTo>
                    <a:lnTo>
                      <a:pt x="5890" y="215"/>
                    </a:lnTo>
                    <a:lnTo>
                      <a:pt x="5938" y="236"/>
                    </a:lnTo>
                    <a:lnTo>
                      <a:pt x="6186" y="270"/>
                    </a:lnTo>
                    <a:lnTo>
                      <a:pt x="6281" y="298"/>
                    </a:lnTo>
                    <a:lnTo>
                      <a:pt x="6304" y="298"/>
                    </a:lnTo>
                    <a:lnTo>
                      <a:pt x="6304" y="312"/>
                    </a:lnTo>
                    <a:lnTo>
                      <a:pt x="6328" y="332"/>
                    </a:lnTo>
                    <a:lnTo>
                      <a:pt x="6352" y="353"/>
                    </a:lnTo>
                    <a:lnTo>
                      <a:pt x="6363" y="360"/>
                    </a:lnTo>
                    <a:lnTo>
                      <a:pt x="6375" y="381"/>
                    </a:lnTo>
                    <a:lnTo>
                      <a:pt x="6399" y="388"/>
                    </a:lnTo>
                    <a:lnTo>
                      <a:pt x="6434" y="388"/>
                    </a:lnTo>
                    <a:lnTo>
                      <a:pt x="6470" y="395"/>
                    </a:lnTo>
                    <a:lnTo>
                      <a:pt x="6482" y="401"/>
                    </a:lnTo>
                    <a:lnTo>
                      <a:pt x="6505" y="408"/>
                    </a:lnTo>
                    <a:lnTo>
                      <a:pt x="6517" y="408"/>
                    </a:lnTo>
                    <a:lnTo>
                      <a:pt x="6529" y="422"/>
                    </a:lnTo>
                    <a:lnTo>
                      <a:pt x="6494" y="443"/>
                    </a:lnTo>
                    <a:lnTo>
                      <a:pt x="6494" y="457"/>
                    </a:lnTo>
                    <a:lnTo>
                      <a:pt x="6529" y="477"/>
                    </a:lnTo>
                    <a:lnTo>
                      <a:pt x="6576" y="491"/>
                    </a:lnTo>
                    <a:lnTo>
                      <a:pt x="6624" y="498"/>
                    </a:lnTo>
                    <a:lnTo>
                      <a:pt x="6671" y="505"/>
                    </a:lnTo>
                    <a:lnTo>
                      <a:pt x="6706" y="512"/>
                    </a:lnTo>
                    <a:lnTo>
                      <a:pt x="6742" y="533"/>
                    </a:lnTo>
                    <a:lnTo>
                      <a:pt x="6766" y="553"/>
                    </a:lnTo>
                    <a:lnTo>
                      <a:pt x="6742" y="567"/>
                    </a:lnTo>
                    <a:lnTo>
                      <a:pt x="6695" y="574"/>
                    </a:lnTo>
                    <a:lnTo>
                      <a:pt x="6683" y="595"/>
                    </a:lnTo>
                    <a:lnTo>
                      <a:pt x="6683" y="616"/>
                    </a:lnTo>
                    <a:lnTo>
                      <a:pt x="6683" y="643"/>
                    </a:lnTo>
                    <a:lnTo>
                      <a:pt x="6683" y="650"/>
                    </a:lnTo>
                    <a:lnTo>
                      <a:pt x="6706" y="678"/>
                    </a:lnTo>
                    <a:lnTo>
                      <a:pt x="6706" y="692"/>
                    </a:lnTo>
                    <a:lnTo>
                      <a:pt x="6671" y="692"/>
                    </a:lnTo>
                    <a:lnTo>
                      <a:pt x="6647" y="698"/>
                    </a:lnTo>
                    <a:lnTo>
                      <a:pt x="6624" y="705"/>
                    </a:lnTo>
                    <a:lnTo>
                      <a:pt x="6612" y="754"/>
                    </a:lnTo>
                    <a:lnTo>
                      <a:pt x="6624" y="809"/>
                    </a:lnTo>
                    <a:lnTo>
                      <a:pt x="6647" y="857"/>
                    </a:lnTo>
                    <a:lnTo>
                      <a:pt x="6695" y="878"/>
                    </a:lnTo>
                    <a:lnTo>
                      <a:pt x="6754" y="864"/>
                    </a:lnTo>
                    <a:lnTo>
                      <a:pt x="6742" y="823"/>
                    </a:lnTo>
                    <a:lnTo>
                      <a:pt x="6695" y="774"/>
                    </a:lnTo>
                    <a:lnTo>
                      <a:pt x="6683" y="740"/>
                    </a:lnTo>
                    <a:lnTo>
                      <a:pt x="6718" y="754"/>
                    </a:lnTo>
                    <a:lnTo>
                      <a:pt x="6825" y="823"/>
                    </a:lnTo>
                    <a:lnTo>
                      <a:pt x="6848" y="837"/>
                    </a:lnTo>
                    <a:lnTo>
                      <a:pt x="6896" y="850"/>
                    </a:lnTo>
                    <a:lnTo>
                      <a:pt x="6919" y="864"/>
                    </a:lnTo>
                    <a:lnTo>
                      <a:pt x="6931" y="878"/>
                    </a:lnTo>
                    <a:lnTo>
                      <a:pt x="6955" y="919"/>
                    </a:lnTo>
                    <a:lnTo>
                      <a:pt x="6967" y="940"/>
                    </a:lnTo>
                    <a:lnTo>
                      <a:pt x="6931" y="933"/>
                    </a:lnTo>
                    <a:lnTo>
                      <a:pt x="6919" y="926"/>
                    </a:lnTo>
                    <a:lnTo>
                      <a:pt x="6896" y="913"/>
                    </a:lnTo>
                    <a:lnTo>
                      <a:pt x="6896" y="892"/>
                    </a:lnTo>
                    <a:lnTo>
                      <a:pt x="6860" y="892"/>
                    </a:lnTo>
                    <a:lnTo>
                      <a:pt x="6837" y="954"/>
                    </a:lnTo>
                    <a:lnTo>
                      <a:pt x="6813" y="968"/>
                    </a:lnTo>
                    <a:lnTo>
                      <a:pt x="6789" y="954"/>
                    </a:lnTo>
                    <a:lnTo>
                      <a:pt x="6754" y="954"/>
                    </a:lnTo>
                    <a:lnTo>
                      <a:pt x="6754" y="1009"/>
                    </a:lnTo>
                    <a:lnTo>
                      <a:pt x="6730" y="1071"/>
                    </a:lnTo>
                    <a:lnTo>
                      <a:pt x="6730" y="1120"/>
                    </a:lnTo>
                    <a:lnTo>
                      <a:pt x="6777" y="1140"/>
                    </a:lnTo>
                    <a:lnTo>
                      <a:pt x="6907" y="1189"/>
                    </a:lnTo>
                    <a:lnTo>
                      <a:pt x="6990" y="1203"/>
                    </a:lnTo>
                    <a:lnTo>
                      <a:pt x="7026" y="1154"/>
                    </a:lnTo>
                    <a:lnTo>
                      <a:pt x="7038" y="1175"/>
                    </a:lnTo>
                    <a:lnTo>
                      <a:pt x="7049" y="1196"/>
                    </a:lnTo>
                    <a:lnTo>
                      <a:pt x="7038" y="1216"/>
                    </a:lnTo>
                    <a:lnTo>
                      <a:pt x="7026" y="1237"/>
                    </a:lnTo>
                    <a:lnTo>
                      <a:pt x="7109" y="1230"/>
                    </a:lnTo>
                    <a:lnTo>
                      <a:pt x="7120" y="1251"/>
                    </a:lnTo>
                    <a:lnTo>
                      <a:pt x="7109" y="1279"/>
                    </a:lnTo>
                    <a:lnTo>
                      <a:pt x="7109" y="1306"/>
                    </a:lnTo>
                    <a:lnTo>
                      <a:pt x="7144" y="1334"/>
                    </a:lnTo>
                    <a:lnTo>
                      <a:pt x="7168" y="1361"/>
                    </a:lnTo>
                    <a:lnTo>
                      <a:pt x="7191" y="1382"/>
                    </a:lnTo>
                    <a:lnTo>
                      <a:pt x="7227" y="1403"/>
                    </a:lnTo>
                    <a:lnTo>
                      <a:pt x="7286" y="1424"/>
                    </a:lnTo>
                    <a:lnTo>
                      <a:pt x="7392" y="1465"/>
                    </a:lnTo>
                    <a:lnTo>
                      <a:pt x="7452" y="1541"/>
                    </a:lnTo>
                    <a:lnTo>
                      <a:pt x="7381" y="1548"/>
                    </a:lnTo>
                    <a:lnTo>
                      <a:pt x="7215" y="1493"/>
                    </a:lnTo>
                    <a:lnTo>
                      <a:pt x="7061" y="1396"/>
                    </a:lnTo>
                    <a:lnTo>
                      <a:pt x="6907" y="1334"/>
                    </a:lnTo>
                    <a:lnTo>
                      <a:pt x="6789" y="1299"/>
                    </a:lnTo>
                    <a:lnTo>
                      <a:pt x="6801" y="1320"/>
                    </a:lnTo>
                    <a:lnTo>
                      <a:pt x="6813" y="1341"/>
                    </a:lnTo>
                    <a:lnTo>
                      <a:pt x="6801" y="1361"/>
                    </a:lnTo>
                    <a:lnTo>
                      <a:pt x="6813" y="1389"/>
                    </a:lnTo>
                    <a:lnTo>
                      <a:pt x="6825" y="1417"/>
                    </a:lnTo>
                    <a:lnTo>
                      <a:pt x="6837" y="1431"/>
                    </a:lnTo>
                    <a:lnTo>
                      <a:pt x="6860" y="1451"/>
                    </a:lnTo>
                    <a:lnTo>
                      <a:pt x="6907" y="1500"/>
                    </a:lnTo>
                    <a:lnTo>
                      <a:pt x="6919" y="1513"/>
                    </a:lnTo>
                    <a:lnTo>
                      <a:pt x="6943" y="1520"/>
                    </a:lnTo>
                    <a:lnTo>
                      <a:pt x="6978" y="1527"/>
                    </a:lnTo>
                    <a:lnTo>
                      <a:pt x="6990" y="1534"/>
                    </a:lnTo>
                    <a:lnTo>
                      <a:pt x="7014" y="1555"/>
                    </a:lnTo>
                    <a:lnTo>
                      <a:pt x="7002" y="1596"/>
                    </a:lnTo>
                    <a:lnTo>
                      <a:pt x="6978" y="1631"/>
                    </a:lnTo>
                    <a:lnTo>
                      <a:pt x="6612" y="1520"/>
                    </a:lnTo>
                    <a:lnTo>
                      <a:pt x="6789" y="1700"/>
                    </a:lnTo>
                    <a:lnTo>
                      <a:pt x="6813" y="1734"/>
                    </a:lnTo>
                    <a:lnTo>
                      <a:pt x="6801" y="1755"/>
                    </a:lnTo>
                    <a:lnTo>
                      <a:pt x="6766" y="1769"/>
                    </a:lnTo>
                    <a:lnTo>
                      <a:pt x="6706" y="1769"/>
                    </a:lnTo>
                    <a:lnTo>
                      <a:pt x="6647" y="1755"/>
                    </a:lnTo>
                    <a:lnTo>
                      <a:pt x="6576" y="1755"/>
                    </a:lnTo>
                    <a:lnTo>
                      <a:pt x="6576" y="1831"/>
                    </a:lnTo>
                    <a:lnTo>
                      <a:pt x="6565" y="1859"/>
                    </a:lnTo>
                    <a:lnTo>
                      <a:pt x="6529" y="1900"/>
                    </a:lnTo>
                    <a:lnTo>
                      <a:pt x="6529" y="1921"/>
                    </a:lnTo>
                    <a:lnTo>
                      <a:pt x="6541" y="1942"/>
                    </a:lnTo>
                    <a:lnTo>
                      <a:pt x="6600" y="1990"/>
                    </a:lnTo>
                    <a:lnTo>
                      <a:pt x="6612" y="2011"/>
                    </a:lnTo>
                    <a:lnTo>
                      <a:pt x="6588" y="2031"/>
                    </a:lnTo>
                    <a:lnTo>
                      <a:pt x="6494" y="2059"/>
                    </a:lnTo>
                    <a:lnTo>
                      <a:pt x="6186" y="2121"/>
                    </a:lnTo>
                    <a:lnTo>
                      <a:pt x="6139" y="2128"/>
                    </a:lnTo>
                    <a:lnTo>
                      <a:pt x="6091" y="2107"/>
                    </a:lnTo>
                    <a:lnTo>
                      <a:pt x="6009" y="2114"/>
                    </a:lnTo>
                    <a:lnTo>
                      <a:pt x="6009" y="2149"/>
                    </a:lnTo>
                    <a:lnTo>
                      <a:pt x="6032" y="2183"/>
                    </a:lnTo>
                    <a:lnTo>
                      <a:pt x="6068" y="2252"/>
                    </a:lnTo>
                    <a:lnTo>
                      <a:pt x="6044" y="2308"/>
                    </a:lnTo>
                    <a:lnTo>
                      <a:pt x="6056" y="2342"/>
                    </a:lnTo>
                    <a:lnTo>
                      <a:pt x="6091" y="2418"/>
                    </a:lnTo>
                    <a:lnTo>
                      <a:pt x="6115" y="2453"/>
                    </a:lnTo>
                    <a:lnTo>
                      <a:pt x="6115" y="2494"/>
                    </a:lnTo>
                    <a:lnTo>
                      <a:pt x="6127" y="2529"/>
                    </a:lnTo>
                    <a:lnTo>
                      <a:pt x="6151" y="2556"/>
                    </a:lnTo>
                    <a:lnTo>
                      <a:pt x="6186" y="2660"/>
                    </a:lnTo>
                    <a:lnTo>
                      <a:pt x="6115" y="2618"/>
                    </a:lnTo>
                    <a:lnTo>
                      <a:pt x="6044" y="2639"/>
                    </a:lnTo>
                    <a:lnTo>
                      <a:pt x="5973" y="2605"/>
                    </a:lnTo>
                    <a:lnTo>
                      <a:pt x="5950" y="2584"/>
                    </a:lnTo>
                    <a:lnTo>
                      <a:pt x="5902" y="2570"/>
                    </a:lnTo>
                    <a:lnTo>
                      <a:pt x="5843" y="2577"/>
                    </a:lnTo>
                    <a:lnTo>
                      <a:pt x="5772" y="2591"/>
                    </a:lnTo>
                    <a:lnTo>
                      <a:pt x="5654" y="2639"/>
                    </a:lnTo>
                    <a:lnTo>
                      <a:pt x="5607" y="2639"/>
                    </a:lnTo>
                    <a:lnTo>
                      <a:pt x="5559" y="2632"/>
                    </a:lnTo>
                    <a:lnTo>
                      <a:pt x="5512" y="2639"/>
                    </a:lnTo>
                    <a:lnTo>
                      <a:pt x="5453" y="2653"/>
                    </a:lnTo>
                    <a:lnTo>
                      <a:pt x="5299" y="2722"/>
                    </a:lnTo>
                    <a:lnTo>
                      <a:pt x="5228" y="2784"/>
                    </a:lnTo>
                    <a:lnTo>
                      <a:pt x="5062" y="2867"/>
                    </a:lnTo>
                    <a:lnTo>
                      <a:pt x="5015" y="2888"/>
                    </a:lnTo>
                    <a:lnTo>
                      <a:pt x="4909" y="2888"/>
                    </a:lnTo>
                    <a:lnTo>
                      <a:pt x="4790" y="2902"/>
                    </a:lnTo>
                    <a:lnTo>
                      <a:pt x="4873" y="3012"/>
                    </a:lnTo>
                    <a:lnTo>
                      <a:pt x="4861" y="3033"/>
                    </a:lnTo>
                    <a:lnTo>
                      <a:pt x="4838" y="3047"/>
                    </a:lnTo>
                    <a:lnTo>
                      <a:pt x="4779" y="3060"/>
                    </a:lnTo>
                    <a:lnTo>
                      <a:pt x="4696" y="3067"/>
                    </a:lnTo>
                    <a:lnTo>
                      <a:pt x="4613" y="3060"/>
                    </a:lnTo>
                    <a:lnTo>
                      <a:pt x="4566" y="3047"/>
                    </a:lnTo>
                    <a:lnTo>
                      <a:pt x="4542" y="3047"/>
                    </a:lnTo>
                    <a:lnTo>
                      <a:pt x="4530" y="3054"/>
                    </a:lnTo>
                    <a:lnTo>
                      <a:pt x="4507" y="3074"/>
                    </a:lnTo>
                    <a:lnTo>
                      <a:pt x="4424" y="3109"/>
                    </a:lnTo>
                    <a:lnTo>
                      <a:pt x="4388" y="3116"/>
                    </a:lnTo>
                    <a:lnTo>
                      <a:pt x="4377" y="3129"/>
                    </a:lnTo>
                    <a:lnTo>
                      <a:pt x="4388" y="3143"/>
                    </a:lnTo>
                    <a:lnTo>
                      <a:pt x="4436" y="3199"/>
                    </a:lnTo>
                    <a:lnTo>
                      <a:pt x="4518" y="3295"/>
                    </a:lnTo>
                    <a:lnTo>
                      <a:pt x="4530" y="3323"/>
                    </a:lnTo>
                    <a:lnTo>
                      <a:pt x="4495" y="3350"/>
                    </a:lnTo>
                    <a:lnTo>
                      <a:pt x="4518" y="3392"/>
                    </a:lnTo>
                    <a:lnTo>
                      <a:pt x="4507" y="3420"/>
                    </a:lnTo>
                    <a:lnTo>
                      <a:pt x="4495" y="3461"/>
                    </a:lnTo>
                    <a:lnTo>
                      <a:pt x="4447" y="3523"/>
                    </a:lnTo>
                    <a:lnTo>
                      <a:pt x="4412" y="3620"/>
                    </a:lnTo>
                    <a:lnTo>
                      <a:pt x="4400" y="3654"/>
                    </a:lnTo>
                    <a:lnTo>
                      <a:pt x="4400" y="3682"/>
                    </a:lnTo>
                    <a:lnTo>
                      <a:pt x="4377" y="3703"/>
                    </a:lnTo>
                    <a:lnTo>
                      <a:pt x="4341" y="3723"/>
                    </a:lnTo>
                    <a:lnTo>
                      <a:pt x="4306" y="3730"/>
                    </a:lnTo>
                    <a:lnTo>
                      <a:pt x="4235" y="3765"/>
                    </a:lnTo>
                    <a:lnTo>
                      <a:pt x="4164" y="3848"/>
                    </a:lnTo>
                    <a:lnTo>
                      <a:pt x="4093" y="3931"/>
                    </a:lnTo>
                    <a:lnTo>
                      <a:pt x="3927" y="3993"/>
                    </a:lnTo>
                    <a:lnTo>
                      <a:pt x="3821" y="4020"/>
                    </a:lnTo>
                    <a:lnTo>
                      <a:pt x="3454" y="4179"/>
                    </a:lnTo>
                    <a:lnTo>
                      <a:pt x="3277" y="4297"/>
                    </a:lnTo>
                    <a:lnTo>
                      <a:pt x="3087" y="4469"/>
                    </a:lnTo>
                    <a:lnTo>
                      <a:pt x="3028" y="4504"/>
                    </a:lnTo>
                    <a:lnTo>
                      <a:pt x="3005" y="4525"/>
                    </a:lnTo>
                    <a:lnTo>
                      <a:pt x="3005" y="4538"/>
                    </a:lnTo>
                    <a:lnTo>
                      <a:pt x="3028" y="4552"/>
                    </a:lnTo>
                    <a:lnTo>
                      <a:pt x="3064" y="4573"/>
                    </a:lnTo>
                    <a:lnTo>
                      <a:pt x="3111" y="4628"/>
                    </a:lnTo>
                    <a:lnTo>
                      <a:pt x="3206" y="4676"/>
                    </a:lnTo>
                    <a:lnTo>
                      <a:pt x="3241" y="4718"/>
                    </a:lnTo>
                    <a:lnTo>
                      <a:pt x="3170" y="4980"/>
                    </a:lnTo>
                    <a:lnTo>
                      <a:pt x="3135" y="5049"/>
                    </a:lnTo>
                    <a:lnTo>
                      <a:pt x="3087" y="5077"/>
                    </a:lnTo>
                    <a:lnTo>
                      <a:pt x="3087" y="5084"/>
                    </a:lnTo>
                    <a:lnTo>
                      <a:pt x="3099" y="5132"/>
                    </a:lnTo>
                    <a:lnTo>
                      <a:pt x="3087" y="5201"/>
                    </a:lnTo>
                    <a:lnTo>
                      <a:pt x="3052" y="5277"/>
                    </a:lnTo>
                    <a:lnTo>
                      <a:pt x="3040" y="5319"/>
                    </a:lnTo>
                    <a:lnTo>
                      <a:pt x="3052" y="5346"/>
                    </a:lnTo>
                    <a:lnTo>
                      <a:pt x="3111" y="5429"/>
                    </a:lnTo>
                    <a:lnTo>
                      <a:pt x="3135" y="5457"/>
                    </a:lnTo>
                    <a:lnTo>
                      <a:pt x="3194" y="5450"/>
                    </a:lnTo>
                    <a:lnTo>
                      <a:pt x="3229" y="5443"/>
                    </a:lnTo>
                    <a:lnTo>
                      <a:pt x="3241" y="5450"/>
                    </a:lnTo>
                    <a:lnTo>
                      <a:pt x="3253" y="5464"/>
                    </a:lnTo>
                    <a:lnTo>
                      <a:pt x="3265" y="5519"/>
                    </a:lnTo>
                    <a:lnTo>
                      <a:pt x="3312" y="5574"/>
                    </a:lnTo>
                    <a:lnTo>
                      <a:pt x="3371" y="5616"/>
                    </a:lnTo>
                    <a:lnTo>
                      <a:pt x="3442" y="5643"/>
                    </a:lnTo>
                    <a:lnTo>
                      <a:pt x="3537" y="5664"/>
                    </a:lnTo>
                    <a:lnTo>
                      <a:pt x="3631" y="5664"/>
                    </a:lnTo>
                    <a:lnTo>
                      <a:pt x="3762" y="5657"/>
                    </a:lnTo>
                    <a:lnTo>
                      <a:pt x="3809" y="5664"/>
                    </a:lnTo>
                    <a:lnTo>
                      <a:pt x="3880" y="5706"/>
                    </a:lnTo>
                    <a:lnTo>
                      <a:pt x="3915" y="5719"/>
                    </a:lnTo>
                    <a:lnTo>
                      <a:pt x="4010" y="5733"/>
                    </a:lnTo>
                    <a:lnTo>
                      <a:pt x="3998" y="5768"/>
                    </a:lnTo>
                    <a:lnTo>
                      <a:pt x="3986" y="5782"/>
                    </a:lnTo>
                    <a:lnTo>
                      <a:pt x="3998" y="5795"/>
                    </a:lnTo>
                    <a:lnTo>
                      <a:pt x="4057" y="5830"/>
                    </a:lnTo>
                    <a:lnTo>
                      <a:pt x="4081" y="5851"/>
                    </a:lnTo>
                    <a:lnTo>
                      <a:pt x="4093" y="5871"/>
                    </a:lnTo>
                    <a:lnTo>
                      <a:pt x="4105" y="5899"/>
                    </a:lnTo>
                    <a:lnTo>
                      <a:pt x="4128" y="5933"/>
                    </a:lnTo>
                    <a:lnTo>
                      <a:pt x="3229" y="6362"/>
                    </a:lnTo>
                    <a:lnTo>
                      <a:pt x="3158" y="6438"/>
                    </a:lnTo>
                    <a:lnTo>
                      <a:pt x="3087" y="6493"/>
                    </a:lnTo>
                    <a:lnTo>
                      <a:pt x="3052" y="6520"/>
                    </a:lnTo>
                    <a:lnTo>
                      <a:pt x="3005" y="6583"/>
                    </a:lnTo>
                    <a:lnTo>
                      <a:pt x="2969" y="6811"/>
                    </a:lnTo>
                    <a:lnTo>
                      <a:pt x="2934" y="6873"/>
                    </a:lnTo>
                    <a:lnTo>
                      <a:pt x="2886" y="6921"/>
                    </a:lnTo>
                    <a:lnTo>
                      <a:pt x="2839" y="6935"/>
                    </a:lnTo>
                    <a:lnTo>
                      <a:pt x="2792" y="6956"/>
                    </a:lnTo>
                    <a:lnTo>
                      <a:pt x="2780" y="6983"/>
                    </a:lnTo>
                    <a:lnTo>
                      <a:pt x="2780" y="7025"/>
                    </a:lnTo>
                    <a:lnTo>
                      <a:pt x="2839" y="7087"/>
                    </a:lnTo>
                    <a:lnTo>
                      <a:pt x="2910" y="7121"/>
                    </a:lnTo>
                    <a:lnTo>
                      <a:pt x="2993" y="7156"/>
                    </a:lnTo>
                    <a:lnTo>
                      <a:pt x="3076" y="7190"/>
                    </a:lnTo>
                    <a:lnTo>
                      <a:pt x="3123" y="7246"/>
                    </a:lnTo>
                    <a:lnTo>
                      <a:pt x="3182" y="7432"/>
                    </a:lnTo>
                    <a:lnTo>
                      <a:pt x="3182" y="7501"/>
                    </a:lnTo>
                    <a:lnTo>
                      <a:pt x="3158" y="7563"/>
                    </a:lnTo>
                    <a:lnTo>
                      <a:pt x="3087" y="7660"/>
                    </a:lnTo>
                    <a:lnTo>
                      <a:pt x="2957" y="7750"/>
                    </a:lnTo>
                    <a:lnTo>
                      <a:pt x="2875" y="7798"/>
                    </a:lnTo>
                    <a:lnTo>
                      <a:pt x="2804" y="7805"/>
                    </a:lnTo>
                    <a:lnTo>
                      <a:pt x="2733" y="7798"/>
                    </a:lnTo>
                    <a:lnTo>
                      <a:pt x="2638" y="7757"/>
                    </a:lnTo>
                    <a:lnTo>
                      <a:pt x="2591" y="7722"/>
                    </a:lnTo>
                    <a:lnTo>
                      <a:pt x="2532" y="7625"/>
                    </a:lnTo>
                    <a:lnTo>
                      <a:pt x="2484" y="7584"/>
                    </a:lnTo>
                    <a:lnTo>
                      <a:pt x="2330" y="7515"/>
                    </a:lnTo>
                    <a:lnTo>
                      <a:pt x="2260" y="7639"/>
                    </a:lnTo>
                    <a:lnTo>
                      <a:pt x="2283" y="7695"/>
                    </a:lnTo>
                    <a:lnTo>
                      <a:pt x="2307" y="7729"/>
                    </a:lnTo>
                    <a:lnTo>
                      <a:pt x="2342" y="7757"/>
                    </a:lnTo>
                    <a:lnTo>
                      <a:pt x="2425" y="7805"/>
                    </a:lnTo>
                    <a:lnTo>
                      <a:pt x="2449" y="7840"/>
                    </a:lnTo>
                    <a:lnTo>
                      <a:pt x="2461" y="7888"/>
                    </a:lnTo>
                    <a:lnTo>
                      <a:pt x="2449" y="7943"/>
                    </a:lnTo>
                    <a:lnTo>
                      <a:pt x="2449" y="8033"/>
                    </a:lnTo>
                    <a:lnTo>
                      <a:pt x="2484" y="8109"/>
                    </a:lnTo>
                    <a:lnTo>
                      <a:pt x="2484" y="8164"/>
                    </a:lnTo>
                    <a:lnTo>
                      <a:pt x="2461" y="8233"/>
                    </a:lnTo>
                    <a:lnTo>
                      <a:pt x="2390" y="8323"/>
                    </a:lnTo>
                    <a:lnTo>
                      <a:pt x="2366" y="8392"/>
                    </a:lnTo>
                    <a:lnTo>
                      <a:pt x="2319" y="8454"/>
                    </a:lnTo>
                    <a:lnTo>
                      <a:pt x="2307" y="8503"/>
                    </a:lnTo>
                    <a:lnTo>
                      <a:pt x="2295" y="8558"/>
                    </a:lnTo>
                    <a:lnTo>
                      <a:pt x="2248" y="8585"/>
                    </a:lnTo>
                    <a:lnTo>
                      <a:pt x="2153" y="8613"/>
                    </a:lnTo>
                    <a:lnTo>
                      <a:pt x="2082" y="8620"/>
                    </a:lnTo>
                    <a:lnTo>
                      <a:pt x="1976" y="8613"/>
                    </a:lnTo>
                    <a:lnTo>
                      <a:pt x="1905" y="8620"/>
                    </a:lnTo>
                    <a:lnTo>
                      <a:pt x="675" y="7936"/>
                    </a:lnTo>
                    <a:lnTo>
                      <a:pt x="651" y="7840"/>
                    </a:lnTo>
                    <a:lnTo>
                      <a:pt x="604" y="7750"/>
                    </a:lnTo>
                    <a:lnTo>
                      <a:pt x="556" y="7688"/>
                    </a:lnTo>
                    <a:lnTo>
                      <a:pt x="556" y="7667"/>
                    </a:lnTo>
                    <a:lnTo>
                      <a:pt x="556" y="7639"/>
                    </a:lnTo>
                    <a:lnTo>
                      <a:pt x="592" y="7605"/>
                    </a:lnTo>
                    <a:lnTo>
                      <a:pt x="604" y="7584"/>
                    </a:lnTo>
                    <a:lnTo>
                      <a:pt x="604" y="7501"/>
                    </a:lnTo>
                    <a:lnTo>
                      <a:pt x="580" y="7467"/>
                    </a:lnTo>
                    <a:lnTo>
                      <a:pt x="367" y="7308"/>
                    </a:lnTo>
                    <a:lnTo>
                      <a:pt x="355" y="7287"/>
                    </a:lnTo>
                    <a:lnTo>
                      <a:pt x="308" y="7273"/>
                    </a:lnTo>
                    <a:lnTo>
                      <a:pt x="284" y="7239"/>
                    </a:lnTo>
                    <a:lnTo>
                      <a:pt x="296" y="7163"/>
                    </a:lnTo>
                    <a:lnTo>
                      <a:pt x="284" y="7142"/>
                    </a:lnTo>
                    <a:lnTo>
                      <a:pt x="273" y="7121"/>
                    </a:lnTo>
                    <a:lnTo>
                      <a:pt x="261" y="7101"/>
                    </a:lnTo>
                    <a:lnTo>
                      <a:pt x="284" y="7080"/>
                    </a:lnTo>
                    <a:lnTo>
                      <a:pt x="308" y="7045"/>
                    </a:lnTo>
                    <a:lnTo>
                      <a:pt x="308" y="7032"/>
                    </a:lnTo>
                    <a:lnTo>
                      <a:pt x="284" y="7011"/>
                    </a:lnTo>
                    <a:lnTo>
                      <a:pt x="261" y="6983"/>
                    </a:lnTo>
                    <a:lnTo>
                      <a:pt x="237" y="6859"/>
                    </a:lnTo>
                    <a:lnTo>
                      <a:pt x="237" y="6811"/>
                    </a:lnTo>
                    <a:lnTo>
                      <a:pt x="284" y="6672"/>
                    </a:lnTo>
                    <a:lnTo>
                      <a:pt x="308" y="6652"/>
                    </a:lnTo>
                    <a:lnTo>
                      <a:pt x="344" y="6631"/>
                    </a:lnTo>
                    <a:lnTo>
                      <a:pt x="391" y="6500"/>
                    </a:lnTo>
                    <a:lnTo>
                      <a:pt x="379" y="6472"/>
                    </a:lnTo>
                    <a:lnTo>
                      <a:pt x="450" y="6348"/>
                    </a:lnTo>
                    <a:lnTo>
                      <a:pt x="450" y="6299"/>
                    </a:lnTo>
                    <a:lnTo>
                      <a:pt x="450" y="6258"/>
                    </a:lnTo>
                    <a:lnTo>
                      <a:pt x="426" y="6189"/>
                    </a:lnTo>
                    <a:lnTo>
                      <a:pt x="379" y="6127"/>
                    </a:lnTo>
                    <a:lnTo>
                      <a:pt x="379" y="6120"/>
                    </a:lnTo>
                    <a:lnTo>
                      <a:pt x="308" y="6099"/>
                    </a:lnTo>
                    <a:lnTo>
                      <a:pt x="296" y="6099"/>
                    </a:lnTo>
                    <a:lnTo>
                      <a:pt x="261" y="6072"/>
                    </a:lnTo>
                    <a:lnTo>
                      <a:pt x="237" y="6051"/>
                    </a:lnTo>
                    <a:lnTo>
                      <a:pt x="202" y="6030"/>
                    </a:lnTo>
                    <a:lnTo>
                      <a:pt x="154" y="6023"/>
                    </a:lnTo>
                    <a:lnTo>
                      <a:pt x="119" y="5996"/>
                    </a:lnTo>
                    <a:lnTo>
                      <a:pt x="119" y="5975"/>
                    </a:lnTo>
                    <a:lnTo>
                      <a:pt x="131" y="5954"/>
                    </a:lnTo>
                    <a:lnTo>
                      <a:pt x="142" y="5913"/>
                    </a:lnTo>
                    <a:lnTo>
                      <a:pt x="154" y="5892"/>
                    </a:lnTo>
                    <a:lnTo>
                      <a:pt x="154" y="5878"/>
                    </a:lnTo>
                    <a:lnTo>
                      <a:pt x="154" y="5871"/>
                    </a:lnTo>
                    <a:lnTo>
                      <a:pt x="119" y="5851"/>
                    </a:lnTo>
                    <a:lnTo>
                      <a:pt x="107" y="5844"/>
                    </a:lnTo>
                    <a:lnTo>
                      <a:pt x="95" y="5816"/>
                    </a:lnTo>
                    <a:lnTo>
                      <a:pt x="60" y="5775"/>
                    </a:lnTo>
                    <a:lnTo>
                      <a:pt x="60" y="5747"/>
                    </a:lnTo>
                    <a:lnTo>
                      <a:pt x="60" y="5692"/>
                    </a:lnTo>
                    <a:lnTo>
                      <a:pt x="60" y="5685"/>
                    </a:lnTo>
                    <a:lnTo>
                      <a:pt x="48" y="5664"/>
                    </a:lnTo>
                    <a:lnTo>
                      <a:pt x="12" y="5636"/>
                    </a:lnTo>
                    <a:lnTo>
                      <a:pt x="1" y="5623"/>
                    </a:lnTo>
                    <a:lnTo>
                      <a:pt x="12" y="5595"/>
                    </a:lnTo>
                    <a:lnTo>
                      <a:pt x="36" y="5574"/>
                    </a:lnTo>
                    <a:close/>
                    <a:moveTo>
                      <a:pt x="5713" y="146"/>
                    </a:moveTo>
                    <a:lnTo>
                      <a:pt x="5689" y="132"/>
                    </a:lnTo>
                    <a:lnTo>
                      <a:pt x="5630" y="98"/>
                    </a:lnTo>
                    <a:lnTo>
                      <a:pt x="5630" y="111"/>
                    </a:lnTo>
                    <a:lnTo>
                      <a:pt x="5630" y="111"/>
                    </a:lnTo>
                    <a:lnTo>
                      <a:pt x="5607" y="77"/>
                    </a:lnTo>
                    <a:lnTo>
                      <a:pt x="5618" y="22"/>
                    </a:lnTo>
                    <a:lnTo>
                      <a:pt x="5630" y="1"/>
                    </a:lnTo>
                    <a:lnTo>
                      <a:pt x="5630" y="1"/>
                    </a:lnTo>
                    <a:lnTo>
                      <a:pt x="5642" y="15"/>
                    </a:lnTo>
                    <a:lnTo>
                      <a:pt x="5784" y="35"/>
                    </a:lnTo>
                    <a:lnTo>
                      <a:pt x="5808" y="77"/>
                    </a:lnTo>
                    <a:lnTo>
                      <a:pt x="5784" y="118"/>
                    </a:lnTo>
                    <a:lnTo>
                      <a:pt x="5713" y="14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  <a:headEnd type="none" w="sm" len="sm"/>
                <a:tailEnd type="none" w="sm" len="sm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400"/>
              </a:p>
            </p:txBody>
          </p:sp>
          <p:sp>
            <p:nvSpPr>
              <p:cNvPr id="69" name="Google Shape;626;p22">
                <a:extLst>
                  <a:ext uri="{FF2B5EF4-FFF2-40B4-BE49-F238E27FC236}">
                    <a16:creationId xmlns:a16="http://schemas.microsoft.com/office/drawing/2014/main" id="{7F81D2CF-8C11-F8A0-B080-0AC049D2EDA0}"/>
                  </a:ext>
                </a:extLst>
              </p:cNvPr>
              <p:cNvSpPr/>
              <p:nvPr/>
            </p:nvSpPr>
            <p:spPr>
              <a:xfrm flipH="1">
                <a:off x="6857313" y="3119027"/>
                <a:ext cx="559376" cy="1013364"/>
              </a:xfrm>
              <a:custGeom>
                <a:avLst/>
                <a:gdLst/>
                <a:ahLst/>
                <a:cxnLst/>
                <a:rect l="l" t="t" r="r" b="b"/>
                <a:pathLst>
                  <a:path w="7452" h="8620" extrusionOk="0">
                    <a:moveTo>
                      <a:pt x="7014" y="1120"/>
                    </a:moveTo>
                    <a:lnTo>
                      <a:pt x="6978" y="1120"/>
                    </a:lnTo>
                    <a:lnTo>
                      <a:pt x="6967" y="1106"/>
                    </a:lnTo>
                    <a:lnTo>
                      <a:pt x="6955" y="1078"/>
                    </a:lnTo>
                    <a:lnTo>
                      <a:pt x="6931" y="1064"/>
                    </a:lnTo>
                    <a:lnTo>
                      <a:pt x="6884" y="1071"/>
                    </a:lnTo>
                    <a:lnTo>
                      <a:pt x="6848" y="1071"/>
                    </a:lnTo>
                    <a:lnTo>
                      <a:pt x="6801" y="1051"/>
                    </a:lnTo>
                    <a:lnTo>
                      <a:pt x="6813" y="1023"/>
                    </a:lnTo>
                    <a:lnTo>
                      <a:pt x="6884" y="1009"/>
                    </a:lnTo>
                    <a:lnTo>
                      <a:pt x="6931" y="995"/>
                    </a:lnTo>
                    <a:lnTo>
                      <a:pt x="6955" y="989"/>
                    </a:lnTo>
                    <a:lnTo>
                      <a:pt x="7002" y="1009"/>
                    </a:lnTo>
                    <a:lnTo>
                      <a:pt x="7026" y="1023"/>
                    </a:lnTo>
                    <a:lnTo>
                      <a:pt x="7038" y="1058"/>
                    </a:lnTo>
                    <a:lnTo>
                      <a:pt x="7026" y="1092"/>
                    </a:lnTo>
                    <a:lnTo>
                      <a:pt x="7014" y="1120"/>
                    </a:lnTo>
                    <a:close/>
                    <a:moveTo>
                      <a:pt x="36" y="5574"/>
                    </a:moveTo>
                    <a:lnTo>
                      <a:pt x="48" y="5554"/>
                    </a:lnTo>
                    <a:lnTo>
                      <a:pt x="12" y="5519"/>
                    </a:lnTo>
                    <a:lnTo>
                      <a:pt x="1" y="5485"/>
                    </a:lnTo>
                    <a:lnTo>
                      <a:pt x="24" y="5326"/>
                    </a:lnTo>
                    <a:lnTo>
                      <a:pt x="60" y="5270"/>
                    </a:lnTo>
                    <a:lnTo>
                      <a:pt x="142" y="5181"/>
                    </a:lnTo>
                    <a:lnTo>
                      <a:pt x="154" y="5132"/>
                    </a:lnTo>
                    <a:lnTo>
                      <a:pt x="154" y="5056"/>
                    </a:lnTo>
                    <a:lnTo>
                      <a:pt x="178" y="5029"/>
                    </a:lnTo>
                    <a:lnTo>
                      <a:pt x="237" y="4980"/>
                    </a:lnTo>
                    <a:lnTo>
                      <a:pt x="261" y="4953"/>
                    </a:lnTo>
                    <a:lnTo>
                      <a:pt x="284" y="4911"/>
                    </a:lnTo>
                    <a:lnTo>
                      <a:pt x="296" y="4759"/>
                    </a:lnTo>
                    <a:lnTo>
                      <a:pt x="273" y="4718"/>
                    </a:lnTo>
                    <a:lnTo>
                      <a:pt x="202" y="4635"/>
                    </a:lnTo>
                    <a:lnTo>
                      <a:pt x="190" y="4580"/>
                    </a:lnTo>
                    <a:lnTo>
                      <a:pt x="202" y="4518"/>
                    </a:lnTo>
                    <a:lnTo>
                      <a:pt x="249" y="4476"/>
                    </a:lnTo>
                    <a:lnTo>
                      <a:pt x="379" y="4407"/>
                    </a:lnTo>
                    <a:lnTo>
                      <a:pt x="438" y="4359"/>
                    </a:lnTo>
                    <a:lnTo>
                      <a:pt x="485" y="4297"/>
                    </a:lnTo>
                    <a:lnTo>
                      <a:pt x="497" y="4234"/>
                    </a:lnTo>
                    <a:lnTo>
                      <a:pt x="450" y="4165"/>
                    </a:lnTo>
                    <a:lnTo>
                      <a:pt x="556" y="4138"/>
                    </a:lnTo>
                    <a:lnTo>
                      <a:pt x="876" y="4131"/>
                    </a:lnTo>
                    <a:lnTo>
                      <a:pt x="994" y="4089"/>
                    </a:lnTo>
                    <a:lnTo>
                      <a:pt x="982" y="4055"/>
                    </a:lnTo>
                    <a:lnTo>
                      <a:pt x="1006" y="4027"/>
                    </a:lnTo>
                    <a:lnTo>
                      <a:pt x="1065" y="4007"/>
                    </a:lnTo>
                    <a:lnTo>
                      <a:pt x="1100" y="3979"/>
                    </a:lnTo>
                    <a:lnTo>
                      <a:pt x="1171" y="4034"/>
                    </a:lnTo>
                    <a:lnTo>
                      <a:pt x="1290" y="4041"/>
                    </a:lnTo>
                    <a:lnTo>
                      <a:pt x="1420" y="4020"/>
                    </a:lnTo>
                    <a:lnTo>
                      <a:pt x="1526" y="3993"/>
                    </a:lnTo>
                    <a:lnTo>
                      <a:pt x="1479" y="3972"/>
                    </a:lnTo>
                    <a:lnTo>
                      <a:pt x="1526" y="3944"/>
                    </a:lnTo>
                    <a:lnTo>
                      <a:pt x="1692" y="3896"/>
                    </a:lnTo>
                    <a:lnTo>
                      <a:pt x="1751" y="3848"/>
                    </a:lnTo>
                    <a:lnTo>
                      <a:pt x="1846" y="3758"/>
                    </a:lnTo>
                    <a:lnTo>
                      <a:pt x="1917" y="3730"/>
                    </a:lnTo>
                    <a:lnTo>
                      <a:pt x="2058" y="3730"/>
                    </a:lnTo>
                    <a:lnTo>
                      <a:pt x="2094" y="3710"/>
                    </a:lnTo>
                    <a:lnTo>
                      <a:pt x="2094" y="3647"/>
                    </a:lnTo>
                    <a:lnTo>
                      <a:pt x="2129" y="3620"/>
                    </a:lnTo>
                    <a:lnTo>
                      <a:pt x="2200" y="3599"/>
                    </a:lnTo>
                    <a:lnTo>
                      <a:pt x="2283" y="3585"/>
                    </a:lnTo>
                    <a:lnTo>
                      <a:pt x="2354" y="3578"/>
                    </a:lnTo>
                    <a:lnTo>
                      <a:pt x="2401" y="3585"/>
                    </a:lnTo>
                    <a:lnTo>
                      <a:pt x="2437" y="3599"/>
                    </a:lnTo>
                    <a:lnTo>
                      <a:pt x="2472" y="3606"/>
                    </a:lnTo>
                    <a:lnTo>
                      <a:pt x="2520" y="3592"/>
                    </a:lnTo>
                    <a:lnTo>
                      <a:pt x="2543" y="3571"/>
                    </a:lnTo>
                    <a:lnTo>
                      <a:pt x="2567" y="3516"/>
                    </a:lnTo>
                    <a:lnTo>
                      <a:pt x="2579" y="3502"/>
                    </a:lnTo>
                    <a:lnTo>
                      <a:pt x="2709" y="3496"/>
                    </a:lnTo>
                    <a:lnTo>
                      <a:pt x="2768" y="3496"/>
                    </a:lnTo>
                    <a:lnTo>
                      <a:pt x="2827" y="3516"/>
                    </a:lnTo>
                    <a:lnTo>
                      <a:pt x="2851" y="3530"/>
                    </a:lnTo>
                    <a:lnTo>
                      <a:pt x="2875" y="3551"/>
                    </a:lnTo>
                    <a:lnTo>
                      <a:pt x="2898" y="3558"/>
                    </a:lnTo>
                    <a:lnTo>
                      <a:pt x="2934" y="3565"/>
                    </a:lnTo>
                    <a:lnTo>
                      <a:pt x="2969" y="3558"/>
                    </a:lnTo>
                    <a:lnTo>
                      <a:pt x="3005" y="3537"/>
                    </a:lnTo>
                    <a:lnTo>
                      <a:pt x="3028" y="3516"/>
                    </a:lnTo>
                    <a:lnTo>
                      <a:pt x="3064" y="3447"/>
                    </a:lnTo>
                    <a:lnTo>
                      <a:pt x="3123" y="3406"/>
                    </a:lnTo>
                    <a:lnTo>
                      <a:pt x="3253" y="3357"/>
                    </a:lnTo>
                    <a:lnTo>
                      <a:pt x="3277" y="3344"/>
                    </a:lnTo>
                    <a:lnTo>
                      <a:pt x="3300" y="3323"/>
                    </a:lnTo>
                    <a:lnTo>
                      <a:pt x="3324" y="3302"/>
                    </a:lnTo>
                    <a:lnTo>
                      <a:pt x="3336" y="3275"/>
                    </a:lnTo>
                    <a:lnTo>
                      <a:pt x="3336" y="3254"/>
                    </a:lnTo>
                    <a:lnTo>
                      <a:pt x="3371" y="3240"/>
                    </a:lnTo>
                    <a:lnTo>
                      <a:pt x="3430" y="3219"/>
                    </a:lnTo>
                    <a:lnTo>
                      <a:pt x="3454" y="3219"/>
                    </a:lnTo>
                    <a:lnTo>
                      <a:pt x="3501" y="3219"/>
                    </a:lnTo>
                    <a:lnTo>
                      <a:pt x="3525" y="3212"/>
                    </a:lnTo>
                    <a:lnTo>
                      <a:pt x="3537" y="3199"/>
                    </a:lnTo>
                    <a:lnTo>
                      <a:pt x="3560" y="3164"/>
                    </a:lnTo>
                    <a:lnTo>
                      <a:pt x="3572" y="3150"/>
                    </a:lnTo>
                    <a:lnTo>
                      <a:pt x="3620" y="3136"/>
                    </a:lnTo>
                    <a:lnTo>
                      <a:pt x="3679" y="3129"/>
                    </a:lnTo>
                    <a:lnTo>
                      <a:pt x="3726" y="3143"/>
                    </a:lnTo>
                    <a:lnTo>
                      <a:pt x="3773" y="3157"/>
                    </a:lnTo>
                    <a:lnTo>
                      <a:pt x="3856" y="3102"/>
                    </a:lnTo>
                    <a:lnTo>
                      <a:pt x="3880" y="3081"/>
                    </a:lnTo>
                    <a:lnTo>
                      <a:pt x="3998" y="3088"/>
                    </a:lnTo>
                    <a:lnTo>
                      <a:pt x="4022" y="3005"/>
                    </a:lnTo>
                    <a:lnTo>
                      <a:pt x="3963" y="2805"/>
                    </a:lnTo>
                    <a:lnTo>
                      <a:pt x="3915" y="2708"/>
                    </a:lnTo>
                    <a:lnTo>
                      <a:pt x="3927" y="2681"/>
                    </a:lnTo>
                    <a:lnTo>
                      <a:pt x="3974" y="2639"/>
                    </a:lnTo>
                    <a:lnTo>
                      <a:pt x="4069" y="2584"/>
                    </a:lnTo>
                    <a:lnTo>
                      <a:pt x="4105" y="2556"/>
                    </a:lnTo>
                    <a:lnTo>
                      <a:pt x="4116" y="2508"/>
                    </a:lnTo>
                    <a:lnTo>
                      <a:pt x="4105" y="2466"/>
                    </a:lnTo>
                    <a:lnTo>
                      <a:pt x="4069" y="2418"/>
                    </a:lnTo>
                    <a:lnTo>
                      <a:pt x="4057" y="2370"/>
                    </a:lnTo>
                    <a:lnTo>
                      <a:pt x="4081" y="2328"/>
                    </a:lnTo>
                    <a:lnTo>
                      <a:pt x="4211" y="2259"/>
                    </a:lnTo>
                    <a:lnTo>
                      <a:pt x="4246" y="2232"/>
                    </a:lnTo>
                    <a:lnTo>
                      <a:pt x="4282" y="2183"/>
                    </a:lnTo>
                    <a:lnTo>
                      <a:pt x="4294" y="2135"/>
                    </a:lnTo>
                    <a:lnTo>
                      <a:pt x="4294" y="2031"/>
                    </a:lnTo>
                    <a:lnTo>
                      <a:pt x="4282" y="1983"/>
                    </a:lnTo>
                    <a:lnTo>
                      <a:pt x="4258" y="1955"/>
                    </a:lnTo>
                    <a:lnTo>
                      <a:pt x="4223" y="1935"/>
                    </a:lnTo>
                    <a:lnTo>
                      <a:pt x="4093" y="1893"/>
                    </a:lnTo>
                    <a:lnTo>
                      <a:pt x="4045" y="1873"/>
                    </a:lnTo>
                    <a:lnTo>
                      <a:pt x="4022" y="1845"/>
                    </a:lnTo>
                    <a:lnTo>
                      <a:pt x="4010" y="1783"/>
                    </a:lnTo>
                    <a:lnTo>
                      <a:pt x="4022" y="1762"/>
                    </a:lnTo>
                    <a:lnTo>
                      <a:pt x="4045" y="1755"/>
                    </a:lnTo>
                    <a:lnTo>
                      <a:pt x="4081" y="1748"/>
                    </a:lnTo>
                    <a:lnTo>
                      <a:pt x="4093" y="1741"/>
                    </a:lnTo>
                    <a:lnTo>
                      <a:pt x="4140" y="1672"/>
                    </a:lnTo>
                    <a:lnTo>
                      <a:pt x="4175" y="1645"/>
                    </a:lnTo>
                    <a:lnTo>
                      <a:pt x="4199" y="1631"/>
                    </a:lnTo>
                    <a:lnTo>
                      <a:pt x="4223" y="1624"/>
                    </a:lnTo>
                    <a:lnTo>
                      <a:pt x="4329" y="1610"/>
                    </a:lnTo>
                    <a:lnTo>
                      <a:pt x="4365" y="1603"/>
                    </a:lnTo>
                    <a:lnTo>
                      <a:pt x="4436" y="1569"/>
                    </a:lnTo>
                    <a:lnTo>
                      <a:pt x="4495" y="1555"/>
                    </a:lnTo>
                    <a:lnTo>
                      <a:pt x="4542" y="1534"/>
                    </a:lnTo>
                    <a:lnTo>
                      <a:pt x="4554" y="1465"/>
                    </a:lnTo>
                    <a:lnTo>
                      <a:pt x="4542" y="1417"/>
                    </a:lnTo>
                    <a:lnTo>
                      <a:pt x="4495" y="1348"/>
                    </a:lnTo>
                    <a:lnTo>
                      <a:pt x="4471" y="1265"/>
                    </a:lnTo>
                    <a:lnTo>
                      <a:pt x="4447" y="1237"/>
                    </a:lnTo>
                    <a:lnTo>
                      <a:pt x="4518" y="1182"/>
                    </a:lnTo>
                    <a:lnTo>
                      <a:pt x="4696" y="1064"/>
                    </a:lnTo>
                    <a:lnTo>
                      <a:pt x="4790" y="1016"/>
                    </a:lnTo>
                    <a:lnTo>
                      <a:pt x="4814" y="1009"/>
                    </a:lnTo>
                    <a:lnTo>
                      <a:pt x="4873" y="1002"/>
                    </a:lnTo>
                    <a:lnTo>
                      <a:pt x="5051" y="906"/>
                    </a:lnTo>
                    <a:lnTo>
                      <a:pt x="5264" y="933"/>
                    </a:lnTo>
                    <a:lnTo>
                      <a:pt x="5382" y="830"/>
                    </a:lnTo>
                    <a:lnTo>
                      <a:pt x="5429" y="809"/>
                    </a:lnTo>
                    <a:lnTo>
                      <a:pt x="5405" y="781"/>
                    </a:lnTo>
                    <a:lnTo>
                      <a:pt x="5405" y="774"/>
                    </a:lnTo>
                    <a:lnTo>
                      <a:pt x="5417" y="761"/>
                    </a:lnTo>
                    <a:lnTo>
                      <a:pt x="5429" y="761"/>
                    </a:lnTo>
                    <a:lnTo>
                      <a:pt x="5476" y="747"/>
                    </a:lnTo>
                    <a:lnTo>
                      <a:pt x="5536" y="740"/>
                    </a:lnTo>
                    <a:lnTo>
                      <a:pt x="5689" y="733"/>
                    </a:lnTo>
                    <a:lnTo>
                      <a:pt x="5713" y="726"/>
                    </a:lnTo>
                    <a:lnTo>
                      <a:pt x="5725" y="712"/>
                    </a:lnTo>
                    <a:lnTo>
                      <a:pt x="5725" y="705"/>
                    </a:lnTo>
                    <a:lnTo>
                      <a:pt x="5760" y="671"/>
                    </a:lnTo>
                    <a:lnTo>
                      <a:pt x="5772" y="636"/>
                    </a:lnTo>
                    <a:lnTo>
                      <a:pt x="5772" y="629"/>
                    </a:lnTo>
                    <a:lnTo>
                      <a:pt x="5737" y="553"/>
                    </a:lnTo>
                    <a:lnTo>
                      <a:pt x="5725" y="519"/>
                    </a:lnTo>
                    <a:lnTo>
                      <a:pt x="5689" y="505"/>
                    </a:lnTo>
                    <a:lnTo>
                      <a:pt x="5654" y="491"/>
                    </a:lnTo>
                    <a:lnTo>
                      <a:pt x="5642" y="484"/>
                    </a:lnTo>
                    <a:lnTo>
                      <a:pt x="5630" y="464"/>
                    </a:lnTo>
                    <a:lnTo>
                      <a:pt x="5630" y="415"/>
                    </a:lnTo>
                    <a:lnTo>
                      <a:pt x="5630" y="401"/>
                    </a:lnTo>
                    <a:lnTo>
                      <a:pt x="5642" y="388"/>
                    </a:lnTo>
                    <a:lnTo>
                      <a:pt x="5654" y="374"/>
                    </a:lnTo>
                    <a:lnTo>
                      <a:pt x="5666" y="367"/>
                    </a:lnTo>
                    <a:lnTo>
                      <a:pt x="5737" y="332"/>
                    </a:lnTo>
                    <a:lnTo>
                      <a:pt x="5760" y="312"/>
                    </a:lnTo>
                    <a:lnTo>
                      <a:pt x="5772" y="298"/>
                    </a:lnTo>
                    <a:lnTo>
                      <a:pt x="5772" y="291"/>
                    </a:lnTo>
                    <a:lnTo>
                      <a:pt x="5760" y="270"/>
                    </a:lnTo>
                    <a:lnTo>
                      <a:pt x="5760" y="256"/>
                    </a:lnTo>
                    <a:lnTo>
                      <a:pt x="5737" y="236"/>
                    </a:lnTo>
                    <a:lnTo>
                      <a:pt x="5737" y="236"/>
                    </a:lnTo>
                    <a:lnTo>
                      <a:pt x="5737" y="222"/>
                    </a:lnTo>
                    <a:lnTo>
                      <a:pt x="5760" y="208"/>
                    </a:lnTo>
                    <a:lnTo>
                      <a:pt x="5760" y="201"/>
                    </a:lnTo>
                    <a:lnTo>
                      <a:pt x="5748" y="194"/>
                    </a:lnTo>
                    <a:lnTo>
                      <a:pt x="5737" y="187"/>
                    </a:lnTo>
                    <a:lnTo>
                      <a:pt x="5748" y="174"/>
                    </a:lnTo>
                    <a:lnTo>
                      <a:pt x="5760" y="167"/>
                    </a:lnTo>
                    <a:lnTo>
                      <a:pt x="5784" y="160"/>
                    </a:lnTo>
                    <a:lnTo>
                      <a:pt x="5808" y="153"/>
                    </a:lnTo>
                    <a:lnTo>
                      <a:pt x="5831" y="160"/>
                    </a:lnTo>
                    <a:lnTo>
                      <a:pt x="5855" y="180"/>
                    </a:lnTo>
                    <a:lnTo>
                      <a:pt x="5890" y="215"/>
                    </a:lnTo>
                    <a:lnTo>
                      <a:pt x="5938" y="236"/>
                    </a:lnTo>
                    <a:lnTo>
                      <a:pt x="6186" y="270"/>
                    </a:lnTo>
                    <a:lnTo>
                      <a:pt x="6281" y="298"/>
                    </a:lnTo>
                    <a:lnTo>
                      <a:pt x="6304" y="298"/>
                    </a:lnTo>
                    <a:lnTo>
                      <a:pt x="6304" y="312"/>
                    </a:lnTo>
                    <a:lnTo>
                      <a:pt x="6328" y="332"/>
                    </a:lnTo>
                    <a:lnTo>
                      <a:pt x="6352" y="353"/>
                    </a:lnTo>
                    <a:lnTo>
                      <a:pt x="6363" y="360"/>
                    </a:lnTo>
                    <a:lnTo>
                      <a:pt x="6375" y="381"/>
                    </a:lnTo>
                    <a:lnTo>
                      <a:pt x="6399" y="388"/>
                    </a:lnTo>
                    <a:lnTo>
                      <a:pt x="6434" y="388"/>
                    </a:lnTo>
                    <a:lnTo>
                      <a:pt x="6470" y="395"/>
                    </a:lnTo>
                    <a:lnTo>
                      <a:pt x="6482" y="401"/>
                    </a:lnTo>
                    <a:lnTo>
                      <a:pt x="6505" y="408"/>
                    </a:lnTo>
                    <a:lnTo>
                      <a:pt x="6517" y="408"/>
                    </a:lnTo>
                    <a:lnTo>
                      <a:pt x="6529" y="422"/>
                    </a:lnTo>
                    <a:lnTo>
                      <a:pt x="6494" y="443"/>
                    </a:lnTo>
                    <a:lnTo>
                      <a:pt x="6494" y="457"/>
                    </a:lnTo>
                    <a:lnTo>
                      <a:pt x="6529" y="477"/>
                    </a:lnTo>
                    <a:lnTo>
                      <a:pt x="6576" y="491"/>
                    </a:lnTo>
                    <a:lnTo>
                      <a:pt x="6624" y="498"/>
                    </a:lnTo>
                    <a:lnTo>
                      <a:pt x="6671" y="505"/>
                    </a:lnTo>
                    <a:lnTo>
                      <a:pt x="6706" y="512"/>
                    </a:lnTo>
                    <a:lnTo>
                      <a:pt x="6742" y="533"/>
                    </a:lnTo>
                    <a:lnTo>
                      <a:pt x="6766" y="553"/>
                    </a:lnTo>
                    <a:lnTo>
                      <a:pt x="6742" y="567"/>
                    </a:lnTo>
                    <a:lnTo>
                      <a:pt x="6695" y="574"/>
                    </a:lnTo>
                    <a:lnTo>
                      <a:pt x="6683" y="595"/>
                    </a:lnTo>
                    <a:lnTo>
                      <a:pt x="6683" y="616"/>
                    </a:lnTo>
                    <a:lnTo>
                      <a:pt x="6683" y="643"/>
                    </a:lnTo>
                    <a:lnTo>
                      <a:pt x="6683" y="650"/>
                    </a:lnTo>
                    <a:lnTo>
                      <a:pt x="6706" y="678"/>
                    </a:lnTo>
                    <a:lnTo>
                      <a:pt x="6706" y="692"/>
                    </a:lnTo>
                    <a:lnTo>
                      <a:pt x="6671" y="692"/>
                    </a:lnTo>
                    <a:lnTo>
                      <a:pt x="6647" y="698"/>
                    </a:lnTo>
                    <a:lnTo>
                      <a:pt x="6624" y="705"/>
                    </a:lnTo>
                    <a:lnTo>
                      <a:pt x="6612" y="754"/>
                    </a:lnTo>
                    <a:lnTo>
                      <a:pt x="6624" y="809"/>
                    </a:lnTo>
                    <a:lnTo>
                      <a:pt x="6647" y="857"/>
                    </a:lnTo>
                    <a:lnTo>
                      <a:pt x="6695" y="878"/>
                    </a:lnTo>
                    <a:lnTo>
                      <a:pt x="6754" y="864"/>
                    </a:lnTo>
                    <a:lnTo>
                      <a:pt x="6742" y="823"/>
                    </a:lnTo>
                    <a:lnTo>
                      <a:pt x="6695" y="774"/>
                    </a:lnTo>
                    <a:lnTo>
                      <a:pt x="6683" y="740"/>
                    </a:lnTo>
                    <a:lnTo>
                      <a:pt x="6718" y="754"/>
                    </a:lnTo>
                    <a:lnTo>
                      <a:pt x="6825" y="823"/>
                    </a:lnTo>
                    <a:lnTo>
                      <a:pt x="6848" y="837"/>
                    </a:lnTo>
                    <a:lnTo>
                      <a:pt x="6896" y="850"/>
                    </a:lnTo>
                    <a:lnTo>
                      <a:pt x="6919" y="864"/>
                    </a:lnTo>
                    <a:lnTo>
                      <a:pt x="6931" y="878"/>
                    </a:lnTo>
                    <a:lnTo>
                      <a:pt x="6955" y="919"/>
                    </a:lnTo>
                    <a:lnTo>
                      <a:pt x="6967" y="940"/>
                    </a:lnTo>
                    <a:lnTo>
                      <a:pt x="6931" y="933"/>
                    </a:lnTo>
                    <a:lnTo>
                      <a:pt x="6919" y="926"/>
                    </a:lnTo>
                    <a:lnTo>
                      <a:pt x="6896" y="913"/>
                    </a:lnTo>
                    <a:lnTo>
                      <a:pt x="6896" y="892"/>
                    </a:lnTo>
                    <a:lnTo>
                      <a:pt x="6860" y="892"/>
                    </a:lnTo>
                    <a:lnTo>
                      <a:pt x="6837" y="954"/>
                    </a:lnTo>
                    <a:lnTo>
                      <a:pt x="6813" y="968"/>
                    </a:lnTo>
                    <a:lnTo>
                      <a:pt x="6789" y="954"/>
                    </a:lnTo>
                    <a:lnTo>
                      <a:pt x="6754" y="954"/>
                    </a:lnTo>
                    <a:lnTo>
                      <a:pt x="6754" y="1009"/>
                    </a:lnTo>
                    <a:lnTo>
                      <a:pt x="6730" y="1071"/>
                    </a:lnTo>
                    <a:lnTo>
                      <a:pt x="6730" y="1120"/>
                    </a:lnTo>
                    <a:lnTo>
                      <a:pt x="6777" y="1140"/>
                    </a:lnTo>
                    <a:lnTo>
                      <a:pt x="6907" y="1189"/>
                    </a:lnTo>
                    <a:lnTo>
                      <a:pt x="6990" y="1203"/>
                    </a:lnTo>
                    <a:lnTo>
                      <a:pt x="7026" y="1154"/>
                    </a:lnTo>
                    <a:lnTo>
                      <a:pt x="7038" y="1175"/>
                    </a:lnTo>
                    <a:lnTo>
                      <a:pt x="7049" y="1196"/>
                    </a:lnTo>
                    <a:lnTo>
                      <a:pt x="7038" y="1216"/>
                    </a:lnTo>
                    <a:lnTo>
                      <a:pt x="7026" y="1237"/>
                    </a:lnTo>
                    <a:lnTo>
                      <a:pt x="7109" y="1230"/>
                    </a:lnTo>
                    <a:lnTo>
                      <a:pt x="7120" y="1251"/>
                    </a:lnTo>
                    <a:lnTo>
                      <a:pt x="7109" y="1279"/>
                    </a:lnTo>
                    <a:lnTo>
                      <a:pt x="7109" y="1306"/>
                    </a:lnTo>
                    <a:lnTo>
                      <a:pt x="7144" y="1334"/>
                    </a:lnTo>
                    <a:lnTo>
                      <a:pt x="7168" y="1361"/>
                    </a:lnTo>
                    <a:lnTo>
                      <a:pt x="7191" y="1382"/>
                    </a:lnTo>
                    <a:lnTo>
                      <a:pt x="7227" y="1403"/>
                    </a:lnTo>
                    <a:lnTo>
                      <a:pt x="7286" y="1424"/>
                    </a:lnTo>
                    <a:lnTo>
                      <a:pt x="7392" y="1465"/>
                    </a:lnTo>
                    <a:lnTo>
                      <a:pt x="7452" y="1541"/>
                    </a:lnTo>
                    <a:lnTo>
                      <a:pt x="7381" y="1548"/>
                    </a:lnTo>
                    <a:lnTo>
                      <a:pt x="7215" y="1493"/>
                    </a:lnTo>
                    <a:lnTo>
                      <a:pt x="7061" y="1396"/>
                    </a:lnTo>
                    <a:lnTo>
                      <a:pt x="6907" y="1334"/>
                    </a:lnTo>
                    <a:lnTo>
                      <a:pt x="6789" y="1299"/>
                    </a:lnTo>
                    <a:lnTo>
                      <a:pt x="6801" y="1320"/>
                    </a:lnTo>
                    <a:lnTo>
                      <a:pt x="6813" y="1341"/>
                    </a:lnTo>
                    <a:lnTo>
                      <a:pt x="6801" y="1361"/>
                    </a:lnTo>
                    <a:lnTo>
                      <a:pt x="6813" y="1389"/>
                    </a:lnTo>
                    <a:lnTo>
                      <a:pt x="6825" y="1417"/>
                    </a:lnTo>
                    <a:lnTo>
                      <a:pt x="6837" y="1431"/>
                    </a:lnTo>
                    <a:lnTo>
                      <a:pt x="6860" y="1451"/>
                    </a:lnTo>
                    <a:lnTo>
                      <a:pt x="6907" y="1500"/>
                    </a:lnTo>
                    <a:lnTo>
                      <a:pt x="6919" y="1513"/>
                    </a:lnTo>
                    <a:lnTo>
                      <a:pt x="6943" y="1520"/>
                    </a:lnTo>
                    <a:lnTo>
                      <a:pt x="6978" y="1527"/>
                    </a:lnTo>
                    <a:lnTo>
                      <a:pt x="6990" y="1534"/>
                    </a:lnTo>
                    <a:lnTo>
                      <a:pt x="7014" y="1555"/>
                    </a:lnTo>
                    <a:lnTo>
                      <a:pt x="7002" y="1596"/>
                    </a:lnTo>
                    <a:lnTo>
                      <a:pt x="6978" y="1631"/>
                    </a:lnTo>
                    <a:lnTo>
                      <a:pt x="6612" y="1520"/>
                    </a:lnTo>
                    <a:lnTo>
                      <a:pt x="6789" y="1700"/>
                    </a:lnTo>
                    <a:lnTo>
                      <a:pt x="6813" y="1734"/>
                    </a:lnTo>
                    <a:lnTo>
                      <a:pt x="6801" y="1755"/>
                    </a:lnTo>
                    <a:lnTo>
                      <a:pt x="6766" y="1769"/>
                    </a:lnTo>
                    <a:lnTo>
                      <a:pt x="6706" y="1769"/>
                    </a:lnTo>
                    <a:lnTo>
                      <a:pt x="6647" y="1755"/>
                    </a:lnTo>
                    <a:lnTo>
                      <a:pt x="6576" y="1755"/>
                    </a:lnTo>
                    <a:lnTo>
                      <a:pt x="6576" y="1831"/>
                    </a:lnTo>
                    <a:lnTo>
                      <a:pt x="6565" y="1859"/>
                    </a:lnTo>
                    <a:lnTo>
                      <a:pt x="6529" y="1900"/>
                    </a:lnTo>
                    <a:lnTo>
                      <a:pt x="6529" y="1921"/>
                    </a:lnTo>
                    <a:lnTo>
                      <a:pt x="6541" y="1942"/>
                    </a:lnTo>
                    <a:lnTo>
                      <a:pt x="6600" y="1990"/>
                    </a:lnTo>
                    <a:lnTo>
                      <a:pt x="6612" y="2011"/>
                    </a:lnTo>
                    <a:lnTo>
                      <a:pt x="6588" y="2031"/>
                    </a:lnTo>
                    <a:lnTo>
                      <a:pt x="6494" y="2059"/>
                    </a:lnTo>
                    <a:lnTo>
                      <a:pt x="6186" y="2121"/>
                    </a:lnTo>
                    <a:lnTo>
                      <a:pt x="6139" y="2128"/>
                    </a:lnTo>
                    <a:lnTo>
                      <a:pt x="6091" y="2107"/>
                    </a:lnTo>
                    <a:lnTo>
                      <a:pt x="6009" y="2114"/>
                    </a:lnTo>
                    <a:lnTo>
                      <a:pt x="6009" y="2149"/>
                    </a:lnTo>
                    <a:lnTo>
                      <a:pt x="6032" y="2183"/>
                    </a:lnTo>
                    <a:lnTo>
                      <a:pt x="6068" y="2252"/>
                    </a:lnTo>
                    <a:lnTo>
                      <a:pt x="6044" y="2308"/>
                    </a:lnTo>
                    <a:lnTo>
                      <a:pt x="6056" y="2342"/>
                    </a:lnTo>
                    <a:lnTo>
                      <a:pt x="6091" y="2418"/>
                    </a:lnTo>
                    <a:lnTo>
                      <a:pt x="6115" y="2453"/>
                    </a:lnTo>
                    <a:lnTo>
                      <a:pt x="6115" y="2494"/>
                    </a:lnTo>
                    <a:lnTo>
                      <a:pt x="6127" y="2529"/>
                    </a:lnTo>
                    <a:lnTo>
                      <a:pt x="6151" y="2556"/>
                    </a:lnTo>
                    <a:lnTo>
                      <a:pt x="6186" y="2660"/>
                    </a:lnTo>
                    <a:lnTo>
                      <a:pt x="6115" y="2618"/>
                    </a:lnTo>
                    <a:lnTo>
                      <a:pt x="6044" y="2639"/>
                    </a:lnTo>
                    <a:lnTo>
                      <a:pt x="5973" y="2605"/>
                    </a:lnTo>
                    <a:lnTo>
                      <a:pt x="5950" y="2584"/>
                    </a:lnTo>
                    <a:lnTo>
                      <a:pt x="5902" y="2570"/>
                    </a:lnTo>
                    <a:lnTo>
                      <a:pt x="5843" y="2577"/>
                    </a:lnTo>
                    <a:lnTo>
                      <a:pt x="5772" y="2591"/>
                    </a:lnTo>
                    <a:lnTo>
                      <a:pt x="5654" y="2639"/>
                    </a:lnTo>
                    <a:lnTo>
                      <a:pt x="5607" y="2639"/>
                    </a:lnTo>
                    <a:lnTo>
                      <a:pt x="5559" y="2632"/>
                    </a:lnTo>
                    <a:lnTo>
                      <a:pt x="5512" y="2639"/>
                    </a:lnTo>
                    <a:lnTo>
                      <a:pt x="5453" y="2653"/>
                    </a:lnTo>
                    <a:lnTo>
                      <a:pt x="5299" y="2722"/>
                    </a:lnTo>
                    <a:lnTo>
                      <a:pt x="5228" y="2784"/>
                    </a:lnTo>
                    <a:lnTo>
                      <a:pt x="5062" y="2867"/>
                    </a:lnTo>
                    <a:lnTo>
                      <a:pt x="5015" y="2888"/>
                    </a:lnTo>
                    <a:lnTo>
                      <a:pt x="4909" y="2888"/>
                    </a:lnTo>
                    <a:lnTo>
                      <a:pt x="4790" y="2902"/>
                    </a:lnTo>
                    <a:lnTo>
                      <a:pt x="4873" y="3012"/>
                    </a:lnTo>
                    <a:lnTo>
                      <a:pt x="4861" y="3033"/>
                    </a:lnTo>
                    <a:lnTo>
                      <a:pt x="4838" y="3047"/>
                    </a:lnTo>
                    <a:lnTo>
                      <a:pt x="4779" y="3060"/>
                    </a:lnTo>
                    <a:lnTo>
                      <a:pt x="4696" y="3067"/>
                    </a:lnTo>
                    <a:lnTo>
                      <a:pt x="4613" y="3060"/>
                    </a:lnTo>
                    <a:lnTo>
                      <a:pt x="4566" y="3047"/>
                    </a:lnTo>
                    <a:lnTo>
                      <a:pt x="4542" y="3047"/>
                    </a:lnTo>
                    <a:lnTo>
                      <a:pt x="4530" y="3054"/>
                    </a:lnTo>
                    <a:lnTo>
                      <a:pt x="4507" y="3074"/>
                    </a:lnTo>
                    <a:lnTo>
                      <a:pt x="4424" y="3109"/>
                    </a:lnTo>
                    <a:lnTo>
                      <a:pt x="4388" y="3116"/>
                    </a:lnTo>
                    <a:lnTo>
                      <a:pt x="4377" y="3129"/>
                    </a:lnTo>
                    <a:lnTo>
                      <a:pt x="4388" y="3143"/>
                    </a:lnTo>
                    <a:lnTo>
                      <a:pt x="4436" y="3199"/>
                    </a:lnTo>
                    <a:lnTo>
                      <a:pt x="4518" y="3295"/>
                    </a:lnTo>
                    <a:lnTo>
                      <a:pt x="4530" y="3323"/>
                    </a:lnTo>
                    <a:lnTo>
                      <a:pt x="4495" y="3350"/>
                    </a:lnTo>
                    <a:lnTo>
                      <a:pt x="4518" y="3392"/>
                    </a:lnTo>
                    <a:lnTo>
                      <a:pt x="4507" y="3420"/>
                    </a:lnTo>
                    <a:lnTo>
                      <a:pt x="4495" y="3461"/>
                    </a:lnTo>
                    <a:lnTo>
                      <a:pt x="4447" y="3523"/>
                    </a:lnTo>
                    <a:lnTo>
                      <a:pt x="4412" y="3620"/>
                    </a:lnTo>
                    <a:lnTo>
                      <a:pt x="4400" y="3654"/>
                    </a:lnTo>
                    <a:lnTo>
                      <a:pt x="4400" y="3682"/>
                    </a:lnTo>
                    <a:lnTo>
                      <a:pt x="4377" y="3703"/>
                    </a:lnTo>
                    <a:lnTo>
                      <a:pt x="4341" y="3723"/>
                    </a:lnTo>
                    <a:lnTo>
                      <a:pt x="4306" y="3730"/>
                    </a:lnTo>
                    <a:lnTo>
                      <a:pt x="4235" y="3765"/>
                    </a:lnTo>
                    <a:lnTo>
                      <a:pt x="4164" y="3848"/>
                    </a:lnTo>
                    <a:lnTo>
                      <a:pt x="4093" y="3931"/>
                    </a:lnTo>
                    <a:lnTo>
                      <a:pt x="3927" y="3993"/>
                    </a:lnTo>
                    <a:lnTo>
                      <a:pt x="3821" y="4020"/>
                    </a:lnTo>
                    <a:lnTo>
                      <a:pt x="3454" y="4179"/>
                    </a:lnTo>
                    <a:lnTo>
                      <a:pt x="3277" y="4297"/>
                    </a:lnTo>
                    <a:lnTo>
                      <a:pt x="3087" y="4469"/>
                    </a:lnTo>
                    <a:lnTo>
                      <a:pt x="3028" y="4504"/>
                    </a:lnTo>
                    <a:lnTo>
                      <a:pt x="3005" y="4525"/>
                    </a:lnTo>
                    <a:lnTo>
                      <a:pt x="3005" y="4538"/>
                    </a:lnTo>
                    <a:lnTo>
                      <a:pt x="3028" y="4552"/>
                    </a:lnTo>
                    <a:lnTo>
                      <a:pt x="3064" y="4573"/>
                    </a:lnTo>
                    <a:lnTo>
                      <a:pt x="3111" y="4628"/>
                    </a:lnTo>
                    <a:lnTo>
                      <a:pt x="3206" y="4676"/>
                    </a:lnTo>
                    <a:lnTo>
                      <a:pt x="3241" y="4718"/>
                    </a:lnTo>
                    <a:lnTo>
                      <a:pt x="3170" y="4980"/>
                    </a:lnTo>
                    <a:lnTo>
                      <a:pt x="3135" y="5049"/>
                    </a:lnTo>
                    <a:lnTo>
                      <a:pt x="3087" y="5077"/>
                    </a:lnTo>
                    <a:lnTo>
                      <a:pt x="3087" y="5084"/>
                    </a:lnTo>
                    <a:lnTo>
                      <a:pt x="3099" y="5132"/>
                    </a:lnTo>
                    <a:lnTo>
                      <a:pt x="3087" y="5201"/>
                    </a:lnTo>
                    <a:lnTo>
                      <a:pt x="3052" y="5277"/>
                    </a:lnTo>
                    <a:lnTo>
                      <a:pt x="3040" y="5319"/>
                    </a:lnTo>
                    <a:lnTo>
                      <a:pt x="3052" y="5346"/>
                    </a:lnTo>
                    <a:lnTo>
                      <a:pt x="3111" y="5429"/>
                    </a:lnTo>
                    <a:lnTo>
                      <a:pt x="3135" y="5457"/>
                    </a:lnTo>
                    <a:lnTo>
                      <a:pt x="3194" y="5450"/>
                    </a:lnTo>
                    <a:lnTo>
                      <a:pt x="3229" y="5443"/>
                    </a:lnTo>
                    <a:lnTo>
                      <a:pt x="3241" y="5450"/>
                    </a:lnTo>
                    <a:lnTo>
                      <a:pt x="3253" y="5464"/>
                    </a:lnTo>
                    <a:lnTo>
                      <a:pt x="3265" y="5519"/>
                    </a:lnTo>
                    <a:lnTo>
                      <a:pt x="3312" y="5574"/>
                    </a:lnTo>
                    <a:lnTo>
                      <a:pt x="3371" y="5616"/>
                    </a:lnTo>
                    <a:lnTo>
                      <a:pt x="3442" y="5643"/>
                    </a:lnTo>
                    <a:lnTo>
                      <a:pt x="3537" y="5664"/>
                    </a:lnTo>
                    <a:lnTo>
                      <a:pt x="3631" y="5664"/>
                    </a:lnTo>
                    <a:lnTo>
                      <a:pt x="3762" y="5657"/>
                    </a:lnTo>
                    <a:lnTo>
                      <a:pt x="3809" y="5664"/>
                    </a:lnTo>
                    <a:lnTo>
                      <a:pt x="3880" y="5706"/>
                    </a:lnTo>
                    <a:lnTo>
                      <a:pt x="3915" y="5719"/>
                    </a:lnTo>
                    <a:lnTo>
                      <a:pt x="4010" y="5733"/>
                    </a:lnTo>
                    <a:lnTo>
                      <a:pt x="3998" y="5768"/>
                    </a:lnTo>
                    <a:lnTo>
                      <a:pt x="3986" y="5782"/>
                    </a:lnTo>
                    <a:lnTo>
                      <a:pt x="3998" y="5795"/>
                    </a:lnTo>
                    <a:lnTo>
                      <a:pt x="4057" y="5830"/>
                    </a:lnTo>
                    <a:lnTo>
                      <a:pt x="4081" y="5851"/>
                    </a:lnTo>
                    <a:lnTo>
                      <a:pt x="4093" y="5871"/>
                    </a:lnTo>
                    <a:lnTo>
                      <a:pt x="4105" y="5899"/>
                    </a:lnTo>
                    <a:lnTo>
                      <a:pt x="4128" y="5933"/>
                    </a:lnTo>
                    <a:lnTo>
                      <a:pt x="3229" y="6362"/>
                    </a:lnTo>
                    <a:lnTo>
                      <a:pt x="3158" y="6438"/>
                    </a:lnTo>
                    <a:lnTo>
                      <a:pt x="3087" y="6493"/>
                    </a:lnTo>
                    <a:lnTo>
                      <a:pt x="3052" y="6520"/>
                    </a:lnTo>
                    <a:lnTo>
                      <a:pt x="3005" y="6583"/>
                    </a:lnTo>
                    <a:lnTo>
                      <a:pt x="2969" y="6811"/>
                    </a:lnTo>
                    <a:lnTo>
                      <a:pt x="2934" y="6873"/>
                    </a:lnTo>
                    <a:lnTo>
                      <a:pt x="2886" y="6921"/>
                    </a:lnTo>
                    <a:lnTo>
                      <a:pt x="2839" y="6935"/>
                    </a:lnTo>
                    <a:lnTo>
                      <a:pt x="2792" y="6956"/>
                    </a:lnTo>
                    <a:lnTo>
                      <a:pt x="2780" y="6983"/>
                    </a:lnTo>
                    <a:lnTo>
                      <a:pt x="2780" y="7025"/>
                    </a:lnTo>
                    <a:lnTo>
                      <a:pt x="2839" y="7087"/>
                    </a:lnTo>
                    <a:lnTo>
                      <a:pt x="2910" y="7121"/>
                    </a:lnTo>
                    <a:lnTo>
                      <a:pt x="2993" y="7156"/>
                    </a:lnTo>
                    <a:lnTo>
                      <a:pt x="3076" y="7190"/>
                    </a:lnTo>
                    <a:lnTo>
                      <a:pt x="3123" y="7246"/>
                    </a:lnTo>
                    <a:lnTo>
                      <a:pt x="3182" y="7432"/>
                    </a:lnTo>
                    <a:lnTo>
                      <a:pt x="3182" y="7501"/>
                    </a:lnTo>
                    <a:lnTo>
                      <a:pt x="3158" y="7563"/>
                    </a:lnTo>
                    <a:lnTo>
                      <a:pt x="3087" y="7660"/>
                    </a:lnTo>
                    <a:lnTo>
                      <a:pt x="2957" y="7750"/>
                    </a:lnTo>
                    <a:lnTo>
                      <a:pt x="2875" y="7798"/>
                    </a:lnTo>
                    <a:lnTo>
                      <a:pt x="2804" y="7805"/>
                    </a:lnTo>
                    <a:lnTo>
                      <a:pt x="2733" y="7798"/>
                    </a:lnTo>
                    <a:lnTo>
                      <a:pt x="2638" y="7757"/>
                    </a:lnTo>
                    <a:lnTo>
                      <a:pt x="2591" y="7722"/>
                    </a:lnTo>
                    <a:lnTo>
                      <a:pt x="2532" y="7625"/>
                    </a:lnTo>
                    <a:lnTo>
                      <a:pt x="2484" y="7584"/>
                    </a:lnTo>
                    <a:lnTo>
                      <a:pt x="2330" y="7515"/>
                    </a:lnTo>
                    <a:lnTo>
                      <a:pt x="2260" y="7639"/>
                    </a:lnTo>
                    <a:lnTo>
                      <a:pt x="2283" y="7695"/>
                    </a:lnTo>
                    <a:lnTo>
                      <a:pt x="2307" y="7729"/>
                    </a:lnTo>
                    <a:lnTo>
                      <a:pt x="2342" y="7757"/>
                    </a:lnTo>
                    <a:lnTo>
                      <a:pt x="2425" y="7805"/>
                    </a:lnTo>
                    <a:lnTo>
                      <a:pt x="2449" y="7840"/>
                    </a:lnTo>
                    <a:lnTo>
                      <a:pt x="2461" y="7888"/>
                    </a:lnTo>
                    <a:lnTo>
                      <a:pt x="2449" y="7943"/>
                    </a:lnTo>
                    <a:lnTo>
                      <a:pt x="2449" y="8033"/>
                    </a:lnTo>
                    <a:lnTo>
                      <a:pt x="2484" y="8109"/>
                    </a:lnTo>
                    <a:lnTo>
                      <a:pt x="2484" y="8164"/>
                    </a:lnTo>
                    <a:lnTo>
                      <a:pt x="2461" y="8233"/>
                    </a:lnTo>
                    <a:lnTo>
                      <a:pt x="2390" y="8323"/>
                    </a:lnTo>
                    <a:lnTo>
                      <a:pt x="2366" y="8392"/>
                    </a:lnTo>
                    <a:lnTo>
                      <a:pt x="2319" y="8454"/>
                    </a:lnTo>
                    <a:lnTo>
                      <a:pt x="2307" y="8503"/>
                    </a:lnTo>
                    <a:lnTo>
                      <a:pt x="2295" y="8558"/>
                    </a:lnTo>
                    <a:lnTo>
                      <a:pt x="2248" y="8585"/>
                    </a:lnTo>
                    <a:lnTo>
                      <a:pt x="2153" y="8613"/>
                    </a:lnTo>
                    <a:lnTo>
                      <a:pt x="2082" y="8620"/>
                    </a:lnTo>
                    <a:lnTo>
                      <a:pt x="1976" y="8613"/>
                    </a:lnTo>
                    <a:lnTo>
                      <a:pt x="1905" y="8620"/>
                    </a:lnTo>
                    <a:lnTo>
                      <a:pt x="675" y="7936"/>
                    </a:lnTo>
                    <a:lnTo>
                      <a:pt x="651" y="7840"/>
                    </a:lnTo>
                    <a:lnTo>
                      <a:pt x="604" y="7750"/>
                    </a:lnTo>
                    <a:lnTo>
                      <a:pt x="556" y="7688"/>
                    </a:lnTo>
                    <a:lnTo>
                      <a:pt x="556" y="7667"/>
                    </a:lnTo>
                    <a:lnTo>
                      <a:pt x="556" y="7639"/>
                    </a:lnTo>
                    <a:lnTo>
                      <a:pt x="592" y="7605"/>
                    </a:lnTo>
                    <a:lnTo>
                      <a:pt x="604" y="7584"/>
                    </a:lnTo>
                    <a:lnTo>
                      <a:pt x="604" y="7501"/>
                    </a:lnTo>
                    <a:lnTo>
                      <a:pt x="580" y="7467"/>
                    </a:lnTo>
                    <a:lnTo>
                      <a:pt x="367" y="7308"/>
                    </a:lnTo>
                    <a:lnTo>
                      <a:pt x="355" y="7287"/>
                    </a:lnTo>
                    <a:lnTo>
                      <a:pt x="308" y="7273"/>
                    </a:lnTo>
                    <a:lnTo>
                      <a:pt x="284" y="7239"/>
                    </a:lnTo>
                    <a:lnTo>
                      <a:pt x="296" y="7163"/>
                    </a:lnTo>
                    <a:lnTo>
                      <a:pt x="284" y="7142"/>
                    </a:lnTo>
                    <a:lnTo>
                      <a:pt x="273" y="7121"/>
                    </a:lnTo>
                    <a:lnTo>
                      <a:pt x="261" y="7101"/>
                    </a:lnTo>
                    <a:lnTo>
                      <a:pt x="284" y="7080"/>
                    </a:lnTo>
                    <a:lnTo>
                      <a:pt x="308" y="7045"/>
                    </a:lnTo>
                    <a:lnTo>
                      <a:pt x="308" y="7032"/>
                    </a:lnTo>
                    <a:lnTo>
                      <a:pt x="284" y="7011"/>
                    </a:lnTo>
                    <a:lnTo>
                      <a:pt x="261" y="6983"/>
                    </a:lnTo>
                    <a:lnTo>
                      <a:pt x="237" y="6859"/>
                    </a:lnTo>
                    <a:lnTo>
                      <a:pt x="237" y="6811"/>
                    </a:lnTo>
                    <a:lnTo>
                      <a:pt x="284" y="6672"/>
                    </a:lnTo>
                    <a:lnTo>
                      <a:pt x="308" y="6652"/>
                    </a:lnTo>
                    <a:lnTo>
                      <a:pt x="344" y="6631"/>
                    </a:lnTo>
                    <a:lnTo>
                      <a:pt x="391" y="6500"/>
                    </a:lnTo>
                    <a:lnTo>
                      <a:pt x="379" y="6472"/>
                    </a:lnTo>
                    <a:lnTo>
                      <a:pt x="450" y="6348"/>
                    </a:lnTo>
                    <a:lnTo>
                      <a:pt x="450" y="6299"/>
                    </a:lnTo>
                    <a:lnTo>
                      <a:pt x="450" y="6258"/>
                    </a:lnTo>
                    <a:lnTo>
                      <a:pt x="426" y="6189"/>
                    </a:lnTo>
                    <a:lnTo>
                      <a:pt x="379" y="6127"/>
                    </a:lnTo>
                    <a:lnTo>
                      <a:pt x="379" y="6120"/>
                    </a:lnTo>
                    <a:lnTo>
                      <a:pt x="308" y="6099"/>
                    </a:lnTo>
                    <a:lnTo>
                      <a:pt x="296" y="6099"/>
                    </a:lnTo>
                    <a:lnTo>
                      <a:pt x="261" y="6072"/>
                    </a:lnTo>
                    <a:lnTo>
                      <a:pt x="237" y="6051"/>
                    </a:lnTo>
                    <a:lnTo>
                      <a:pt x="202" y="6030"/>
                    </a:lnTo>
                    <a:lnTo>
                      <a:pt x="154" y="6023"/>
                    </a:lnTo>
                    <a:lnTo>
                      <a:pt x="119" y="5996"/>
                    </a:lnTo>
                    <a:lnTo>
                      <a:pt x="119" y="5975"/>
                    </a:lnTo>
                    <a:lnTo>
                      <a:pt x="131" y="5954"/>
                    </a:lnTo>
                    <a:lnTo>
                      <a:pt x="142" y="5913"/>
                    </a:lnTo>
                    <a:lnTo>
                      <a:pt x="154" y="5892"/>
                    </a:lnTo>
                    <a:lnTo>
                      <a:pt x="154" y="5878"/>
                    </a:lnTo>
                    <a:lnTo>
                      <a:pt x="154" y="5871"/>
                    </a:lnTo>
                    <a:lnTo>
                      <a:pt x="119" y="5851"/>
                    </a:lnTo>
                    <a:lnTo>
                      <a:pt x="107" y="5844"/>
                    </a:lnTo>
                    <a:lnTo>
                      <a:pt x="95" y="5816"/>
                    </a:lnTo>
                    <a:lnTo>
                      <a:pt x="60" y="5775"/>
                    </a:lnTo>
                    <a:lnTo>
                      <a:pt x="60" y="5747"/>
                    </a:lnTo>
                    <a:lnTo>
                      <a:pt x="60" y="5692"/>
                    </a:lnTo>
                    <a:lnTo>
                      <a:pt x="60" y="5685"/>
                    </a:lnTo>
                    <a:lnTo>
                      <a:pt x="48" y="5664"/>
                    </a:lnTo>
                    <a:lnTo>
                      <a:pt x="12" y="5636"/>
                    </a:lnTo>
                    <a:lnTo>
                      <a:pt x="1" y="5623"/>
                    </a:lnTo>
                    <a:lnTo>
                      <a:pt x="12" y="5595"/>
                    </a:lnTo>
                    <a:lnTo>
                      <a:pt x="36" y="5574"/>
                    </a:lnTo>
                    <a:close/>
                    <a:moveTo>
                      <a:pt x="5713" y="146"/>
                    </a:moveTo>
                    <a:lnTo>
                      <a:pt x="5689" y="132"/>
                    </a:lnTo>
                    <a:lnTo>
                      <a:pt x="5630" y="98"/>
                    </a:lnTo>
                    <a:lnTo>
                      <a:pt x="5630" y="111"/>
                    </a:lnTo>
                    <a:lnTo>
                      <a:pt x="5630" y="111"/>
                    </a:lnTo>
                    <a:lnTo>
                      <a:pt x="5607" y="77"/>
                    </a:lnTo>
                    <a:lnTo>
                      <a:pt x="5618" y="22"/>
                    </a:lnTo>
                    <a:lnTo>
                      <a:pt x="5630" y="1"/>
                    </a:lnTo>
                    <a:lnTo>
                      <a:pt x="5630" y="1"/>
                    </a:lnTo>
                    <a:lnTo>
                      <a:pt x="5642" y="15"/>
                    </a:lnTo>
                    <a:lnTo>
                      <a:pt x="5784" y="35"/>
                    </a:lnTo>
                    <a:lnTo>
                      <a:pt x="5808" y="77"/>
                    </a:lnTo>
                    <a:lnTo>
                      <a:pt x="5784" y="118"/>
                    </a:lnTo>
                    <a:lnTo>
                      <a:pt x="5713" y="14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  <a:headEnd type="none" w="sm" len="sm"/>
                <a:tailEnd type="none" w="sm" len="sm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400"/>
              </a:p>
            </p:txBody>
          </p:sp>
        </p:grp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B232C1E2-BA8D-9805-CDA4-F60FADFDAB9F}"/>
                </a:ext>
              </a:extLst>
            </p:cNvPr>
            <p:cNvGrpSpPr/>
            <p:nvPr/>
          </p:nvGrpSpPr>
          <p:grpSpPr>
            <a:xfrm>
              <a:off x="1815813" y="3696049"/>
              <a:ext cx="514008" cy="818285"/>
              <a:chOff x="1830004" y="3787151"/>
              <a:chExt cx="514008" cy="818285"/>
            </a:xfrm>
          </p:grpSpPr>
          <p:sp>
            <p:nvSpPr>
              <p:cNvPr id="33" name="Google Shape;611;p22">
                <a:extLst>
                  <a:ext uri="{FF2B5EF4-FFF2-40B4-BE49-F238E27FC236}">
                    <a16:creationId xmlns:a16="http://schemas.microsoft.com/office/drawing/2014/main" id="{3D964578-DA2B-058F-DF91-362A14919AA5}"/>
                  </a:ext>
                </a:extLst>
              </p:cNvPr>
              <p:cNvSpPr/>
              <p:nvPr/>
            </p:nvSpPr>
            <p:spPr>
              <a:xfrm flipH="1">
                <a:off x="1878419" y="3810009"/>
                <a:ext cx="465593" cy="795427"/>
              </a:xfrm>
              <a:custGeom>
                <a:avLst/>
                <a:gdLst/>
                <a:ahLst/>
                <a:cxnLst/>
                <a:rect l="l" t="t" r="r" b="b"/>
                <a:pathLst>
                  <a:path w="5287" h="5602" extrusionOk="0">
                    <a:moveTo>
                      <a:pt x="59" y="1886"/>
                    </a:moveTo>
                    <a:lnTo>
                      <a:pt x="95" y="1872"/>
                    </a:lnTo>
                    <a:lnTo>
                      <a:pt x="119" y="1859"/>
                    </a:lnTo>
                    <a:lnTo>
                      <a:pt x="130" y="1838"/>
                    </a:lnTo>
                    <a:lnTo>
                      <a:pt x="119" y="1803"/>
                    </a:lnTo>
                    <a:lnTo>
                      <a:pt x="119" y="1769"/>
                    </a:lnTo>
                    <a:lnTo>
                      <a:pt x="142" y="1686"/>
                    </a:lnTo>
                    <a:lnTo>
                      <a:pt x="166" y="1651"/>
                    </a:lnTo>
                    <a:lnTo>
                      <a:pt x="201" y="1610"/>
                    </a:lnTo>
                    <a:lnTo>
                      <a:pt x="95" y="1499"/>
                    </a:lnTo>
                    <a:lnTo>
                      <a:pt x="48" y="1472"/>
                    </a:lnTo>
                    <a:lnTo>
                      <a:pt x="0" y="1430"/>
                    </a:lnTo>
                    <a:lnTo>
                      <a:pt x="0" y="1396"/>
                    </a:lnTo>
                    <a:lnTo>
                      <a:pt x="48" y="1368"/>
                    </a:lnTo>
                    <a:lnTo>
                      <a:pt x="107" y="1354"/>
                    </a:lnTo>
                    <a:lnTo>
                      <a:pt x="166" y="1347"/>
                    </a:lnTo>
                    <a:lnTo>
                      <a:pt x="225" y="1341"/>
                    </a:lnTo>
                    <a:lnTo>
                      <a:pt x="284" y="1347"/>
                    </a:lnTo>
                    <a:lnTo>
                      <a:pt x="320" y="1334"/>
                    </a:lnTo>
                    <a:lnTo>
                      <a:pt x="296" y="1299"/>
                    </a:lnTo>
                    <a:lnTo>
                      <a:pt x="166" y="1189"/>
                    </a:lnTo>
                    <a:lnTo>
                      <a:pt x="166" y="1168"/>
                    </a:lnTo>
                    <a:lnTo>
                      <a:pt x="249" y="1002"/>
                    </a:lnTo>
                    <a:lnTo>
                      <a:pt x="260" y="905"/>
                    </a:lnTo>
                    <a:lnTo>
                      <a:pt x="284" y="878"/>
                    </a:lnTo>
                    <a:lnTo>
                      <a:pt x="331" y="836"/>
                    </a:lnTo>
                    <a:lnTo>
                      <a:pt x="331" y="816"/>
                    </a:lnTo>
                    <a:lnTo>
                      <a:pt x="331" y="795"/>
                    </a:lnTo>
                    <a:lnTo>
                      <a:pt x="308" y="740"/>
                    </a:lnTo>
                    <a:lnTo>
                      <a:pt x="284" y="705"/>
                    </a:lnTo>
                    <a:lnTo>
                      <a:pt x="284" y="588"/>
                    </a:lnTo>
                    <a:lnTo>
                      <a:pt x="272" y="560"/>
                    </a:lnTo>
                    <a:lnTo>
                      <a:pt x="272" y="533"/>
                    </a:lnTo>
                    <a:lnTo>
                      <a:pt x="284" y="498"/>
                    </a:lnTo>
                    <a:lnTo>
                      <a:pt x="284" y="484"/>
                    </a:lnTo>
                    <a:lnTo>
                      <a:pt x="260" y="477"/>
                    </a:lnTo>
                    <a:lnTo>
                      <a:pt x="237" y="470"/>
                    </a:lnTo>
                    <a:lnTo>
                      <a:pt x="213" y="463"/>
                    </a:lnTo>
                    <a:lnTo>
                      <a:pt x="190" y="457"/>
                    </a:lnTo>
                    <a:lnTo>
                      <a:pt x="142" y="415"/>
                    </a:lnTo>
                    <a:lnTo>
                      <a:pt x="119" y="408"/>
                    </a:lnTo>
                    <a:lnTo>
                      <a:pt x="95" y="401"/>
                    </a:lnTo>
                    <a:lnTo>
                      <a:pt x="71" y="381"/>
                    </a:lnTo>
                    <a:lnTo>
                      <a:pt x="0" y="249"/>
                    </a:lnTo>
                    <a:lnTo>
                      <a:pt x="12" y="194"/>
                    </a:lnTo>
                    <a:lnTo>
                      <a:pt x="12" y="187"/>
                    </a:lnTo>
                    <a:lnTo>
                      <a:pt x="12" y="187"/>
                    </a:lnTo>
                    <a:lnTo>
                      <a:pt x="119" y="187"/>
                    </a:lnTo>
                    <a:lnTo>
                      <a:pt x="544" y="208"/>
                    </a:lnTo>
                    <a:lnTo>
                      <a:pt x="1006" y="187"/>
                    </a:lnTo>
                    <a:lnTo>
                      <a:pt x="1159" y="160"/>
                    </a:lnTo>
                    <a:lnTo>
                      <a:pt x="1278" y="118"/>
                    </a:lnTo>
                    <a:lnTo>
                      <a:pt x="1455" y="97"/>
                    </a:lnTo>
                    <a:lnTo>
                      <a:pt x="1479" y="91"/>
                    </a:lnTo>
                    <a:lnTo>
                      <a:pt x="1550" y="49"/>
                    </a:lnTo>
                    <a:lnTo>
                      <a:pt x="1609" y="28"/>
                    </a:lnTo>
                    <a:lnTo>
                      <a:pt x="1692" y="8"/>
                    </a:lnTo>
                    <a:lnTo>
                      <a:pt x="1786" y="1"/>
                    </a:lnTo>
                    <a:lnTo>
                      <a:pt x="1810" y="8"/>
                    </a:lnTo>
                    <a:lnTo>
                      <a:pt x="1833" y="8"/>
                    </a:lnTo>
                    <a:lnTo>
                      <a:pt x="1857" y="21"/>
                    </a:lnTo>
                    <a:lnTo>
                      <a:pt x="1857" y="35"/>
                    </a:lnTo>
                    <a:lnTo>
                      <a:pt x="1893" y="35"/>
                    </a:lnTo>
                    <a:lnTo>
                      <a:pt x="1916" y="15"/>
                    </a:lnTo>
                    <a:lnTo>
                      <a:pt x="1940" y="28"/>
                    </a:lnTo>
                    <a:lnTo>
                      <a:pt x="1952" y="56"/>
                    </a:lnTo>
                    <a:lnTo>
                      <a:pt x="1987" y="63"/>
                    </a:lnTo>
                    <a:lnTo>
                      <a:pt x="2035" y="56"/>
                    </a:lnTo>
                    <a:lnTo>
                      <a:pt x="2058" y="21"/>
                    </a:lnTo>
                    <a:lnTo>
                      <a:pt x="2105" y="1"/>
                    </a:lnTo>
                    <a:lnTo>
                      <a:pt x="2105" y="49"/>
                    </a:lnTo>
                    <a:lnTo>
                      <a:pt x="2129" y="49"/>
                    </a:lnTo>
                    <a:lnTo>
                      <a:pt x="2129" y="42"/>
                    </a:lnTo>
                    <a:lnTo>
                      <a:pt x="2129" y="42"/>
                    </a:lnTo>
                    <a:lnTo>
                      <a:pt x="2141" y="42"/>
                    </a:lnTo>
                    <a:lnTo>
                      <a:pt x="2153" y="35"/>
                    </a:lnTo>
                    <a:lnTo>
                      <a:pt x="2165" y="49"/>
                    </a:lnTo>
                    <a:lnTo>
                      <a:pt x="2200" y="84"/>
                    </a:lnTo>
                    <a:lnTo>
                      <a:pt x="2224" y="56"/>
                    </a:lnTo>
                    <a:lnTo>
                      <a:pt x="2224" y="49"/>
                    </a:lnTo>
                    <a:lnTo>
                      <a:pt x="2224" y="35"/>
                    </a:lnTo>
                    <a:lnTo>
                      <a:pt x="2259" y="35"/>
                    </a:lnTo>
                    <a:lnTo>
                      <a:pt x="2247" y="91"/>
                    </a:lnTo>
                    <a:lnTo>
                      <a:pt x="2283" y="97"/>
                    </a:lnTo>
                    <a:lnTo>
                      <a:pt x="2330" y="91"/>
                    </a:lnTo>
                    <a:lnTo>
                      <a:pt x="2389" y="97"/>
                    </a:lnTo>
                    <a:lnTo>
                      <a:pt x="2437" y="153"/>
                    </a:lnTo>
                    <a:lnTo>
                      <a:pt x="2437" y="173"/>
                    </a:lnTo>
                    <a:lnTo>
                      <a:pt x="2448" y="187"/>
                    </a:lnTo>
                    <a:lnTo>
                      <a:pt x="2472" y="194"/>
                    </a:lnTo>
                    <a:lnTo>
                      <a:pt x="2496" y="208"/>
                    </a:lnTo>
                    <a:lnTo>
                      <a:pt x="2543" y="249"/>
                    </a:lnTo>
                    <a:lnTo>
                      <a:pt x="2567" y="270"/>
                    </a:lnTo>
                    <a:lnTo>
                      <a:pt x="2567" y="291"/>
                    </a:lnTo>
                    <a:lnTo>
                      <a:pt x="2567" y="298"/>
                    </a:lnTo>
                    <a:lnTo>
                      <a:pt x="2555" y="305"/>
                    </a:lnTo>
                    <a:lnTo>
                      <a:pt x="2543" y="312"/>
                    </a:lnTo>
                    <a:lnTo>
                      <a:pt x="2543" y="318"/>
                    </a:lnTo>
                    <a:lnTo>
                      <a:pt x="2555" y="332"/>
                    </a:lnTo>
                    <a:lnTo>
                      <a:pt x="2590" y="353"/>
                    </a:lnTo>
                    <a:lnTo>
                      <a:pt x="2590" y="360"/>
                    </a:lnTo>
                    <a:lnTo>
                      <a:pt x="2590" y="381"/>
                    </a:lnTo>
                    <a:lnTo>
                      <a:pt x="2555" y="422"/>
                    </a:lnTo>
                    <a:lnTo>
                      <a:pt x="2543" y="450"/>
                    </a:lnTo>
                    <a:lnTo>
                      <a:pt x="2543" y="470"/>
                    </a:lnTo>
                    <a:lnTo>
                      <a:pt x="2567" y="505"/>
                    </a:lnTo>
                    <a:lnTo>
                      <a:pt x="2567" y="533"/>
                    </a:lnTo>
                    <a:lnTo>
                      <a:pt x="2555" y="553"/>
                    </a:lnTo>
                    <a:lnTo>
                      <a:pt x="2508" y="595"/>
                    </a:lnTo>
                    <a:lnTo>
                      <a:pt x="2496" y="615"/>
                    </a:lnTo>
                    <a:lnTo>
                      <a:pt x="2508" y="636"/>
                    </a:lnTo>
                    <a:lnTo>
                      <a:pt x="2744" y="836"/>
                    </a:lnTo>
                    <a:lnTo>
                      <a:pt x="2780" y="892"/>
                    </a:lnTo>
                    <a:lnTo>
                      <a:pt x="2803" y="975"/>
                    </a:lnTo>
                    <a:lnTo>
                      <a:pt x="2815" y="988"/>
                    </a:lnTo>
                    <a:lnTo>
                      <a:pt x="2874" y="1030"/>
                    </a:lnTo>
                    <a:lnTo>
                      <a:pt x="2886" y="1037"/>
                    </a:lnTo>
                    <a:lnTo>
                      <a:pt x="2886" y="1057"/>
                    </a:lnTo>
                    <a:lnTo>
                      <a:pt x="2933" y="1106"/>
                    </a:lnTo>
                    <a:lnTo>
                      <a:pt x="2933" y="1168"/>
                    </a:lnTo>
                    <a:lnTo>
                      <a:pt x="2933" y="1189"/>
                    </a:lnTo>
                    <a:lnTo>
                      <a:pt x="3052" y="1306"/>
                    </a:lnTo>
                    <a:lnTo>
                      <a:pt x="3052" y="1327"/>
                    </a:lnTo>
                    <a:lnTo>
                      <a:pt x="3075" y="1334"/>
                    </a:lnTo>
                    <a:lnTo>
                      <a:pt x="3146" y="1375"/>
                    </a:lnTo>
                    <a:lnTo>
                      <a:pt x="3182" y="1389"/>
                    </a:lnTo>
                    <a:lnTo>
                      <a:pt x="3205" y="1389"/>
                    </a:lnTo>
                    <a:lnTo>
                      <a:pt x="3359" y="1396"/>
                    </a:lnTo>
                    <a:lnTo>
                      <a:pt x="3418" y="1389"/>
                    </a:lnTo>
                    <a:lnTo>
                      <a:pt x="3454" y="1361"/>
                    </a:lnTo>
                    <a:lnTo>
                      <a:pt x="3466" y="1251"/>
                    </a:lnTo>
                    <a:lnTo>
                      <a:pt x="3489" y="1209"/>
                    </a:lnTo>
                    <a:lnTo>
                      <a:pt x="3537" y="1175"/>
                    </a:lnTo>
                    <a:lnTo>
                      <a:pt x="3619" y="1168"/>
                    </a:lnTo>
                    <a:lnTo>
                      <a:pt x="3608" y="1196"/>
                    </a:lnTo>
                    <a:lnTo>
                      <a:pt x="3619" y="1216"/>
                    </a:lnTo>
                    <a:lnTo>
                      <a:pt x="3655" y="1237"/>
                    </a:lnTo>
                    <a:lnTo>
                      <a:pt x="3667" y="1265"/>
                    </a:lnTo>
                    <a:lnTo>
                      <a:pt x="3667" y="1299"/>
                    </a:lnTo>
                    <a:lnTo>
                      <a:pt x="3643" y="1320"/>
                    </a:lnTo>
                    <a:lnTo>
                      <a:pt x="3608" y="1327"/>
                    </a:lnTo>
                    <a:lnTo>
                      <a:pt x="3560" y="1313"/>
                    </a:lnTo>
                    <a:lnTo>
                      <a:pt x="3584" y="1354"/>
                    </a:lnTo>
                    <a:lnTo>
                      <a:pt x="3631" y="1368"/>
                    </a:lnTo>
                    <a:lnTo>
                      <a:pt x="3690" y="1375"/>
                    </a:lnTo>
                    <a:lnTo>
                      <a:pt x="3749" y="1354"/>
                    </a:lnTo>
                    <a:lnTo>
                      <a:pt x="3749" y="1272"/>
                    </a:lnTo>
                    <a:lnTo>
                      <a:pt x="3749" y="1251"/>
                    </a:lnTo>
                    <a:lnTo>
                      <a:pt x="3785" y="1251"/>
                    </a:lnTo>
                    <a:lnTo>
                      <a:pt x="3809" y="1237"/>
                    </a:lnTo>
                    <a:lnTo>
                      <a:pt x="3832" y="1223"/>
                    </a:lnTo>
                    <a:lnTo>
                      <a:pt x="3820" y="1202"/>
                    </a:lnTo>
                    <a:lnTo>
                      <a:pt x="3868" y="1223"/>
                    </a:lnTo>
                    <a:lnTo>
                      <a:pt x="3880" y="1265"/>
                    </a:lnTo>
                    <a:lnTo>
                      <a:pt x="3903" y="1299"/>
                    </a:lnTo>
                    <a:lnTo>
                      <a:pt x="3962" y="1313"/>
                    </a:lnTo>
                    <a:lnTo>
                      <a:pt x="3986" y="1299"/>
                    </a:lnTo>
                    <a:lnTo>
                      <a:pt x="3986" y="1265"/>
                    </a:lnTo>
                    <a:lnTo>
                      <a:pt x="3986" y="1196"/>
                    </a:lnTo>
                    <a:lnTo>
                      <a:pt x="3974" y="1161"/>
                    </a:lnTo>
                    <a:lnTo>
                      <a:pt x="3950" y="1120"/>
                    </a:lnTo>
                    <a:lnTo>
                      <a:pt x="3927" y="1078"/>
                    </a:lnTo>
                    <a:lnTo>
                      <a:pt x="3891" y="1071"/>
                    </a:lnTo>
                    <a:lnTo>
                      <a:pt x="3832" y="1085"/>
                    </a:lnTo>
                    <a:lnTo>
                      <a:pt x="3749" y="1085"/>
                    </a:lnTo>
                    <a:lnTo>
                      <a:pt x="3714" y="1106"/>
                    </a:lnTo>
                    <a:lnTo>
                      <a:pt x="3678" y="1078"/>
                    </a:lnTo>
                    <a:lnTo>
                      <a:pt x="3631" y="1099"/>
                    </a:lnTo>
                    <a:lnTo>
                      <a:pt x="3572" y="1140"/>
                    </a:lnTo>
                    <a:lnTo>
                      <a:pt x="3513" y="1154"/>
                    </a:lnTo>
                    <a:lnTo>
                      <a:pt x="3608" y="1051"/>
                    </a:lnTo>
                    <a:lnTo>
                      <a:pt x="3643" y="981"/>
                    </a:lnTo>
                    <a:lnTo>
                      <a:pt x="3631" y="954"/>
                    </a:lnTo>
                    <a:lnTo>
                      <a:pt x="3596" y="947"/>
                    </a:lnTo>
                    <a:lnTo>
                      <a:pt x="3596" y="919"/>
                    </a:lnTo>
                    <a:lnTo>
                      <a:pt x="3608" y="892"/>
                    </a:lnTo>
                    <a:lnTo>
                      <a:pt x="3596" y="878"/>
                    </a:lnTo>
                    <a:lnTo>
                      <a:pt x="3548" y="864"/>
                    </a:lnTo>
                    <a:lnTo>
                      <a:pt x="3513" y="864"/>
                    </a:lnTo>
                    <a:lnTo>
                      <a:pt x="3466" y="871"/>
                    </a:lnTo>
                    <a:lnTo>
                      <a:pt x="3418" y="878"/>
                    </a:lnTo>
                    <a:lnTo>
                      <a:pt x="3052" y="878"/>
                    </a:lnTo>
                    <a:lnTo>
                      <a:pt x="2862" y="857"/>
                    </a:lnTo>
                    <a:lnTo>
                      <a:pt x="2803" y="836"/>
                    </a:lnTo>
                    <a:lnTo>
                      <a:pt x="2957" y="843"/>
                    </a:lnTo>
                    <a:lnTo>
                      <a:pt x="3217" y="857"/>
                    </a:lnTo>
                    <a:lnTo>
                      <a:pt x="3466" y="843"/>
                    </a:lnTo>
                    <a:lnTo>
                      <a:pt x="3667" y="823"/>
                    </a:lnTo>
                    <a:lnTo>
                      <a:pt x="3856" y="795"/>
                    </a:lnTo>
                    <a:lnTo>
                      <a:pt x="4140" y="740"/>
                    </a:lnTo>
                    <a:lnTo>
                      <a:pt x="4506" y="650"/>
                    </a:lnTo>
                    <a:lnTo>
                      <a:pt x="4719" y="609"/>
                    </a:lnTo>
                    <a:lnTo>
                      <a:pt x="4802" y="595"/>
                    </a:lnTo>
                    <a:lnTo>
                      <a:pt x="4897" y="567"/>
                    </a:lnTo>
                    <a:lnTo>
                      <a:pt x="4920" y="581"/>
                    </a:lnTo>
                    <a:lnTo>
                      <a:pt x="4908" y="595"/>
                    </a:lnTo>
                    <a:lnTo>
                      <a:pt x="4908" y="615"/>
                    </a:lnTo>
                    <a:lnTo>
                      <a:pt x="4873" y="650"/>
                    </a:lnTo>
                    <a:lnTo>
                      <a:pt x="4719" y="733"/>
                    </a:lnTo>
                    <a:lnTo>
                      <a:pt x="4625" y="795"/>
                    </a:lnTo>
                    <a:lnTo>
                      <a:pt x="4601" y="830"/>
                    </a:lnTo>
                    <a:lnTo>
                      <a:pt x="4565" y="919"/>
                    </a:lnTo>
                    <a:lnTo>
                      <a:pt x="4530" y="947"/>
                    </a:lnTo>
                    <a:lnTo>
                      <a:pt x="4495" y="975"/>
                    </a:lnTo>
                    <a:lnTo>
                      <a:pt x="4459" y="1002"/>
                    </a:lnTo>
                    <a:lnTo>
                      <a:pt x="4435" y="1044"/>
                    </a:lnTo>
                    <a:lnTo>
                      <a:pt x="4459" y="1085"/>
                    </a:lnTo>
                    <a:lnTo>
                      <a:pt x="4495" y="1126"/>
                    </a:lnTo>
                    <a:lnTo>
                      <a:pt x="4506" y="1175"/>
                    </a:lnTo>
                    <a:lnTo>
                      <a:pt x="4506" y="1209"/>
                    </a:lnTo>
                    <a:lnTo>
                      <a:pt x="4435" y="1306"/>
                    </a:lnTo>
                    <a:lnTo>
                      <a:pt x="4435" y="1327"/>
                    </a:lnTo>
                    <a:lnTo>
                      <a:pt x="4424" y="1375"/>
                    </a:lnTo>
                    <a:lnTo>
                      <a:pt x="4459" y="1568"/>
                    </a:lnTo>
                    <a:lnTo>
                      <a:pt x="4447" y="1714"/>
                    </a:lnTo>
                    <a:lnTo>
                      <a:pt x="4459" y="1762"/>
                    </a:lnTo>
                    <a:lnTo>
                      <a:pt x="4530" y="1838"/>
                    </a:lnTo>
                    <a:lnTo>
                      <a:pt x="4755" y="1928"/>
                    </a:lnTo>
                    <a:lnTo>
                      <a:pt x="4826" y="2011"/>
                    </a:lnTo>
                    <a:lnTo>
                      <a:pt x="4838" y="2114"/>
                    </a:lnTo>
                    <a:lnTo>
                      <a:pt x="4861" y="2162"/>
                    </a:lnTo>
                    <a:lnTo>
                      <a:pt x="4908" y="2204"/>
                    </a:lnTo>
                    <a:lnTo>
                      <a:pt x="4968" y="2245"/>
                    </a:lnTo>
                    <a:lnTo>
                      <a:pt x="5180" y="2480"/>
                    </a:lnTo>
                    <a:lnTo>
                      <a:pt x="5204" y="2508"/>
                    </a:lnTo>
                    <a:lnTo>
                      <a:pt x="5228" y="2591"/>
                    </a:lnTo>
                    <a:lnTo>
                      <a:pt x="5275" y="2660"/>
                    </a:lnTo>
                    <a:lnTo>
                      <a:pt x="5287" y="2708"/>
                    </a:lnTo>
                    <a:lnTo>
                      <a:pt x="5275" y="2777"/>
                    </a:lnTo>
                    <a:lnTo>
                      <a:pt x="5228" y="2798"/>
                    </a:lnTo>
                    <a:lnTo>
                      <a:pt x="5169" y="2812"/>
                    </a:lnTo>
                    <a:lnTo>
                      <a:pt x="5098" y="2846"/>
                    </a:lnTo>
                    <a:lnTo>
                      <a:pt x="5062" y="2853"/>
                    </a:lnTo>
                    <a:lnTo>
                      <a:pt x="4956" y="2867"/>
                    </a:lnTo>
                    <a:lnTo>
                      <a:pt x="4932" y="2874"/>
                    </a:lnTo>
                    <a:lnTo>
                      <a:pt x="4908" y="2888"/>
                    </a:lnTo>
                    <a:lnTo>
                      <a:pt x="4873" y="2915"/>
                    </a:lnTo>
                    <a:lnTo>
                      <a:pt x="4826" y="2984"/>
                    </a:lnTo>
                    <a:lnTo>
                      <a:pt x="4814" y="2991"/>
                    </a:lnTo>
                    <a:lnTo>
                      <a:pt x="4778" y="2998"/>
                    </a:lnTo>
                    <a:lnTo>
                      <a:pt x="4755" y="3005"/>
                    </a:lnTo>
                    <a:lnTo>
                      <a:pt x="4743" y="3026"/>
                    </a:lnTo>
                    <a:lnTo>
                      <a:pt x="4755" y="3088"/>
                    </a:lnTo>
                    <a:lnTo>
                      <a:pt x="4778" y="3116"/>
                    </a:lnTo>
                    <a:lnTo>
                      <a:pt x="4826" y="3136"/>
                    </a:lnTo>
                    <a:lnTo>
                      <a:pt x="4956" y="3178"/>
                    </a:lnTo>
                    <a:lnTo>
                      <a:pt x="4991" y="3198"/>
                    </a:lnTo>
                    <a:lnTo>
                      <a:pt x="5015" y="3226"/>
                    </a:lnTo>
                    <a:lnTo>
                      <a:pt x="5027" y="3274"/>
                    </a:lnTo>
                    <a:lnTo>
                      <a:pt x="5027" y="3378"/>
                    </a:lnTo>
                    <a:lnTo>
                      <a:pt x="5015" y="3426"/>
                    </a:lnTo>
                    <a:lnTo>
                      <a:pt x="4979" y="3475"/>
                    </a:lnTo>
                    <a:lnTo>
                      <a:pt x="4944" y="3502"/>
                    </a:lnTo>
                    <a:lnTo>
                      <a:pt x="4814" y="3571"/>
                    </a:lnTo>
                    <a:lnTo>
                      <a:pt x="4790" y="3613"/>
                    </a:lnTo>
                    <a:lnTo>
                      <a:pt x="4802" y="3661"/>
                    </a:lnTo>
                    <a:lnTo>
                      <a:pt x="4838" y="3709"/>
                    </a:lnTo>
                    <a:lnTo>
                      <a:pt x="4849" y="3751"/>
                    </a:lnTo>
                    <a:lnTo>
                      <a:pt x="4838" y="3799"/>
                    </a:lnTo>
                    <a:lnTo>
                      <a:pt x="4802" y="3827"/>
                    </a:lnTo>
                    <a:lnTo>
                      <a:pt x="4707" y="3882"/>
                    </a:lnTo>
                    <a:lnTo>
                      <a:pt x="4660" y="3924"/>
                    </a:lnTo>
                    <a:lnTo>
                      <a:pt x="4648" y="3951"/>
                    </a:lnTo>
                    <a:lnTo>
                      <a:pt x="4696" y="4048"/>
                    </a:lnTo>
                    <a:lnTo>
                      <a:pt x="4755" y="4248"/>
                    </a:lnTo>
                    <a:lnTo>
                      <a:pt x="4731" y="4331"/>
                    </a:lnTo>
                    <a:lnTo>
                      <a:pt x="4613" y="4324"/>
                    </a:lnTo>
                    <a:lnTo>
                      <a:pt x="4589" y="4345"/>
                    </a:lnTo>
                    <a:lnTo>
                      <a:pt x="4506" y="4400"/>
                    </a:lnTo>
                    <a:lnTo>
                      <a:pt x="4459" y="4386"/>
                    </a:lnTo>
                    <a:lnTo>
                      <a:pt x="4412" y="4372"/>
                    </a:lnTo>
                    <a:lnTo>
                      <a:pt x="4353" y="4379"/>
                    </a:lnTo>
                    <a:lnTo>
                      <a:pt x="4305" y="4393"/>
                    </a:lnTo>
                    <a:lnTo>
                      <a:pt x="4293" y="4407"/>
                    </a:lnTo>
                    <a:lnTo>
                      <a:pt x="4270" y="4442"/>
                    </a:lnTo>
                    <a:lnTo>
                      <a:pt x="4258" y="4455"/>
                    </a:lnTo>
                    <a:lnTo>
                      <a:pt x="4234" y="4462"/>
                    </a:lnTo>
                    <a:lnTo>
                      <a:pt x="4187" y="4462"/>
                    </a:lnTo>
                    <a:lnTo>
                      <a:pt x="4163" y="4462"/>
                    </a:lnTo>
                    <a:lnTo>
                      <a:pt x="4104" y="4483"/>
                    </a:lnTo>
                    <a:lnTo>
                      <a:pt x="4069" y="4497"/>
                    </a:lnTo>
                    <a:lnTo>
                      <a:pt x="4069" y="4518"/>
                    </a:lnTo>
                    <a:lnTo>
                      <a:pt x="4057" y="4545"/>
                    </a:lnTo>
                    <a:lnTo>
                      <a:pt x="4033" y="4566"/>
                    </a:lnTo>
                    <a:lnTo>
                      <a:pt x="4010" y="4587"/>
                    </a:lnTo>
                    <a:lnTo>
                      <a:pt x="3986" y="4600"/>
                    </a:lnTo>
                    <a:lnTo>
                      <a:pt x="3856" y="4649"/>
                    </a:lnTo>
                    <a:lnTo>
                      <a:pt x="3797" y="4690"/>
                    </a:lnTo>
                    <a:lnTo>
                      <a:pt x="3761" y="4759"/>
                    </a:lnTo>
                    <a:lnTo>
                      <a:pt x="3738" y="4780"/>
                    </a:lnTo>
                    <a:lnTo>
                      <a:pt x="3702" y="4801"/>
                    </a:lnTo>
                    <a:lnTo>
                      <a:pt x="3667" y="4808"/>
                    </a:lnTo>
                    <a:lnTo>
                      <a:pt x="3631" y="4801"/>
                    </a:lnTo>
                    <a:lnTo>
                      <a:pt x="3608" y="4794"/>
                    </a:lnTo>
                    <a:lnTo>
                      <a:pt x="3584" y="4773"/>
                    </a:lnTo>
                    <a:lnTo>
                      <a:pt x="3560" y="4759"/>
                    </a:lnTo>
                    <a:lnTo>
                      <a:pt x="3501" y="4739"/>
                    </a:lnTo>
                    <a:lnTo>
                      <a:pt x="3442" y="4739"/>
                    </a:lnTo>
                    <a:lnTo>
                      <a:pt x="3312" y="4745"/>
                    </a:lnTo>
                    <a:lnTo>
                      <a:pt x="3300" y="4759"/>
                    </a:lnTo>
                    <a:lnTo>
                      <a:pt x="3276" y="4814"/>
                    </a:lnTo>
                    <a:lnTo>
                      <a:pt x="3253" y="4835"/>
                    </a:lnTo>
                    <a:lnTo>
                      <a:pt x="3205" y="4849"/>
                    </a:lnTo>
                    <a:lnTo>
                      <a:pt x="3170" y="4842"/>
                    </a:lnTo>
                    <a:lnTo>
                      <a:pt x="3134" y="4828"/>
                    </a:lnTo>
                    <a:lnTo>
                      <a:pt x="3087" y="4821"/>
                    </a:lnTo>
                    <a:lnTo>
                      <a:pt x="3016" y="4828"/>
                    </a:lnTo>
                    <a:lnTo>
                      <a:pt x="2933" y="4842"/>
                    </a:lnTo>
                    <a:lnTo>
                      <a:pt x="2862" y="4863"/>
                    </a:lnTo>
                    <a:lnTo>
                      <a:pt x="2827" y="4890"/>
                    </a:lnTo>
                    <a:lnTo>
                      <a:pt x="2827" y="4953"/>
                    </a:lnTo>
                    <a:lnTo>
                      <a:pt x="2791" y="4973"/>
                    </a:lnTo>
                    <a:lnTo>
                      <a:pt x="2650" y="4973"/>
                    </a:lnTo>
                    <a:lnTo>
                      <a:pt x="2579" y="5001"/>
                    </a:lnTo>
                    <a:lnTo>
                      <a:pt x="2484" y="5091"/>
                    </a:lnTo>
                    <a:lnTo>
                      <a:pt x="2425" y="5139"/>
                    </a:lnTo>
                    <a:lnTo>
                      <a:pt x="2259" y="5187"/>
                    </a:lnTo>
                    <a:lnTo>
                      <a:pt x="2212" y="5215"/>
                    </a:lnTo>
                    <a:lnTo>
                      <a:pt x="2259" y="5236"/>
                    </a:lnTo>
                    <a:lnTo>
                      <a:pt x="2153" y="5263"/>
                    </a:lnTo>
                    <a:lnTo>
                      <a:pt x="2023" y="5284"/>
                    </a:lnTo>
                    <a:lnTo>
                      <a:pt x="1904" y="5277"/>
                    </a:lnTo>
                    <a:lnTo>
                      <a:pt x="1833" y="5222"/>
                    </a:lnTo>
                    <a:lnTo>
                      <a:pt x="1798" y="5250"/>
                    </a:lnTo>
                    <a:lnTo>
                      <a:pt x="1739" y="5270"/>
                    </a:lnTo>
                    <a:lnTo>
                      <a:pt x="1715" y="5298"/>
                    </a:lnTo>
                    <a:lnTo>
                      <a:pt x="1727" y="5332"/>
                    </a:lnTo>
                    <a:lnTo>
                      <a:pt x="1609" y="5374"/>
                    </a:lnTo>
                    <a:lnTo>
                      <a:pt x="1289" y="5381"/>
                    </a:lnTo>
                    <a:lnTo>
                      <a:pt x="1183" y="5408"/>
                    </a:lnTo>
                    <a:lnTo>
                      <a:pt x="1230" y="5477"/>
                    </a:lnTo>
                    <a:lnTo>
                      <a:pt x="1218" y="5540"/>
                    </a:lnTo>
                    <a:lnTo>
                      <a:pt x="1171" y="5602"/>
                    </a:lnTo>
                    <a:lnTo>
                      <a:pt x="1077" y="5415"/>
                    </a:lnTo>
                    <a:lnTo>
                      <a:pt x="1041" y="5374"/>
                    </a:lnTo>
                    <a:lnTo>
                      <a:pt x="994" y="5312"/>
                    </a:lnTo>
                    <a:lnTo>
                      <a:pt x="911" y="5222"/>
                    </a:lnTo>
                    <a:lnTo>
                      <a:pt x="1006" y="5146"/>
                    </a:lnTo>
                    <a:lnTo>
                      <a:pt x="1112" y="5084"/>
                    </a:lnTo>
                    <a:lnTo>
                      <a:pt x="1159" y="5035"/>
                    </a:lnTo>
                    <a:lnTo>
                      <a:pt x="1183" y="4987"/>
                    </a:lnTo>
                    <a:lnTo>
                      <a:pt x="1183" y="4946"/>
                    </a:lnTo>
                    <a:lnTo>
                      <a:pt x="1207" y="4932"/>
                    </a:lnTo>
                    <a:lnTo>
                      <a:pt x="1230" y="4932"/>
                    </a:lnTo>
                    <a:lnTo>
                      <a:pt x="1266" y="4932"/>
                    </a:lnTo>
                    <a:lnTo>
                      <a:pt x="1301" y="4939"/>
                    </a:lnTo>
                    <a:lnTo>
                      <a:pt x="1443" y="4918"/>
                    </a:lnTo>
                    <a:lnTo>
                      <a:pt x="1490" y="4904"/>
                    </a:lnTo>
                    <a:lnTo>
                      <a:pt x="1514" y="4890"/>
                    </a:lnTo>
                    <a:lnTo>
                      <a:pt x="1526" y="4877"/>
                    </a:lnTo>
                    <a:lnTo>
                      <a:pt x="1526" y="4863"/>
                    </a:lnTo>
                    <a:lnTo>
                      <a:pt x="1526" y="4849"/>
                    </a:lnTo>
                    <a:lnTo>
                      <a:pt x="1526" y="4842"/>
                    </a:lnTo>
                    <a:lnTo>
                      <a:pt x="1514" y="4828"/>
                    </a:lnTo>
                    <a:lnTo>
                      <a:pt x="1490" y="4821"/>
                    </a:lnTo>
                    <a:lnTo>
                      <a:pt x="1490" y="4808"/>
                    </a:lnTo>
                    <a:lnTo>
                      <a:pt x="1479" y="4801"/>
                    </a:lnTo>
                    <a:lnTo>
                      <a:pt x="1490" y="4780"/>
                    </a:lnTo>
                    <a:lnTo>
                      <a:pt x="1490" y="4759"/>
                    </a:lnTo>
                    <a:lnTo>
                      <a:pt x="1502" y="4683"/>
                    </a:lnTo>
                    <a:lnTo>
                      <a:pt x="1514" y="4663"/>
                    </a:lnTo>
                    <a:lnTo>
                      <a:pt x="1538" y="4649"/>
                    </a:lnTo>
                    <a:lnTo>
                      <a:pt x="1573" y="4635"/>
                    </a:lnTo>
                    <a:lnTo>
                      <a:pt x="1609" y="4621"/>
                    </a:lnTo>
                    <a:lnTo>
                      <a:pt x="1644" y="4573"/>
                    </a:lnTo>
                    <a:lnTo>
                      <a:pt x="1680" y="4448"/>
                    </a:lnTo>
                    <a:lnTo>
                      <a:pt x="1739" y="4407"/>
                    </a:lnTo>
                    <a:lnTo>
                      <a:pt x="1822" y="4386"/>
                    </a:lnTo>
                    <a:lnTo>
                      <a:pt x="1987" y="4290"/>
                    </a:lnTo>
                    <a:lnTo>
                      <a:pt x="2188" y="4221"/>
                    </a:lnTo>
                    <a:lnTo>
                      <a:pt x="2082" y="4172"/>
                    </a:lnTo>
                    <a:lnTo>
                      <a:pt x="1893" y="4048"/>
                    </a:lnTo>
                    <a:lnTo>
                      <a:pt x="1833" y="4027"/>
                    </a:lnTo>
                    <a:lnTo>
                      <a:pt x="1774" y="4013"/>
                    </a:lnTo>
                    <a:lnTo>
                      <a:pt x="1692" y="4006"/>
                    </a:lnTo>
                    <a:lnTo>
                      <a:pt x="1656" y="4006"/>
                    </a:lnTo>
                    <a:lnTo>
                      <a:pt x="1632" y="4013"/>
                    </a:lnTo>
                    <a:lnTo>
                      <a:pt x="1585" y="4020"/>
                    </a:lnTo>
                    <a:lnTo>
                      <a:pt x="1526" y="4020"/>
                    </a:lnTo>
                    <a:lnTo>
                      <a:pt x="1490" y="4027"/>
                    </a:lnTo>
                    <a:lnTo>
                      <a:pt x="1443" y="4048"/>
                    </a:lnTo>
                    <a:lnTo>
                      <a:pt x="1408" y="4055"/>
                    </a:lnTo>
                    <a:lnTo>
                      <a:pt x="1266" y="4055"/>
                    </a:lnTo>
                    <a:lnTo>
                      <a:pt x="1242" y="4062"/>
                    </a:lnTo>
                    <a:lnTo>
                      <a:pt x="1195" y="4062"/>
                    </a:lnTo>
                    <a:lnTo>
                      <a:pt x="1159" y="4055"/>
                    </a:lnTo>
                    <a:lnTo>
                      <a:pt x="1006" y="4000"/>
                    </a:lnTo>
                    <a:lnTo>
                      <a:pt x="982" y="3993"/>
                    </a:lnTo>
                    <a:lnTo>
                      <a:pt x="958" y="4000"/>
                    </a:lnTo>
                    <a:lnTo>
                      <a:pt x="935" y="4013"/>
                    </a:lnTo>
                    <a:lnTo>
                      <a:pt x="935" y="4027"/>
                    </a:lnTo>
                    <a:lnTo>
                      <a:pt x="911" y="4041"/>
                    </a:lnTo>
                    <a:lnTo>
                      <a:pt x="840" y="4000"/>
                    </a:lnTo>
                    <a:lnTo>
                      <a:pt x="970" y="3779"/>
                    </a:lnTo>
                    <a:lnTo>
                      <a:pt x="1065" y="3675"/>
                    </a:lnTo>
                    <a:lnTo>
                      <a:pt x="1041" y="3640"/>
                    </a:lnTo>
                    <a:lnTo>
                      <a:pt x="1053" y="3620"/>
                    </a:lnTo>
                    <a:lnTo>
                      <a:pt x="1065" y="3564"/>
                    </a:lnTo>
                    <a:lnTo>
                      <a:pt x="1230" y="3468"/>
                    </a:lnTo>
                    <a:lnTo>
                      <a:pt x="1266" y="3454"/>
                    </a:lnTo>
                    <a:lnTo>
                      <a:pt x="1490" y="3274"/>
                    </a:lnTo>
                    <a:lnTo>
                      <a:pt x="1550" y="3247"/>
                    </a:lnTo>
                    <a:lnTo>
                      <a:pt x="1609" y="3226"/>
                    </a:lnTo>
                    <a:lnTo>
                      <a:pt x="1656" y="3205"/>
                    </a:lnTo>
                    <a:lnTo>
                      <a:pt x="1703" y="3178"/>
                    </a:lnTo>
                    <a:lnTo>
                      <a:pt x="1798" y="3088"/>
                    </a:lnTo>
                    <a:lnTo>
                      <a:pt x="1928" y="2964"/>
                    </a:lnTo>
                    <a:lnTo>
                      <a:pt x="1928" y="2936"/>
                    </a:lnTo>
                    <a:lnTo>
                      <a:pt x="1940" y="2908"/>
                    </a:lnTo>
                    <a:lnTo>
                      <a:pt x="1916" y="2881"/>
                    </a:lnTo>
                    <a:lnTo>
                      <a:pt x="1893" y="2812"/>
                    </a:lnTo>
                    <a:lnTo>
                      <a:pt x="1869" y="2701"/>
                    </a:lnTo>
                    <a:lnTo>
                      <a:pt x="1798" y="2646"/>
                    </a:lnTo>
                    <a:lnTo>
                      <a:pt x="1763" y="2598"/>
                    </a:lnTo>
                    <a:lnTo>
                      <a:pt x="1715" y="2577"/>
                    </a:lnTo>
                    <a:lnTo>
                      <a:pt x="1656" y="2522"/>
                    </a:lnTo>
                    <a:lnTo>
                      <a:pt x="1538" y="2453"/>
                    </a:lnTo>
                    <a:lnTo>
                      <a:pt x="1502" y="2418"/>
                    </a:lnTo>
                    <a:lnTo>
                      <a:pt x="1467" y="2363"/>
                    </a:lnTo>
                    <a:lnTo>
                      <a:pt x="1443" y="2321"/>
                    </a:lnTo>
                    <a:lnTo>
                      <a:pt x="1360" y="2273"/>
                    </a:lnTo>
                    <a:lnTo>
                      <a:pt x="1313" y="2252"/>
                    </a:lnTo>
                    <a:lnTo>
                      <a:pt x="1266" y="2238"/>
                    </a:lnTo>
                    <a:lnTo>
                      <a:pt x="1124" y="2225"/>
                    </a:lnTo>
                    <a:lnTo>
                      <a:pt x="1077" y="2218"/>
                    </a:lnTo>
                    <a:lnTo>
                      <a:pt x="1041" y="2218"/>
                    </a:lnTo>
                    <a:lnTo>
                      <a:pt x="1006" y="2218"/>
                    </a:lnTo>
                    <a:lnTo>
                      <a:pt x="982" y="2225"/>
                    </a:lnTo>
                    <a:lnTo>
                      <a:pt x="935" y="2225"/>
                    </a:lnTo>
                    <a:lnTo>
                      <a:pt x="793" y="2197"/>
                    </a:lnTo>
                    <a:lnTo>
                      <a:pt x="651" y="2142"/>
                    </a:lnTo>
                    <a:lnTo>
                      <a:pt x="603" y="2135"/>
                    </a:lnTo>
                    <a:lnTo>
                      <a:pt x="544" y="2114"/>
                    </a:lnTo>
                    <a:lnTo>
                      <a:pt x="497" y="2080"/>
                    </a:lnTo>
                    <a:lnTo>
                      <a:pt x="450" y="2073"/>
                    </a:lnTo>
                    <a:lnTo>
                      <a:pt x="402" y="2073"/>
                    </a:lnTo>
                    <a:lnTo>
                      <a:pt x="355" y="2066"/>
                    </a:lnTo>
                    <a:lnTo>
                      <a:pt x="320" y="2052"/>
                    </a:lnTo>
                    <a:lnTo>
                      <a:pt x="296" y="2011"/>
                    </a:lnTo>
                    <a:lnTo>
                      <a:pt x="284" y="1997"/>
                    </a:lnTo>
                    <a:lnTo>
                      <a:pt x="260" y="1990"/>
                    </a:lnTo>
                    <a:lnTo>
                      <a:pt x="142" y="1969"/>
                    </a:lnTo>
                    <a:lnTo>
                      <a:pt x="59" y="1941"/>
                    </a:lnTo>
                    <a:lnTo>
                      <a:pt x="36" y="1921"/>
                    </a:lnTo>
                    <a:lnTo>
                      <a:pt x="36" y="1900"/>
                    </a:lnTo>
                    <a:lnTo>
                      <a:pt x="59" y="188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  <a:headEnd type="none" w="sm" len="sm"/>
                <a:tailEnd type="none" w="sm" len="sm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0" name="Google Shape;611;p22">
                <a:extLst>
                  <a:ext uri="{FF2B5EF4-FFF2-40B4-BE49-F238E27FC236}">
                    <a16:creationId xmlns:a16="http://schemas.microsoft.com/office/drawing/2014/main" id="{A1C7861C-C188-37CA-1135-A0B6FECDDC22}"/>
                  </a:ext>
                </a:extLst>
              </p:cNvPr>
              <p:cNvSpPr/>
              <p:nvPr/>
            </p:nvSpPr>
            <p:spPr>
              <a:xfrm flipH="1">
                <a:off x="1830004" y="3787151"/>
                <a:ext cx="465593" cy="795427"/>
              </a:xfrm>
              <a:custGeom>
                <a:avLst/>
                <a:gdLst/>
                <a:ahLst/>
                <a:cxnLst/>
                <a:rect l="l" t="t" r="r" b="b"/>
                <a:pathLst>
                  <a:path w="5287" h="5602" extrusionOk="0">
                    <a:moveTo>
                      <a:pt x="59" y="1886"/>
                    </a:moveTo>
                    <a:lnTo>
                      <a:pt x="95" y="1872"/>
                    </a:lnTo>
                    <a:lnTo>
                      <a:pt x="119" y="1859"/>
                    </a:lnTo>
                    <a:lnTo>
                      <a:pt x="130" y="1838"/>
                    </a:lnTo>
                    <a:lnTo>
                      <a:pt x="119" y="1803"/>
                    </a:lnTo>
                    <a:lnTo>
                      <a:pt x="119" y="1769"/>
                    </a:lnTo>
                    <a:lnTo>
                      <a:pt x="142" y="1686"/>
                    </a:lnTo>
                    <a:lnTo>
                      <a:pt x="166" y="1651"/>
                    </a:lnTo>
                    <a:lnTo>
                      <a:pt x="201" y="1610"/>
                    </a:lnTo>
                    <a:lnTo>
                      <a:pt x="95" y="1499"/>
                    </a:lnTo>
                    <a:lnTo>
                      <a:pt x="48" y="1472"/>
                    </a:lnTo>
                    <a:lnTo>
                      <a:pt x="0" y="1430"/>
                    </a:lnTo>
                    <a:lnTo>
                      <a:pt x="0" y="1396"/>
                    </a:lnTo>
                    <a:lnTo>
                      <a:pt x="48" y="1368"/>
                    </a:lnTo>
                    <a:lnTo>
                      <a:pt x="107" y="1354"/>
                    </a:lnTo>
                    <a:lnTo>
                      <a:pt x="166" y="1347"/>
                    </a:lnTo>
                    <a:lnTo>
                      <a:pt x="225" y="1341"/>
                    </a:lnTo>
                    <a:lnTo>
                      <a:pt x="284" y="1347"/>
                    </a:lnTo>
                    <a:lnTo>
                      <a:pt x="320" y="1334"/>
                    </a:lnTo>
                    <a:lnTo>
                      <a:pt x="296" y="1299"/>
                    </a:lnTo>
                    <a:lnTo>
                      <a:pt x="166" y="1189"/>
                    </a:lnTo>
                    <a:lnTo>
                      <a:pt x="166" y="1168"/>
                    </a:lnTo>
                    <a:lnTo>
                      <a:pt x="249" y="1002"/>
                    </a:lnTo>
                    <a:lnTo>
                      <a:pt x="260" y="905"/>
                    </a:lnTo>
                    <a:lnTo>
                      <a:pt x="284" y="878"/>
                    </a:lnTo>
                    <a:lnTo>
                      <a:pt x="331" y="836"/>
                    </a:lnTo>
                    <a:lnTo>
                      <a:pt x="331" y="816"/>
                    </a:lnTo>
                    <a:lnTo>
                      <a:pt x="331" y="795"/>
                    </a:lnTo>
                    <a:lnTo>
                      <a:pt x="308" y="740"/>
                    </a:lnTo>
                    <a:lnTo>
                      <a:pt x="284" y="705"/>
                    </a:lnTo>
                    <a:lnTo>
                      <a:pt x="284" y="588"/>
                    </a:lnTo>
                    <a:lnTo>
                      <a:pt x="272" y="560"/>
                    </a:lnTo>
                    <a:lnTo>
                      <a:pt x="272" y="533"/>
                    </a:lnTo>
                    <a:lnTo>
                      <a:pt x="284" y="498"/>
                    </a:lnTo>
                    <a:lnTo>
                      <a:pt x="284" y="484"/>
                    </a:lnTo>
                    <a:lnTo>
                      <a:pt x="260" y="477"/>
                    </a:lnTo>
                    <a:lnTo>
                      <a:pt x="237" y="470"/>
                    </a:lnTo>
                    <a:lnTo>
                      <a:pt x="213" y="463"/>
                    </a:lnTo>
                    <a:lnTo>
                      <a:pt x="190" y="457"/>
                    </a:lnTo>
                    <a:lnTo>
                      <a:pt x="142" y="415"/>
                    </a:lnTo>
                    <a:lnTo>
                      <a:pt x="119" y="408"/>
                    </a:lnTo>
                    <a:lnTo>
                      <a:pt x="95" y="401"/>
                    </a:lnTo>
                    <a:lnTo>
                      <a:pt x="71" y="381"/>
                    </a:lnTo>
                    <a:lnTo>
                      <a:pt x="0" y="249"/>
                    </a:lnTo>
                    <a:lnTo>
                      <a:pt x="12" y="194"/>
                    </a:lnTo>
                    <a:lnTo>
                      <a:pt x="12" y="187"/>
                    </a:lnTo>
                    <a:lnTo>
                      <a:pt x="12" y="187"/>
                    </a:lnTo>
                    <a:lnTo>
                      <a:pt x="119" y="187"/>
                    </a:lnTo>
                    <a:lnTo>
                      <a:pt x="544" y="208"/>
                    </a:lnTo>
                    <a:lnTo>
                      <a:pt x="1006" y="187"/>
                    </a:lnTo>
                    <a:lnTo>
                      <a:pt x="1159" y="160"/>
                    </a:lnTo>
                    <a:lnTo>
                      <a:pt x="1278" y="118"/>
                    </a:lnTo>
                    <a:lnTo>
                      <a:pt x="1455" y="97"/>
                    </a:lnTo>
                    <a:lnTo>
                      <a:pt x="1479" y="91"/>
                    </a:lnTo>
                    <a:lnTo>
                      <a:pt x="1550" y="49"/>
                    </a:lnTo>
                    <a:lnTo>
                      <a:pt x="1609" y="28"/>
                    </a:lnTo>
                    <a:lnTo>
                      <a:pt x="1692" y="8"/>
                    </a:lnTo>
                    <a:lnTo>
                      <a:pt x="1786" y="1"/>
                    </a:lnTo>
                    <a:lnTo>
                      <a:pt x="1810" y="8"/>
                    </a:lnTo>
                    <a:lnTo>
                      <a:pt x="1833" y="8"/>
                    </a:lnTo>
                    <a:lnTo>
                      <a:pt x="1857" y="21"/>
                    </a:lnTo>
                    <a:lnTo>
                      <a:pt x="1857" y="35"/>
                    </a:lnTo>
                    <a:lnTo>
                      <a:pt x="1893" y="35"/>
                    </a:lnTo>
                    <a:lnTo>
                      <a:pt x="1916" y="15"/>
                    </a:lnTo>
                    <a:lnTo>
                      <a:pt x="1940" y="28"/>
                    </a:lnTo>
                    <a:lnTo>
                      <a:pt x="1952" y="56"/>
                    </a:lnTo>
                    <a:lnTo>
                      <a:pt x="1987" y="63"/>
                    </a:lnTo>
                    <a:lnTo>
                      <a:pt x="2035" y="56"/>
                    </a:lnTo>
                    <a:lnTo>
                      <a:pt x="2058" y="21"/>
                    </a:lnTo>
                    <a:lnTo>
                      <a:pt x="2105" y="1"/>
                    </a:lnTo>
                    <a:lnTo>
                      <a:pt x="2105" y="49"/>
                    </a:lnTo>
                    <a:lnTo>
                      <a:pt x="2129" y="49"/>
                    </a:lnTo>
                    <a:lnTo>
                      <a:pt x="2129" y="42"/>
                    </a:lnTo>
                    <a:lnTo>
                      <a:pt x="2129" y="42"/>
                    </a:lnTo>
                    <a:lnTo>
                      <a:pt x="2141" y="42"/>
                    </a:lnTo>
                    <a:lnTo>
                      <a:pt x="2153" y="35"/>
                    </a:lnTo>
                    <a:lnTo>
                      <a:pt x="2165" y="49"/>
                    </a:lnTo>
                    <a:lnTo>
                      <a:pt x="2200" y="84"/>
                    </a:lnTo>
                    <a:lnTo>
                      <a:pt x="2224" y="56"/>
                    </a:lnTo>
                    <a:lnTo>
                      <a:pt x="2224" y="49"/>
                    </a:lnTo>
                    <a:lnTo>
                      <a:pt x="2224" y="35"/>
                    </a:lnTo>
                    <a:lnTo>
                      <a:pt x="2259" y="35"/>
                    </a:lnTo>
                    <a:lnTo>
                      <a:pt x="2247" y="91"/>
                    </a:lnTo>
                    <a:lnTo>
                      <a:pt x="2283" y="97"/>
                    </a:lnTo>
                    <a:lnTo>
                      <a:pt x="2330" y="91"/>
                    </a:lnTo>
                    <a:lnTo>
                      <a:pt x="2389" y="97"/>
                    </a:lnTo>
                    <a:lnTo>
                      <a:pt x="2437" y="153"/>
                    </a:lnTo>
                    <a:lnTo>
                      <a:pt x="2437" y="173"/>
                    </a:lnTo>
                    <a:lnTo>
                      <a:pt x="2448" y="187"/>
                    </a:lnTo>
                    <a:lnTo>
                      <a:pt x="2472" y="194"/>
                    </a:lnTo>
                    <a:lnTo>
                      <a:pt x="2496" y="208"/>
                    </a:lnTo>
                    <a:lnTo>
                      <a:pt x="2543" y="249"/>
                    </a:lnTo>
                    <a:lnTo>
                      <a:pt x="2567" y="270"/>
                    </a:lnTo>
                    <a:lnTo>
                      <a:pt x="2567" y="291"/>
                    </a:lnTo>
                    <a:lnTo>
                      <a:pt x="2567" y="298"/>
                    </a:lnTo>
                    <a:lnTo>
                      <a:pt x="2555" y="305"/>
                    </a:lnTo>
                    <a:lnTo>
                      <a:pt x="2543" y="312"/>
                    </a:lnTo>
                    <a:lnTo>
                      <a:pt x="2543" y="318"/>
                    </a:lnTo>
                    <a:lnTo>
                      <a:pt x="2555" y="332"/>
                    </a:lnTo>
                    <a:lnTo>
                      <a:pt x="2590" y="353"/>
                    </a:lnTo>
                    <a:lnTo>
                      <a:pt x="2590" y="360"/>
                    </a:lnTo>
                    <a:lnTo>
                      <a:pt x="2590" y="381"/>
                    </a:lnTo>
                    <a:lnTo>
                      <a:pt x="2555" y="422"/>
                    </a:lnTo>
                    <a:lnTo>
                      <a:pt x="2543" y="450"/>
                    </a:lnTo>
                    <a:lnTo>
                      <a:pt x="2543" y="470"/>
                    </a:lnTo>
                    <a:lnTo>
                      <a:pt x="2567" y="505"/>
                    </a:lnTo>
                    <a:lnTo>
                      <a:pt x="2567" y="533"/>
                    </a:lnTo>
                    <a:lnTo>
                      <a:pt x="2555" y="553"/>
                    </a:lnTo>
                    <a:lnTo>
                      <a:pt x="2508" y="595"/>
                    </a:lnTo>
                    <a:lnTo>
                      <a:pt x="2496" y="615"/>
                    </a:lnTo>
                    <a:lnTo>
                      <a:pt x="2508" y="636"/>
                    </a:lnTo>
                    <a:lnTo>
                      <a:pt x="2744" y="836"/>
                    </a:lnTo>
                    <a:lnTo>
                      <a:pt x="2780" y="892"/>
                    </a:lnTo>
                    <a:lnTo>
                      <a:pt x="2803" y="975"/>
                    </a:lnTo>
                    <a:lnTo>
                      <a:pt x="2815" y="988"/>
                    </a:lnTo>
                    <a:lnTo>
                      <a:pt x="2874" y="1030"/>
                    </a:lnTo>
                    <a:lnTo>
                      <a:pt x="2886" y="1037"/>
                    </a:lnTo>
                    <a:lnTo>
                      <a:pt x="2886" y="1057"/>
                    </a:lnTo>
                    <a:lnTo>
                      <a:pt x="2933" y="1106"/>
                    </a:lnTo>
                    <a:lnTo>
                      <a:pt x="2933" y="1168"/>
                    </a:lnTo>
                    <a:lnTo>
                      <a:pt x="2933" y="1189"/>
                    </a:lnTo>
                    <a:lnTo>
                      <a:pt x="3052" y="1306"/>
                    </a:lnTo>
                    <a:lnTo>
                      <a:pt x="3052" y="1327"/>
                    </a:lnTo>
                    <a:lnTo>
                      <a:pt x="3075" y="1334"/>
                    </a:lnTo>
                    <a:lnTo>
                      <a:pt x="3146" y="1375"/>
                    </a:lnTo>
                    <a:lnTo>
                      <a:pt x="3182" y="1389"/>
                    </a:lnTo>
                    <a:lnTo>
                      <a:pt x="3205" y="1389"/>
                    </a:lnTo>
                    <a:lnTo>
                      <a:pt x="3359" y="1396"/>
                    </a:lnTo>
                    <a:lnTo>
                      <a:pt x="3418" y="1389"/>
                    </a:lnTo>
                    <a:lnTo>
                      <a:pt x="3454" y="1361"/>
                    </a:lnTo>
                    <a:lnTo>
                      <a:pt x="3466" y="1251"/>
                    </a:lnTo>
                    <a:lnTo>
                      <a:pt x="3489" y="1209"/>
                    </a:lnTo>
                    <a:lnTo>
                      <a:pt x="3537" y="1175"/>
                    </a:lnTo>
                    <a:lnTo>
                      <a:pt x="3619" y="1168"/>
                    </a:lnTo>
                    <a:lnTo>
                      <a:pt x="3608" y="1196"/>
                    </a:lnTo>
                    <a:lnTo>
                      <a:pt x="3619" y="1216"/>
                    </a:lnTo>
                    <a:lnTo>
                      <a:pt x="3655" y="1237"/>
                    </a:lnTo>
                    <a:lnTo>
                      <a:pt x="3667" y="1265"/>
                    </a:lnTo>
                    <a:lnTo>
                      <a:pt x="3667" y="1299"/>
                    </a:lnTo>
                    <a:lnTo>
                      <a:pt x="3643" y="1320"/>
                    </a:lnTo>
                    <a:lnTo>
                      <a:pt x="3608" y="1327"/>
                    </a:lnTo>
                    <a:lnTo>
                      <a:pt x="3560" y="1313"/>
                    </a:lnTo>
                    <a:lnTo>
                      <a:pt x="3584" y="1354"/>
                    </a:lnTo>
                    <a:lnTo>
                      <a:pt x="3631" y="1368"/>
                    </a:lnTo>
                    <a:lnTo>
                      <a:pt x="3690" y="1375"/>
                    </a:lnTo>
                    <a:lnTo>
                      <a:pt x="3749" y="1354"/>
                    </a:lnTo>
                    <a:lnTo>
                      <a:pt x="3749" y="1272"/>
                    </a:lnTo>
                    <a:lnTo>
                      <a:pt x="3749" y="1251"/>
                    </a:lnTo>
                    <a:lnTo>
                      <a:pt x="3785" y="1251"/>
                    </a:lnTo>
                    <a:lnTo>
                      <a:pt x="3809" y="1237"/>
                    </a:lnTo>
                    <a:lnTo>
                      <a:pt x="3832" y="1223"/>
                    </a:lnTo>
                    <a:lnTo>
                      <a:pt x="3820" y="1202"/>
                    </a:lnTo>
                    <a:lnTo>
                      <a:pt x="3868" y="1223"/>
                    </a:lnTo>
                    <a:lnTo>
                      <a:pt x="3880" y="1265"/>
                    </a:lnTo>
                    <a:lnTo>
                      <a:pt x="3903" y="1299"/>
                    </a:lnTo>
                    <a:lnTo>
                      <a:pt x="3962" y="1313"/>
                    </a:lnTo>
                    <a:lnTo>
                      <a:pt x="3986" y="1299"/>
                    </a:lnTo>
                    <a:lnTo>
                      <a:pt x="3986" y="1265"/>
                    </a:lnTo>
                    <a:lnTo>
                      <a:pt x="3986" y="1196"/>
                    </a:lnTo>
                    <a:lnTo>
                      <a:pt x="3974" y="1161"/>
                    </a:lnTo>
                    <a:lnTo>
                      <a:pt x="3950" y="1120"/>
                    </a:lnTo>
                    <a:lnTo>
                      <a:pt x="3927" y="1078"/>
                    </a:lnTo>
                    <a:lnTo>
                      <a:pt x="3891" y="1071"/>
                    </a:lnTo>
                    <a:lnTo>
                      <a:pt x="3832" y="1085"/>
                    </a:lnTo>
                    <a:lnTo>
                      <a:pt x="3749" y="1085"/>
                    </a:lnTo>
                    <a:lnTo>
                      <a:pt x="3714" y="1106"/>
                    </a:lnTo>
                    <a:lnTo>
                      <a:pt x="3678" y="1078"/>
                    </a:lnTo>
                    <a:lnTo>
                      <a:pt x="3631" y="1099"/>
                    </a:lnTo>
                    <a:lnTo>
                      <a:pt x="3572" y="1140"/>
                    </a:lnTo>
                    <a:lnTo>
                      <a:pt x="3513" y="1154"/>
                    </a:lnTo>
                    <a:lnTo>
                      <a:pt x="3608" y="1051"/>
                    </a:lnTo>
                    <a:lnTo>
                      <a:pt x="3643" y="981"/>
                    </a:lnTo>
                    <a:lnTo>
                      <a:pt x="3631" y="954"/>
                    </a:lnTo>
                    <a:lnTo>
                      <a:pt x="3596" y="947"/>
                    </a:lnTo>
                    <a:lnTo>
                      <a:pt x="3596" y="919"/>
                    </a:lnTo>
                    <a:lnTo>
                      <a:pt x="3608" y="892"/>
                    </a:lnTo>
                    <a:lnTo>
                      <a:pt x="3596" y="878"/>
                    </a:lnTo>
                    <a:lnTo>
                      <a:pt x="3548" y="864"/>
                    </a:lnTo>
                    <a:lnTo>
                      <a:pt x="3513" y="864"/>
                    </a:lnTo>
                    <a:lnTo>
                      <a:pt x="3466" y="871"/>
                    </a:lnTo>
                    <a:lnTo>
                      <a:pt x="3418" y="878"/>
                    </a:lnTo>
                    <a:lnTo>
                      <a:pt x="3052" y="878"/>
                    </a:lnTo>
                    <a:lnTo>
                      <a:pt x="2862" y="857"/>
                    </a:lnTo>
                    <a:lnTo>
                      <a:pt x="2803" y="836"/>
                    </a:lnTo>
                    <a:lnTo>
                      <a:pt x="2957" y="843"/>
                    </a:lnTo>
                    <a:lnTo>
                      <a:pt x="3217" y="857"/>
                    </a:lnTo>
                    <a:lnTo>
                      <a:pt x="3466" y="843"/>
                    </a:lnTo>
                    <a:lnTo>
                      <a:pt x="3667" y="823"/>
                    </a:lnTo>
                    <a:lnTo>
                      <a:pt x="3856" y="795"/>
                    </a:lnTo>
                    <a:lnTo>
                      <a:pt x="4140" y="740"/>
                    </a:lnTo>
                    <a:lnTo>
                      <a:pt x="4506" y="650"/>
                    </a:lnTo>
                    <a:lnTo>
                      <a:pt x="4719" y="609"/>
                    </a:lnTo>
                    <a:lnTo>
                      <a:pt x="4802" y="595"/>
                    </a:lnTo>
                    <a:lnTo>
                      <a:pt x="4897" y="567"/>
                    </a:lnTo>
                    <a:lnTo>
                      <a:pt x="4920" y="581"/>
                    </a:lnTo>
                    <a:lnTo>
                      <a:pt x="4908" y="595"/>
                    </a:lnTo>
                    <a:lnTo>
                      <a:pt x="4908" y="615"/>
                    </a:lnTo>
                    <a:lnTo>
                      <a:pt x="4873" y="650"/>
                    </a:lnTo>
                    <a:lnTo>
                      <a:pt x="4719" y="733"/>
                    </a:lnTo>
                    <a:lnTo>
                      <a:pt x="4625" y="795"/>
                    </a:lnTo>
                    <a:lnTo>
                      <a:pt x="4601" y="830"/>
                    </a:lnTo>
                    <a:lnTo>
                      <a:pt x="4565" y="919"/>
                    </a:lnTo>
                    <a:lnTo>
                      <a:pt x="4530" y="947"/>
                    </a:lnTo>
                    <a:lnTo>
                      <a:pt x="4495" y="975"/>
                    </a:lnTo>
                    <a:lnTo>
                      <a:pt x="4459" y="1002"/>
                    </a:lnTo>
                    <a:lnTo>
                      <a:pt x="4435" y="1044"/>
                    </a:lnTo>
                    <a:lnTo>
                      <a:pt x="4459" y="1085"/>
                    </a:lnTo>
                    <a:lnTo>
                      <a:pt x="4495" y="1126"/>
                    </a:lnTo>
                    <a:lnTo>
                      <a:pt x="4506" y="1175"/>
                    </a:lnTo>
                    <a:lnTo>
                      <a:pt x="4506" y="1209"/>
                    </a:lnTo>
                    <a:lnTo>
                      <a:pt x="4435" y="1306"/>
                    </a:lnTo>
                    <a:lnTo>
                      <a:pt x="4435" y="1327"/>
                    </a:lnTo>
                    <a:lnTo>
                      <a:pt x="4424" y="1375"/>
                    </a:lnTo>
                    <a:lnTo>
                      <a:pt x="4459" y="1568"/>
                    </a:lnTo>
                    <a:lnTo>
                      <a:pt x="4447" y="1714"/>
                    </a:lnTo>
                    <a:lnTo>
                      <a:pt x="4459" y="1762"/>
                    </a:lnTo>
                    <a:lnTo>
                      <a:pt x="4530" y="1838"/>
                    </a:lnTo>
                    <a:lnTo>
                      <a:pt x="4755" y="1928"/>
                    </a:lnTo>
                    <a:lnTo>
                      <a:pt x="4826" y="2011"/>
                    </a:lnTo>
                    <a:lnTo>
                      <a:pt x="4838" y="2114"/>
                    </a:lnTo>
                    <a:lnTo>
                      <a:pt x="4861" y="2162"/>
                    </a:lnTo>
                    <a:lnTo>
                      <a:pt x="4908" y="2204"/>
                    </a:lnTo>
                    <a:lnTo>
                      <a:pt x="4968" y="2245"/>
                    </a:lnTo>
                    <a:lnTo>
                      <a:pt x="5180" y="2480"/>
                    </a:lnTo>
                    <a:lnTo>
                      <a:pt x="5204" y="2508"/>
                    </a:lnTo>
                    <a:lnTo>
                      <a:pt x="5228" y="2591"/>
                    </a:lnTo>
                    <a:lnTo>
                      <a:pt x="5275" y="2660"/>
                    </a:lnTo>
                    <a:lnTo>
                      <a:pt x="5287" y="2708"/>
                    </a:lnTo>
                    <a:lnTo>
                      <a:pt x="5275" y="2777"/>
                    </a:lnTo>
                    <a:lnTo>
                      <a:pt x="5228" y="2798"/>
                    </a:lnTo>
                    <a:lnTo>
                      <a:pt x="5169" y="2812"/>
                    </a:lnTo>
                    <a:lnTo>
                      <a:pt x="5098" y="2846"/>
                    </a:lnTo>
                    <a:lnTo>
                      <a:pt x="5062" y="2853"/>
                    </a:lnTo>
                    <a:lnTo>
                      <a:pt x="4956" y="2867"/>
                    </a:lnTo>
                    <a:lnTo>
                      <a:pt x="4932" y="2874"/>
                    </a:lnTo>
                    <a:lnTo>
                      <a:pt x="4908" y="2888"/>
                    </a:lnTo>
                    <a:lnTo>
                      <a:pt x="4873" y="2915"/>
                    </a:lnTo>
                    <a:lnTo>
                      <a:pt x="4826" y="2984"/>
                    </a:lnTo>
                    <a:lnTo>
                      <a:pt x="4814" y="2991"/>
                    </a:lnTo>
                    <a:lnTo>
                      <a:pt x="4778" y="2998"/>
                    </a:lnTo>
                    <a:lnTo>
                      <a:pt x="4755" y="3005"/>
                    </a:lnTo>
                    <a:lnTo>
                      <a:pt x="4743" y="3026"/>
                    </a:lnTo>
                    <a:lnTo>
                      <a:pt x="4755" y="3088"/>
                    </a:lnTo>
                    <a:lnTo>
                      <a:pt x="4778" y="3116"/>
                    </a:lnTo>
                    <a:lnTo>
                      <a:pt x="4826" y="3136"/>
                    </a:lnTo>
                    <a:lnTo>
                      <a:pt x="4956" y="3178"/>
                    </a:lnTo>
                    <a:lnTo>
                      <a:pt x="4991" y="3198"/>
                    </a:lnTo>
                    <a:lnTo>
                      <a:pt x="5015" y="3226"/>
                    </a:lnTo>
                    <a:lnTo>
                      <a:pt x="5027" y="3274"/>
                    </a:lnTo>
                    <a:lnTo>
                      <a:pt x="5027" y="3378"/>
                    </a:lnTo>
                    <a:lnTo>
                      <a:pt x="5015" y="3426"/>
                    </a:lnTo>
                    <a:lnTo>
                      <a:pt x="4979" y="3475"/>
                    </a:lnTo>
                    <a:lnTo>
                      <a:pt x="4944" y="3502"/>
                    </a:lnTo>
                    <a:lnTo>
                      <a:pt x="4814" y="3571"/>
                    </a:lnTo>
                    <a:lnTo>
                      <a:pt x="4790" y="3613"/>
                    </a:lnTo>
                    <a:lnTo>
                      <a:pt x="4802" y="3661"/>
                    </a:lnTo>
                    <a:lnTo>
                      <a:pt x="4838" y="3709"/>
                    </a:lnTo>
                    <a:lnTo>
                      <a:pt x="4849" y="3751"/>
                    </a:lnTo>
                    <a:lnTo>
                      <a:pt x="4838" y="3799"/>
                    </a:lnTo>
                    <a:lnTo>
                      <a:pt x="4802" y="3827"/>
                    </a:lnTo>
                    <a:lnTo>
                      <a:pt x="4707" y="3882"/>
                    </a:lnTo>
                    <a:lnTo>
                      <a:pt x="4660" y="3924"/>
                    </a:lnTo>
                    <a:lnTo>
                      <a:pt x="4648" y="3951"/>
                    </a:lnTo>
                    <a:lnTo>
                      <a:pt x="4696" y="4048"/>
                    </a:lnTo>
                    <a:lnTo>
                      <a:pt x="4755" y="4248"/>
                    </a:lnTo>
                    <a:lnTo>
                      <a:pt x="4731" y="4331"/>
                    </a:lnTo>
                    <a:lnTo>
                      <a:pt x="4613" y="4324"/>
                    </a:lnTo>
                    <a:lnTo>
                      <a:pt x="4589" y="4345"/>
                    </a:lnTo>
                    <a:lnTo>
                      <a:pt x="4506" y="4400"/>
                    </a:lnTo>
                    <a:lnTo>
                      <a:pt x="4459" y="4386"/>
                    </a:lnTo>
                    <a:lnTo>
                      <a:pt x="4412" y="4372"/>
                    </a:lnTo>
                    <a:lnTo>
                      <a:pt x="4353" y="4379"/>
                    </a:lnTo>
                    <a:lnTo>
                      <a:pt x="4305" y="4393"/>
                    </a:lnTo>
                    <a:lnTo>
                      <a:pt x="4293" y="4407"/>
                    </a:lnTo>
                    <a:lnTo>
                      <a:pt x="4270" y="4442"/>
                    </a:lnTo>
                    <a:lnTo>
                      <a:pt x="4258" y="4455"/>
                    </a:lnTo>
                    <a:lnTo>
                      <a:pt x="4234" y="4462"/>
                    </a:lnTo>
                    <a:lnTo>
                      <a:pt x="4187" y="4462"/>
                    </a:lnTo>
                    <a:lnTo>
                      <a:pt x="4163" y="4462"/>
                    </a:lnTo>
                    <a:lnTo>
                      <a:pt x="4104" y="4483"/>
                    </a:lnTo>
                    <a:lnTo>
                      <a:pt x="4069" y="4497"/>
                    </a:lnTo>
                    <a:lnTo>
                      <a:pt x="4069" y="4518"/>
                    </a:lnTo>
                    <a:lnTo>
                      <a:pt x="4057" y="4545"/>
                    </a:lnTo>
                    <a:lnTo>
                      <a:pt x="4033" y="4566"/>
                    </a:lnTo>
                    <a:lnTo>
                      <a:pt x="4010" y="4587"/>
                    </a:lnTo>
                    <a:lnTo>
                      <a:pt x="3986" y="4600"/>
                    </a:lnTo>
                    <a:lnTo>
                      <a:pt x="3856" y="4649"/>
                    </a:lnTo>
                    <a:lnTo>
                      <a:pt x="3797" y="4690"/>
                    </a:lnTo>
                    <a:lnTo>
                      <a:pt x="3761" y="4759"/>
                    </a:lnTo>
                    <a:lnTo>
                      <a:pt x="3738" y="4780"/>
                    </a:lnTo>
                    <a:lnTo>
                      <a:pt x="3702" y="4801"/>
                    </a:lnTo>
                    <a:lnTo>
                      <a:pt x="3667" y="4808"/>
                    </a:lnTo>
                    <a:lnTo>
                      <a:pt x="3631" y="4801"/>
                    </a:lnTo>
                    <a:lnTo>
                      <a:pt x="3608" y="4794"/>
                    </a:lnTo>
                    <a:lnTo>
                      <a:pt x="3584" y="4773"/>
                    </a:lnTo>
                    <a:lnTo>
                      <a:pt x="3560" y="4759"/>
                    </a:lnTo>
                    <a:lnTo>
                      <a:pt x="3501" y="4739"/>
                    </a:lnTo>
                    <a:lnTo>
                      <a:pt x="3442" y="4739"/>
                    </a:lnTo>
                    <a:lnTo>
                      <a:pt x="3312" y="4745"/>
                    </a:lnTo>
                    <a:lnTo>
                      <a:pt x="3300" y="4759"/>
                    </a:lnTo>
                    <a:lnTo>
                      <a:pt x="3276" y="4814"/>
                    </a:lnTo>
                    <a:lnTo>
                      <a:pt x="3253" y="4835"/>
                    </a:lnTo>
                    <a:lnTo>
                      <a:pt x="3205" y="4849"/>
                    </a:lnTo>
                    <a:lnTo>
                      <a:pt x="3170" y="4842"/>
                    </a:lnTo>
                    <a:lnTo>
                      <a:pt x="3134" y="4828"/>
                    </a:lnTo>
                    <a:lnTo>
                      <a:pt x="3087" y="4821"/>
                    </a:lnTo>
                    <a:lnTo>
                      <a:pt x="3016" y="4828"/>
                    </a:lnTo>
                    <a:lnTo>
                      <a:pt x="2933" y="4842"/>
                    </a:lnTo>
                    <a:lnTo>
                      <a:pt x="2862" y="4863"/>
                    </a:lnTo>
                    <a:lnTo>
                      <a:pt x="2827" y="4890"/>
                    </a:lnTo>
                    <a:lnTo>
                      <a:pt x="2827" y="4953"/>
                    </a:lnTo>
                    <a:lnTo>
                      <a:pt x="2791" y="4973"/>
                    </a:lnTo>
                    <a:lnTo>
                      <a:pt x="2650" y="4973"/>
                    </a:lnTo>
                    <a:lnTo>
                      <a:pt x="2579" y="5001"/>
                    </a:lnTo>
                    <a:lnTo>
                      <a:pt x="2484" y="5091"/>
                    </a:lnTo>
                    <a:lnTo>
                      <a:pt x="2425" y="5139"/>
                    </a:lnTo>
                    <a:lnTo>
                      <a:pt x="2259" y="5187"/>
                    </a:lnTo>
                    <a:lnTo>
                      <a:pt x="2212" y="5215"/>
                    </a:lnTo>
                    <a:lnTo>
                      <a:pt x="2259" y="5236"/>
                    </a:lnTo>
                    <a:lnTo>
                      <a:pt x="2153" y="5263"/>
                    </a:lnTo>
                    <a:lnTo>
                      <a:pt x="2023" y="5284"/>
                    </a:lnTo>
                    <a:lnTo>
                      <a:pt x="1904" y="5277"/>
                    </a:lnTo>
                    <a:lnTo>
                      <a:pt x="1833" y="5222"/>
                    </a:lnTo>
                    <a:lnTo>
                      <a:pt x="1798" y="5250"/>
                    </a:lnTo>
                    <a:lnTo>
                      <a:pt x="1739" y="5270"/>
                    </a:lnTo>
                    <a:lnTo>
                      <a:pt x="1715" y="5298"/>
                    </a:lnTo>
                    <a:lnTo>
                      <a:pt x="1727" y="5332"/>
                    </a:lnTo>
                    <a:lnTo>
                      <a:pt x="1609" y="5374"/>
                    </a:lnTo>
                    <a:lnTo>
                      <a:pt x="1289" y="5381"/>
                    </a:lnTo>
                    <a:lnTo>
                      <a:pt x="1183" y="5408"/>
                    </a:lnTo>
                    <a:lnTo>
                      <a:pt x="1230" y="5477"/>
                    </a:lnTo>
                    <a:lnTo>
                      <a:pt x="1218" y="5540"/>
                    </a:lnTo>
                    <a:lnTo>
                      <a:pt x="1171" y="5602"/>
                    </a:lnTo>
                    <a:lnTo>
                      <a:pt x="1077" y="5415"/>
                    </a:lnTo>
                    <a:lnTo>
                      <a:pt x="1041" y="5374"/>
                    </a:lnTo>
                    <a:lnTo>
                      <a:pt x="994" y="5312"/>
                    </a:lnTo>
                    <a:lnTo>
                      <a:pt x="911" y="5222"/>
                    </a:lnTo>
                    <a:lnTo>
                      <a:pt x="1006" y="5146"/>
                    </a:lnTo>
                    <a:lnTo>
                      <a:pt x="1112" y="5084"/>
                    </a:lnTo>
                    <a:lnTo>
                      <a:pt x="1159" y="5035"/>
                    </a:lnTo>
                    <a:lnTo>
                      <a:pt x="1183" y="4987"/>
                    </a:lnTo>
                    <a:lnTo>
                      <a:pt x="1183" y="4946"/>
                    </a:lnTo>
                    <a:lnTo>
                      <a:pt x="1207" y="4932"/>
                    </a:lnTo>
                    <a:lnTo>
                      <a:pt x="1230" y="4932"/>
                    </a:lnTo>
                    <a:lnTo>
                      <a:pt x="1266" y="4932"/>
                    </a:lnTo>
                    <a:lnTo>
                      <a:pt x="1301" y="4939"/>
                    </a:lnTo>
                    <a:lnTo>
                      <a:pt x="1443" y="4918"/>
                    </a:lnTo>
                    <a:lnTo>
                      <a:pt x="1490" y="4904"/>
                    </a:lnTo>
                    <a:lnTo>
                      <a:pt x="1514" y="4890"/>
                    </a:lnTo>
                    <a:lnTo>
                      <a:pt x="1526" y="4877"/>
                    </a:lnTo>
                    <a:lnTo>
                      <a:pt x="1526" y="4863"/>
                    </a:lnTo>
                    <a:lnTo>
                      <a:pt x="1526" y="4849"/>
                    </a:lnTo>
                    <a:lnTo>
                      <a:pt x="1526" y="4842"/>
                    </a:lnTo>
                    <a:lnTo>
                      <a:pt x="1514" y="4828"/>
                    </a:lnTo>
                    <a:lnTo>
                      <a:pt x="1490" y="4821"/>
                    </a:lnTo>
                    <a:lnTo>
                      <a:pt x="1490" y="4808"/>
                    </a:lnTo>
                    <a:lnTo>
                      <a:pt x="1479" y="4801"/>
                    </a:lnTo>
                    <a:lnTo>
                      <a:pt x="1490" y="4780"/>
                    </a:lnTo>
                    <a:lnTo>
                      <a:pt x="1490" y="4759"/>
                    </a:lnTo>
                    <a:lnTo>
                      <a:pt x="1502" y="4683"/>
                    </a:lnTo>
                    <a:lnTo>
                      <a:pt x="1514" y="4663"/>
                    </a:lnTo>
                    <a:lnTo>
                      <a:pt x="1538" y="4649"/>
                    </a:lnTo>
                    <a:lnTo>
                      <a:pt x="1573" y="4635"/>
                    </a:lnTo>
                    <a:lnTo>
                      <a:pt x="1609" y="4621"/>
                    </a:lnTo>
                    <a:lnTo>
                      <a:pt x="1644" y="4573"/>
                    </a:lnTo>
                    <a:lnTo>
                      <a:pt x="1680" y="4448"/>
                    </a:lnTo>
                    <a:lnTo>
                      <a:pt x="1739" y="4407"/>
                    </a:lnTo>
                    <a:lnTo>
                      <a:pt x="1822" y="4386"/>
                    </a:lnTo>
                    <a:lnTo>
                      <a:pt x="1987" y="4290"/>
                    </a:lnTo>
                    <a:lnTo>
                      <a:pt x="2188" y="4221"/>
                    </a:lnTo>
                    <a:lnTo>
                      <a:pt x="2082" y="4172"/>
                    </a:lnTo>
                    <a:lnTo>
                      <a:pt x="1893" y="4048"/>
                    </a:lnTo>
                    <a:lnTo>
                      <a:pt x="1833" y="4027"/>
                    </a:lnTo>
                    <a:lnTo>
                      <a:pt x="1774" y="4013"/>
                    </a:lnTo>
                    <a:lnTo>
                      <a:pt x="1692" y="4006"/>
                    </a:lnTo>
                    <a:lnTo>
                      <a:pt x="1656" y="4006"/>
                    </a:lnTo>
                    <a:lnTo>
                      <a:pt x="1632" y="4013"/>
                    </a:lnTo>
                    <a:lnTo>
                      <a:pt x="1585" y="4020"/>
                    </a:lnTo>
                    <a:lnTo>
                      <a:pt x="1526" y="4020"/>
                    </a:lnTo>
                    <a:lnTo>
                      <a:pt x="1490" y="4027"/>
                    </a:lnTo>
                    <a:lnTo>
                      <a:pt x="1443" y="4048"/>
                    </a:lnTo>
                    <a:lnTo>
                      <a:pt x="1408" y="4055"/>
                    </a:lnTo>
                    <a:lnTo>
                      <a:pt x="1266" y="4055"/>
                    </a:lnTo>
                    <a:lnTo>
                      <a:pt x="1242" y="4062"/>
                    </a:lnTo>
                    <a:lnTo>
                      <a:pt x="1195" y="4062"/>
                    </a:lnTo>
                    <a:lnTo>
                      <a:pt x="1159" y="4055"/>
                    </a:lnTo>
                    <a:lnTo>
                      <a:pt x="1006" y="4000"/>
                    </a:lnTo>
                    <a:lnTo>
                      <a:pt x="982" y="3993"/>
                    </a:lnTo>
                    <a:lnTo>
                      <a:pt x="958" y="4000"/>
                    </a:lnTo>
                    <a:lnTo>
                      <a:pt x="935" y="4013"/>
                    </a:lnTo>
                    <a:lnTo>
                      <a:pt x="935" y="4027"/>
                    </a:lnTo>
                    <a:lnTo>
                      <a:pt x="911" y="4041"/>
                    </a:lnTo>
                    <a:lnTo>
                      <a:pt x="840" y="4000"/>
                    </a:lnTo>
                    <a:lnTo>
                      <a:pt x="970" y="3779"/>
                    </a:lnTo>
                    <a:lnTo>
                      <a:pt x="1065" y="3675"/>
                    </a:lnTo>
                    <a:lnTo>
                      <a:pt x="1041" y="3640"/>
                    </a:lnTo>
                    <a:lnTo>
                      <a:pt x="1053" y="3620"/>
                    </a:lnTo>
                    <a:lnTo>
                      <a:pt x="1065" y="3564"/>
                    </a:lnTo>
                    <a:lnTo>
                      <a:pt x="1230" y="3468"/>
                    </a:lnTo>
                    <a:lnTo>
                      <a:pt x="1266" y="3454"/>
                    </a:lnTo>
                    <a:lnTo>
                      <a:pt x="1490" y="3274"/>
                    </a:lnTo>
                    <a:lnTo>
                      <a:pt x="1550" y="3247"/>
                    </a:lnTo>
                    <a:lnTo>
                      <a:pt x="1609" y="3226"/>
                    </a:lnTo>
                    <a:lnTo>
                      <a:pt x="1656" y="3205"/>
                    </a:lnTo>
                    <a:lnTo>
                      <a:pt x="1703" y="3178"/>
                    </a:lnTo>
                    <a:lnTo>
                      <a:pt x="1798" y="3088"/>
                    </a:lnTo>
                    <a:lnTo>
                      <a:pt x="1928" y="2964"/>
                    </a:lnTo>
                    <a:lnTo>
                      <a:pt x="1928" y="2936"/>
                    </a:lnTo>
                    <a:lnTo>
                      <a:pt x="1940" y="2908"/>
                    </a:lnTo>
                    <a:lnTo>
                      <a:pt x="1916" y="2881"/>
                    </a:lnTo>
                    <a:lnTo>
                      <a:pt x="1893" y="2812"/>
                    </a:lnTo>
                    <a:lnTo>
                      <a:pt x="1869" y="2701"/>
                    </a:lnTo>
                    <a:lnTo>
                      <a:pt x="1798" y="2646"/>
                    </a:lnTo>
                    <a:lnTo>
                      <a:pt x="1763" y="2598"/>
                    </a:lnTo>
                    <a:lnTo>
                      <a:pt x="1715" y="2577"/>
                    </a:lnTo>
                    <a:lnTo>
                      <a:pt x="1656" y="2522"/>
                    </a:lnTo>
                    <a:lnTo>
                      <a:pt x="1538" y="2453"/>
                    </a:lnTo>
                    <a:lnTo>
                      <a:pt x="1502" y="2418"/>
                    </a:lnTo>
                    <a:lnTo>
                      <a:pt x="1467" y="2363"/>
                    </a:lnTo>
                    <a:lnTo>
                      <a:pt x="1443" y="2321"/>
                    </a:lnTo>
                    <a:lnTo>
                      <a:pt x="1360" y="2273"/>
                    </a:lnTo>
                    <a:lnTo>
                      <a:pt x="1313" y="2252"/>
                    </a:lnTo>
                    <a:lnTo>
                      <a:pt x="1266" y="2238"/>
                    </a:lnTo>
                    <a:lnTo>
                      <a:pt x="1124" y="2225"/>
                    </a:lnTo>
                    <a:lnTo>
                      <a:pt x="1077" y="2218"/>
                    </a:lnTo>
                    <a:lnTo>
                      <a:pt x="1041" y="2218"/>
                    </a:lnTo>
                    <a:lnTo>
                      <a:pt x="1006" y="2218"/>
                    </a:lnTo>
                    <a:lnTo>
                      <a:pt x="982" y="2225"/>
                    </a:lnTo>
                    <a:lnTo>
                      <a:pt x="935" y="2225"/>
                    </a:lnTo>
                    <a:lnTo>
                      <a:pt x="793" y="2197"/>
                    </a:lnTo>
                    <a:lnTo>
                      <a:pt x="651" y="2142"/>
                    </a:lnTo>
                    <a:lnTo>
                      <a:pt x="603" y="2135"/>
                    </a:lnTo>
                    <a:lnTo>
                      <a:pt x="544" y="2114"/>
                    </a:lnTo>
                    <a:lnTo>
                      <a:pt x="497" y="2080"/>
                    </a:lnTo>
                    <a:lnTo>
                      <a:pt x="450" y="2073"/>
                    </a:lnTo>
                    <a:lnTo>
                      <a:pt x="402" y="2073"/>
                    </a:lnTo>
                    <a:lnTo>
                      <a:pt x="355" y="2066"/>
                    </a:lnTo>
                    <a:lnTo>
                      <a:pt x="320" y="2052"/>
                    </a:lnTo>
                    <a:lnTo>
                      <a:pt x="296" y="2011"/>
                    </a:lnTo>
                    <a:lnTo>
                      <a:pt x="284" y="1997"/>
                    </a:lnTo>
                    <a:lnTo>
                      <a:pt x="260" y="1990"/>
                    </a:lnTo>
                    <a:lnTo>
                      <a:pt x="142" y="1969"/>
                    </a:lnTo>
                    <a:lnTo>
                      <a:pt x="59" y="1941"/>
                    </a:lnTo>
                    <a:lnTo>
                      <a:pt x="36" y="1921"/>
                    </a:lnTo>
                    <a:lnTo>
                      <a:pt x="36" y="1900"/>
                    </a:lnTo>
                    <a:lnTo>
                      <a:pt x="59" y="188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2">
                    <a:lumMod val="50000"/>
                  </a:schemeClr>
                </a:solidFill>
                <a:headEnd type="none" w="sm" len="sm"/>
                <a:tailEnd type="none" w="sm" len="sm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</p:grpSp>
      <p:pic>
        <p:nvPicPr>
          <p:cNvPr id="40" name="Gráfico 39" descr="Avión">
            <a:extLst>
              <a:ext uri="{FF2B5EF4-FFF2-40B4-BE49-F238E27FC236}">
                <a16:creationId xmlns:a16="http://schemas.microsoft.com/office/drawing/2014/main" id="{40F27AA2-B3FF-8E24-3612-D1FD8D09FE3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885988" y="4399330"/>
            <a:ext cx="152400" cy="152400"/>
          </a:xfrm>
          <a:prstGeom prst="rect">
            <a:avLst/>
          </a:prstGeom>
        </p:spPr>
      </p:pic>
      <p:pic>
        <p:nvPicPr>
          <p:cNvPr id="41" name="Gráfico 40" descr="Avión">
            <a:extLst>
              <a:ext uri="{FF2B5EF4-FFF2-40B4-BE49-F238E27FC236}">
                <a16:creationId xmlns:a16="http://schemas.microsoft.com/office/drawing/2014/main" id="{40E80156-7135-C09E-23E7-5E44C642825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097475" y="4733950"/>
            <a:ext cx="152400" cy="152400"/>
          </a:xfrm>
          <a:prstGeom prst="rect">
            <a:avLst/>
          </a:prstGeom>
        </p:spPr>
      </p:pic>
      <p:sp>
        <p:nvSpPr>
          <p:cNvPr id="58" name="CuadroTexto 57">
            <a:extLst>
              <a:ext uri="{FF2B5EF4-FFF2-40B4-BE49-F238E27FC236}">
                <a16:creationId xmlns:a16="http://schemas.microsoft.com/office/drawing/2014/main" id="{95FC9404-C0AF-E310-C488-4C88F4BFCCE7}"/>
              </a:ext>
            </a:extLst>
          </p:cNvPr>
          <p:cNvSpPr txBox="1"/>
          <p:nvPr/>
        </p:nvSpPr>
        <p:spPr>
          <a:xfrm>
            <a:off x="1821403" y="5743949"/>
            <a:ext cx="73748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dirty="0"/>
              <a:t>Florencia</a:t>
            </a:r>
          </a:p>
        </p:txBody>
      </p:sp>
      <p:pic>
        <p:nvPicPr>
          <p:cNvPr id="66" name="Gráfico 65" descr="Avión">
            <a:extLst>
              <a:ext uri="{FF2B5EF4-FFF2-40B4-BE49-F238E27FC236}">
                <a16:creationId xmlns:a16="http://schemas.microsoft.com/office/drawing/2014/main" id="{81DC22FD-15A1-8F99-0DD6-C3E0F25B7B9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013756" y="5435761"/>
            <a:ext cx="161042" cy="16104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BF09251-C8D7-0323-EE70-B5B83AE6638C}"/>
              </a:ext>
            </a:extLst>
          </p:cNvPr>
          <p:cNvSpPr txBox="1"/>
          <p:nvPr/>
        </p:nvSpPr>
        <p:spPr>
          <a:xfrm>
            <a:off x="1820164" y="5483283"/>
            <a:ext cx="81771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dirty="0"/>
              <a:t>Paipa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FEC2DD14-C9E2-9D06-D471-8906F5A3B5FC}"/>
              </a:ext>
            </a:extLst>
          </p:cNvPr>
          <p:cNvSpPr txBox="1"/>
          <p:nvPr/>
        </p:nvSpPr>
        <p:spPr>
          <a:xfrm>
            <a:off x="1944736" y="4717796"/>
            <a:ext cx="81771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dirty="0"/>
              <a:t>Banco 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B273F20E-C50C-1464-6B18-4B1A12272F3D}"/>
              </a:ext>
            </a:extLst>
          </p:cNvPr>
          <p:cNvSpPr txBox="1"/>
          <p:nvPr/>
        </p:nvSpPr>
        <p:spPr>
          <a:xfrm>
            <a:off x="1696820" y="4319020"/>
            <a:ext cx="81771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dirty="0"/>
              <a:t>Plato</a:t>
            </a:r>
          </a:p>
        </p:txBody>
      </p:sp>
      <p:pic>
        <p:nvPicPr>
          <p:cNvPr id="73" name="Gráfico 72" descr="Avión">
            <a:extLst>
              <a:ext uri="{FF2B5EF4-FFF2-40B4-BE49-F238E27FC236}">
                <a16:creationId xmlns:a16="http://schemas.microsoft.com/office/drawing/2014/main" id="{9E9206DE-42F6-5B0B-2F42-2B9D8DEDC49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038388" y="3991315"/>
            <a:ext cx="161042" cy="161042"/>
          </a:xfrm>
          <a:prstGeom prst="rect">
            <a:avLst/>
          </a:prstGeom>
        </p:spPr>
      </p:pic>
      <p:sp>
        <p:nvSpPr>
          <p:cNvPr id="74" name="CuadroTexto 73">
            <a:extLst>
              <a:ext uri="{FF2B5EF4-FFF2-40B4-BE49-F238E27FC236}">
                <a16:creationId xmlns:a16="http://schemas.microsoft.com/office/drawing/2014/main" id="{D831C63E-84A6-4899-18DA-94599EC2EE38}"/>
              </a:ext>
            </a:extLst>
          </p:cNvPr>
          <p:cNvSpPr txBox="1"/>
          <p:nvPr/>
        </p:nvSpPr>
        <p:spPr>
          <a:xfrm>
            <a:off x="1861640" y="4049055"/>
            <a:ext cx="81771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dirty="0" err="1"/>
              <a:t>Magangue</a:t>
            </a:r>
            <a:r>
              <a:rPr lang="es-CO" dirty="0"/>
              <a:t> </a:t>
            </a:r>
          </a:p>
        </p:txBody>
      </p:sp>
      <p:grpSp>
        <p:nvGrpSpPr>
          <p:cNvPr id="79" name="Grupo 78">
            <a:extLst>
              <a:ext uri="{FF2B5EF4-FFF2-40B4-BE49-F238E27FC236}">
                <a16:creationId xmlns:a16="http://schemas.microsoft.com/office/drawing/2014/main" id="{9B5D9448-105B-76CA-9296-5BF19C2429E1}"/>
              </a:ext>
            </a:extLst>
          </p:cNvPr>
          <p:cNvGrpSpPr/>
          <p:nvPr/>
        </p:nvGrpSpPr>
        <p:grpSpPr>
          <a:xfrm>
            <a:off x="1638957" y="2344090"/>
            <a:ext cx="1247405" cy="879225"/>
            <a:chOff x="10021077" y="2273835"/>
            <a:chExt cx="1247405" cy="879225"/>
          </a:xfrm>
        </p:grpSpPr>
        <p:sp>
          <p:nvSpPr>
            <p:cNvPr id="77" name="Google Shape;608;p22">
              <a:extLst>
                <a:ext uri="{FF2B5EF4-FFF2-40B4-BE49-F238E27FC236}">
                  <a16:creationId xmlns:a16="http://schemas.microsoft.com/office/drawing/2014/main" id="{731A5D28-0799-F3DD-A829-C55D2EB12EDF}"/>
                </a:ext>
              </a:extLst>
            </p:cNvPr>
            <p:cNvSpPr/>
            <p:nvPr/>
          </p:nvSpPr>
          <p:spPr>
            <a:xfrm flipH="1">
              <a:off x="10061058" y="2273835"/>
              <a:ext cx="472302" cy="640699"/>
            </a:xfrm>
            <a:custGeom>
              <a:avLst/>
              <a:gdLst/>
              <a:ahLst/>
              <a:cxnLst/>
              <a:rect l="l" t="t" r="r" b="b"/>
              <a:pathLst>
                <a:path w="6292" h="5450" extrusionOk="0">
                  <a:moveTo>
                    <a:pt x="0" y="5145"/>
                  </a:moveTo>
                  <a:lnTo>
                    <a:pt x="47" y="5132"/>
                  </a:lnTo>
                  <a:lnTo>
                    <a:pt x="130" y="5083"/>
                  </a:lnTo>
                  <a:lnTo>
                    <a:pt x="189" y="5063"/>
                  </a:lnTo>
                  <a:lnTo>
                    <a:pt x="296" y="5035"/>
                  </a:lnTo>
                  <a:lnTo>
                    <a:pt x="331" y="5021"/>
                  </a:lnTo>
                  <a:lnTo>
                    <a:pt x="402" y="4973"/>
                  </a:lnTo>
                  <a:lnTo>
                    <a:pt x="615" y="4738"/>
                  </a:lnTo>
                  <a:lnTo>
                    <a:pt x="651" y="4676"/>
                  </a:lnTo>
                  <a:lnTo>
                    <a:pt x="674" y="4607"/>
                  </a:lnTo>
                  <a:lnTo>
                    <a:pt x="686" y="4545"/>
                  </a:lnTo>
                  <a:lnTo>
                    <a:pt x="686" y="4524"/>
                  </a:lnTo>
                  <a:lnTo>
                    <a:pt x="651" y="4434"/>
                  </a:lnTo>
                  <a:lnTo>
                    <a:pt x="662" y="4420"/>
                  </a:lnTo>
                  <a:lnTo>
                    <a:pt x="686" y="4413"/>
                  </a:lnTo>
                  <a:lnTo>
                    <a:pt x="816" y="4310"/>
                  </a:lnTo>
                  <a:lnTo>
                    <a:pt x="946" y="4289"/>
                  </a:lnTo>
                  <a:lnTo>
                    <a:pt x="1254" y="4296"/>
                  </a:lnTo>
                  <a:lnTo>
                    <a:pt x="1443" y="4275"/>
                  </a:lnTo>
                  <a:lnTo>
                    <a:pt x="1538" y="4255"/>
                  </a:lnTo>
                  <a:lnTo>
                    <a:pt x="1609" y="4241"/>
                  </a:lnTo>
                  <a:lnTo>
                    <a:pt x="1750" y="4179"/>
                  </a:lnTo>
                  <a:lnTo>
                    <a:pt x="1857" y="4082"/>
                  </a:lnTo>
                  <a:lnTo>
                    <a:pt x="1869" y="4027"/>
                  </a:lnTo>
                  <a:lnTo>
                    <a:pt x="1845" y="3985"/>
                  </a:lnTo>
                  <a:lnTo>
                    <a:pt x="1810" y="3937"/>
                  </a:lnTo>
                  <a:lnTo>
                    <a:pt x="1798" y="3889"/>
                  </a:lnTo>
                  <a:lnTo>
                    <a:pt x="1810" y="3847"/>
                  </a:lnTo>
                  <a:lnTo>
                    <a:pt x="1857" y="3757"/>
                  </a:lnTo>
                  <a:lnTo>
                    <a:pt x="1869" y="3709"/>
                  </a:lnTo>
                  <a:lnTo>
                    <a:pt x="1833" y="3474"/>
                  </a:lnTo>
                  <a:lnTo>
                    <a:pt x="1762" y="3336"/>
                  </a:lnTo>
                  <a:lnTo>
                    <a:pt x="1750" y="3295"/>
                  </a:lnTo>
                  <a:lnTo>
                    <a:pt x="1762" y="3198"/>
                  </a:lnTo>
                  <a:lnTo>
                    <a:pt x="1774" y="3163"/>
                  </a:lnTo>
                  <a:lnTo>
                    <a:pt x="1810" y="3136"/>
                  </a:lnTo>
                  <a:lnTo>
                    <a:pt x="1881" y="3080"/>
                  </a:lnTo>
                  <a:lnTo>
                    <a:pt x="1904" y="3060"/>
                  </a:lnTo>
                  <a:lnTo>
                    <a:pt x="1892" y="3032"/>
                  </a:lnTo>
                  <a:lnTo>
                    <a:pt x="1857" y="3018"/>
                  </a:lnTo>
                  <a:lnTo>
                    <a:pt x="1810" y="3011"/>
                  </a:lnTo>
                  <a:lnTo>
                    <a:pt x="1774" y="2998"/>
                  </a:lnTo>
                  <a:lnTo>
                    <a:pt x="1715" y="2970"/>
                  </a:lnTo>
                  <a:lnTo>
                    <a:pt x="1668" y="2942"/>
                  </a:lnTo>
                  <a:lnTo>
                    <a:pt x="1632" y="2908"/>
                  </a:lnTo>
                  <a:lnTo>
                    <a:pt x="1620" y="2859"/>
                  </a:lnTo>
                  <a:lnTo>
                    <a:pt x="1585" y="2825"/>
                  </a:lnTo>
                  <a:lnTo>
                    <a:pt x="1514" y="2818"/>
                  </a:lnTo>
                  <a:lnTo>
                    <a:pt x="1431" y="2825"/>
                  </a:lnTo>
                  <a:lnTo>
                    <a:pt x="1360" y="2825"/>
                  </a:lnTo>
                  <a:lnTo>
                    <a:pt x="1301" y="2777"/>
                  </a:lnTo>
                  <a:lnTo>
                    <a:pt x="1313" y="2687"/>
                  </a:lnTo>
                  <a:lnTo>
                    <a:pt x="1396" y="2535"/>
                  </a:lnTo>
                  <a:lnTo>
                    <a:pt x="1514" y="2390"/>
                  </a:lnTo>
                  <a:lnTo>
                    <a:pt x="1538" y="2342"/>
                  </a:lnTo>
                  <a:lnTo>
                    <a:pt x="1538" y="2307"/>
                  </a:lnTo>
                  <a:lnTo>
                    <a:pt x="1502" y="2231"/>
                  </a:lnTo>
                  <a:lnTo>
                    <a:pt x="1490" y="2196"/>
                  </a:lnTo>
                  <a:lnTo>
                    <a:pt x="1502" y="2155"/>
                  </a:lnTo>
                  <a:lnTo>
                    <a:pt x="1526" y="2121"/>
                  </a:lnTo>
                  <a:lnTo>
                    <a:pt x="1561" y="2086"/>
                  </a:lnTo>
                  <a:lnTo>
                    <a:pt x="1609" y="2058"/>
                  </a:lnTo>
                  <a:lnTo>
                    <a:pt x="1609" y="2058"/>
                  </a:lnTo>
                  <a:lnTo>
                    <a:pt x="1644" y="2045"/>
                  </a:lnTo>
                  <a:lnTo>
                    <a:pt x="1679" y="2045"/>
                  </a:lnTo>
                  <a:lnTo>
                    <a:pt x="1727" y="2031"/>
                  </a:lnTo>
                  <a:lnTo>
                    <a:pt x="1762" y="2010"/>
                  </a:lnTo>
                  <a:lnTo>
                    <a:pt x="1857" y="1955"/>
                  </a:lnTo>
                  <a:lnTo>
                    <a:pt x="1928" y="1906"/>
                  </a:lnTo>
                  <a:lnTo>
                    <a:pt x="2011" y="1858"/>
                  </a:lnTo>
                  <a:lnTo>
                    <a:pt x="2082" y="1810"/>
                  </a:lnTo>
                  <a:lnTo>
                    <a:pt x="2164" y="1761"/>
                  </a:lnTo>
                  <a:lnTo>
                    <a:pt x="2235" y="1713"/>
                  </a:lnTo>
                  <a:lnTo>
                    <a:pt x="2306" y="1665"/>
                  </a:lnTo>
                  <a:lnTo>
                    <a:pt x="2389" y="1616"/>
                  </a:lnTo>
                  <a:lnTo>
                    <a:pt x="2460" y="1575"/>
                  </a:lnTo>
                  <a:lnTo>
                    <a:pt x="2531" y="1527"/>
                  </a:lnTo>
                  <a:lnTo>
                    <a:pt x="2602" y="1451"/>
                  </a:lnTo>
                  <a:lnTo>
                    <a:pt x="2649" y="1361"/>
                  </a:lnTo>
                  <a:lnTo>
                    <a:pt x="2685" y="1264"/>
                  </a:lnTo>
                  <a:lnTo>
                    <a:pt x="2732" y="1161"/>
                  </a:lnTo>
                  <a:lnTo>
                    <a:pt x="2779" y="1064"/>
                  </a:lnTo>
                  <a:lnTo>
                    <a:pt x="2827" y="967"/>
                  </a:lnTo>
                  <a:lnTo>
                    <a:pt x="2862" y="870"/>
                  </a:lnTo>
                  <a:lnTo>
                    <a:pt x="2909" y="767"/>
                  </a:lnTo>
                  <a:lnTo>
                    <a:pt x="2957" y="670"/>
                  </a:lnTo>
                  <a:lnTo>
                    <a:pt x="2992" y="573"/>
                  </a:lnTo>
                  <a:lnTo>
                    <a:pt x="3016" y="532"/>
                  </a:lnTo>
                  <a:lnTo>
                    <a:pt x="3087" y="484"/>
                  </a:lnTo>
                  <a:lnTo>
                    <a:pt x="3028" y="435"/>
                  </a:lnTo>
                  <a:lnTo>
                    <a:pt x="3051" y="408"/>
                  </a:lnTo>
                  <a:lnTo>
                    <a:pt x="3111" y="387"/>
                  </a:lnTo>
                  <a:lnTo>
                    <a:pt x="3181" y="346"/>
                  </a:lnTo>
                  <a:lnTo>
                    <a:pt x="3217" y="366"/>
                  </a:lnTo>
                  <a:lnTo>
                    <a:pt x="3241" y="359"/>
                  </a:lnTo>
                  <a:lnTo>
                    <a:pt x="3276" y="359"/>
                  </a:lnTo>
                  <a:lnTo>
                    <a:pt x="3312" y="352"/>
                  </a:lnTo>
                  <a:lnTo>
                    <a:pt x="3359" y="366"/>
                  </a:lnTo>
                  <a:lnTo>
                    <a:pt x="3394" y="373"/>
                  </a:lnTo>
                  <a:lnTo>
                    <a:pt x="3524" y="422"/>
                  </a:lnTo>
                  <a:lnTo>
                    <a:pt x="3607" y="442"/>
                  </a:lnTo>
                  <a:lnTo>
                    <a:pt x="3678" y="428"/>
                  </a:lnTo>
                  <a:lnTo>
                    <a:pt x="3737" y="373"/>
                  </a:lnTo>
                  <a:lnTo>
                    <a:pt x="3761" y="325"/>
                  </a:lnTo>
                  <a:lnTo>
                    <a:pt x="3749" y="228"/>
                  </a:lnTo>
                  <a:lnTo>
                    <a:pt x="3773" y="173"/>
                  </a:lnTo>
                  <a:lnTo>
                    <a:pt x="3785" y="166"/>
                  </a:lnTo>
                  <a:lnTo>
                    <a:pt x="3820" y="145"/>
                  </a:lnTo>
                  <a:lnTo>
                    <a:pt x="3832" y="131"/>
                  </a:lnTo>
                  <a:lnTo>
                    <a:pt x="3832" y="125"/>
                  </a:lnTo>
                  <a:lnTo>
                    <a:pt x="3808" y="104"/>
                  </a:lnTo>
                  <a:lnTo>
                    <a:pt x="3808" y="97"/>
                  </a:lnTo>
                  <a:lnTo>
                    <a:pt x="3856" y="14"/>
                  </a:lnTo>
                  <a:lnTo>
                    <a:pt x="3879" y="0"/>
                  </a:lnTo>
                  <a:lnTo>
                    <a:pt x="3974" y="0"/>
                  </a:lnTo>
                  <a:lnTo>
                    <a:pt x="4139" y="90"/>
                  </a:lnTo>
                  <a:lnTo>
                    <a:pt x="4222" y="118"/>
                  </a:lnTo>
                  <a:lnTo>
                    <a:pt x="4317" y="138"/>
                  </a:lnTo>
                  <a:lnTo>
                    <a:pt x="4388" y="159"/>
                  </a:lnTo>
                  <a:lnTo>
                    <a:pt x="4518" y="235"/>
                  </a:lnTo>
                  <a:lnTo>
                    <a:pt x="4660" y="270"/>
                  </a:lnTo>
                  <a:lnTo>
                    <a:pt x="4814" y="283"/>
                  </a:lnTo>
                  <a:lnTo>
                    <a:pt x="5239" y="290"/>
                  </a:lnTo>
                  <a:lnTo>
                    <a:pt x="5405" y="318"/>
                  </a:lnTo>
                  <a:lnTo>
                    <a:pt x="5440" y="325"/>
                  </a:lnTo>
                  <a:lnTo>
                    <a:pt x="5511" y="401"/>
                  </a:lnTo>
                  <a:lnTo>
                    <a:pt x="5500" y="491"/>
                  </a:lnTo>
                  <a:lnTo>
                    <a:pt x="5547" y="794"/>
                  </a:lnTo>
                  <a:lnTo>
                    <a:pt x="5535" y="891"/>
                  </a:lnTo>
                  <a:lnTo>
                    <a:pt x="5535" y="905"/>
                  </a:lnTo>
                  <a:lnTo>
                    <a:pt x="5559" y="967"/>
                  </a:lnTo>
                  <a:lnTo>
                    <a:pt x="5511" y="1078"/>
                  </a:lnTo>
                  <a:lnTo>
                    <a:pt x="5476" y="1133"/>
                  </a:lnTo>
                  <a:lnTo>
                    <a:pt x="5476" y="1161"/>
                  </a:lnTo>
                  <a:lnTo>
                    <a:pt x="5488" y="1181"/>
                  </a:lnTo>
                  <a:lnTo>
                    <a:pt x="5547" y="1209"/>
                  </a:lnTo>
                  <a:lnTo>
                    <a:pt x="5641" y="1243"/>
                  </a:lnTo>
                  <a:lnTo>
                    <a:pt x="5665" y="1257"/>
                  </a:lnTo>
                  <a:lnTo>
                    <a:pt x="5677" y="1278"/>
                  </a:lnTo>
                  <a:lnTo>
                    <a:pt x="5665" y="1299"/>
                  </a:lnTo>
                  <a:lnTo>
                    <a:pt x="5665" y="1312"/>
                  </a:lnTo>
                  <a:lnTo>
                    <a:pt x="5677" y="1326"/>
                  </a:lnTo>
                  <a:lnTo>
                    <a:pt x="5712" y="1354"/>
                  </a:lnTo>
                  <a:lnTo>
                    <a:pt x="5854" y="1416"/>
                  </a:lnTo>
                  <a:lnTo>
                    <a:pt x="5914" y="1444"/>
                  </a:lnTo>
                  <a:lnTo>
                    <a:pt x="5937" y="1464"/>
                  </a:lnTo>
                  <a:lnTo>
                    <a:pt x="5961" y="1492"/>
                  </a:lnTo>
                  <a:lnTo>
                    <a:pt x="5984" y="1520"/>
                  </a:lnTo>
                  <a:lnTo>
                    <a:pt x="5996" y="1547"/>
                  </a:lnTo>
                  <a:lnTo>
                    <a:pt x="5996" y="1575"/>
                  </a:lnTo>
                  <a:lnTo>
                    <a:pt x="5996" y="1596"/>
                  </a:lnTo>
                  <a:lnTo>
                    <a:pt x="5961" y="1651"/>
                  </a:lnTo>
                  <a:lnTo>
                    <a:pt x="5854" y="1741"/>
                  </a:lnTo>
                  <a:lnTo>
                    <a:pt x="5772" y="1844"/>
                  </a:lnTo>
                  <a:lnTo>
                    <a:pt x="5748" y="1851"/>
                  </a:lnTo>
                  <a:lnTo>
                    <a:pt x="5724" y="1879"/>
                  </a:lnTo>
                  <a:lnTo>
                    <a:pt x="5772" y="1975"/>
                  </a:lnTo>
                  <a:lnTo>
                    <a:pt x="5866" y="2038"/>
                  </a:lnTo>
                  <a:lnTo>
                    <a:pt x="5866" y="2051"/>
                  </a:lnTo>
                  <a:lnTo>
                    <a:pt x="5854" y="2065"/>
                  </a:lnTo>
                  <a:lnTo>
                    <a:pt x="5831" y="2065"/>
                  </a:lnTo>
                  <a:lnTo>
                    <a:pt x="5772" y="2065"/>
                  </a:lnTo>
                  <a:lnTo>
                    <a:pt x="5748" y="2072"/>
                  </a:lnTo>
                  <a:lnTo>
                    <a:pt x="5712" y="2079"/>
                  </a:lnTo>
                  <a:lnTo>
                    <a:pt x="5701" y="2093"/>
                  </a:lnTo>
                  <a:lnTo>
                    <a:pt x="5641" y="2114"/>
                  </a:lnTo>
                  <a:lnTo>
                    <a:pt x="5630" y="2169"/>
                  </a:lnTo>
                  <a:lnTo>
                    <a:pt x="5606" y="2183"/>
                  </a:lnTo>
                  <a:lnTo>
                    <a:pt x="5582" y="2190"/>
                  </a:lnTo>
                  <a:lnTo>
                    <a:pt x="5571" y="2183"/>
                  </a:lnTo>
                  <a:lnTo>
                    <a:pt x="5535" y="2148"/>
                  </a:lnTo>
                  <a:lnTo>
                    <a:pt x="5511" y="2134"/>
                  </a:lnTo>
                  <a:lnTo>
                    <a:pt x="5393" y="2079"/>
                  </a:lnTo>
                  <a:lnTo>
                    <a:pt x="5417" y="1996"/>
                  </a:lnTo>
                  <a:lnTo>
                    <a:pt x="5429" y="1982"/>
                  </a:lnTo>
                  <a:lnTo>
                    <a:pt x="5452" y="1955"/>
                  </a:lnTo>
                  <a:lnTo>
                    <a:pt x="5476" y="1920"/>
                  </a:lnTo>
                  <a:lnTo>
                    <a:pt x="5464" y="1906"/>
                  </a:lnTo>
                  <a:lnTo>
                    <a:pt x="5452" y="1893"/>
                  </a:lnTo>
                  <a:lnTo>
                    <a:pt x="5417" y="1893"/>
                  </a:lnTo>
                  <a:lnTo>
                    <a:pt x="5358" y="1893"/>
                  </a:lnTo>
                  <a:lnTo>
                    <a:pt x="5275" y="1900"/>
                  </a:lnTo>
                  <a:lnTo>
                    <a:pt x="5228" y="1913"/>
                  </a:lnTo>
                  <a:lnTo>
                    <a:pt x="5204" y="1934"/>
                  </a:lnTo>
                  <a:lnTo>
                    <a:pt x="5192" y="2031"/>
                  </a:lnTo>
                  <a:lnTo>
                    <a:pt x="5251" y="2169"/>
                  </a:lnTo>
                  <a:lnTo>
                    <a:pt x="5310" y="2252"/>
                  </a:lnTo>
                  <a:lnTo>
                    <a:pt x="5334" y="2314"/>
                  </a:lnTo>
                  <a:lnTo>
                    <a:pt x="5381" y="2362"/>
                  </a:lnTo>
                  <a:lnTo>
                    <a:pt x="5405" y="2411"/>
                  </a:lnTo>
                  <a:lnTo>
                    <a:pt x="5429" y="2459"/>
                  </a:lnTo>
                  <a:lnTo>
                    <a:pt x="5405" y="2632"/>
                  </a:lnTo>
                  <a:lnTo>
                    <a:pt x="5358" y="2652"/>
                  </a:lnTo>
                  <a:lnTo>
                    <a:pt x="5299" y="2728"/>
                  </a:lnTo>
                  <a:lnTo>
                    <a:pt x="5299" y="2749"/>
                  </a:lnTo>
                  <a:lnTo>
                    <a:pt x="5287" y="2763"/>
                  </a:lnTo>
                  <a:lnTo>
                    <a:pt x="5299" y="2818"/>
                  </a:lnTo>
                  <a:lnTo>
                    <a:pt x="5275" y="2853"/>
                  </a:lnTo>
                  <a:lnTo>
                    <a:pt x="5228" y="2887"/>
                  </a:lnTo>
                  <a:lnTo>
                    <a:pt x="5062" y="2894"/>
                  </a:lnTo>
                  <a:lnTo>
                    <a:pt x="5015" y="2935"/>
                  </a:lnTo>
                  <a:lnTo>
                    <a:pt x="4979" y="2942"/>
                  </a:lnTo>
                  <a:lnTo>
                    <a:pt x="4967" y="2949"/>
                  </a:lnTo>
                  <a:lnTo>
                    <a:pt x="4956" y="2956"/>
                  </a:lnTo>
                  <a:lnTo>
                    <a:pt x="4944" y="2963"/>
                  </a:lnTo>
                  <a:lnTo>
                    <a:pt x="4932" y="2984"/>
                  </a:lnTo>
                  <a:lnTo>
                    <a:pt x="4944" y="3011"/>
                  </a:lnTo>
                  <a:lnTo>
                    <a:pt x="4956" y="3046"/>
                  </a:lnTo>
                  <a:lnTo>
                    <a:pt x="5003" y="3080"/>
                  </a:lnTo>
                  <a:lnTo>
                    <a:pt x="5038" y="3101"/>
                  </a:lnTo>
                  <a:lnTo>
                    <a:pt x="5086" y="3122"/>
                  </a:lnTo>
                  <a:lnTo>
                    <a:pt x="5157" y="3143"/>
                  </a:lnTo>
                  <a:lnTo>
                    <a:pt x="5180" y="3156"/>
                  </a:lnTo>
                  <a:lnTo>
                    <a:pt x="5204" y="3177"/>
                  </a:lnTo>
                  <a:lnTo>
                    <a:pt x="5216" y="3219"/>
                  </a:lnTo>
                  <a:lnTo>
                    <a:pt x="5204" y="3301"/>
                  </a:lnTo>
                  <a:lnTo>
                    <a:pt x="5216" y="3350"/>
                  </a:lnTo>
                  <a:lnTo>
                    <a:pt x="5228" y="3371"/>
                  </a:lnTo>
                  <a:lnTo>
                    <a:pt x="5239" y="3391"/>
                  </a:lnTo>
                  <a:lnTo>
                    <a:pt x="5322" y="3453"/>
                  </a:lnTo>
                  <a:lnTo>
                    <a:pt x="5358" y="3488"/>
                  </a:lnTo>
                  <a:lnTo>
                    <a:pt x="5405" y="3516"/>
                  </a:lnTo>
                  <a:lnTo>
                    <a:pt x="5440" y="3543"/>
                  </a:lnTo>
                  <a:lnTo>
                    <a:pt x="5500" y="3578"/>
                  </a:lnTo>
                  <a:lnTo>
                    <a:pt x="5571" y="3605"/>
                  </a:lnTo>
                  <a:lnTo>
                    <a:pt x="5689" y="3640"/>
                  </a:lnTo>
                  <a:lnTo>
                    <a:pt x="5736" y="3647"/>
                  </a:lnTo>
                  <a:lnTo>
                    <a:pt x="5772" y="3640"/>
                  </a:lnTo>
                  <a:lnTo>
                    <a:pt x="5819" y="3633"/>
                  </a:lnTo>
                  <a:lnTo>
                    <a:pt x="5890" y="3598"/>
                  </a:lnTo>
                  <a:lnTo>
                    <a:pt x="5914" y="3592"/>
                  </a:lnTo>
                  <a:lnTo>
                    <a:pt x="5949" y="3585"/>
                  </a:lnTo>
                  <a:lnTo>
                    <a:pt x="5984" y="3578"/>
                  </a:lnTo>
                  <a:lnTo>
                    <a:pt x="6020" y="3564"/>
                  </a:lnTo>
                  <a:lnTo>
                    <a:pt x="6067" y="3536"/>
                  </a:lnTo>
                  <a:lnTo>
                    <a:pt x="6091" y="3522"/>
                  </a:lnTo>
                  <a:lnTo>
                    <a:pt x="6126" y="3516"/>
                  </a:lnTo>
                  <a:lnTo>
                    <a:pt x="6280" y="3495"/>
                  </a:lnTo>
                  <a:lnTo>
                    <a:pt x="6292" y="3495"/>
                  </a:lnTo>
                  <a:lnTo>
                    <a:pt x="6233" y="3516"/>
                  </a:lnTo>
                  <a:lnTo>
                    <a:pt x="6174" y="3557"/>
                  </a:lnTo>
                  <a:lnTo>
                    <a:pt x="6150" y="3571"/>
                  </a:lnTo>
                  <a:lnTo>
                    <a:pt x="6115" y="3592"/>
                  </a:lnTo>
                  <a:lnTo>
                    <a:pt x="6020" y="3619"/>
                  </a:lnTo>
                  <a:lnTo>
                    <a:pt x="5925" y="3668"/>
                  </a:lnTo>
                  <a:lnTo>
                    <a:pt x="5831" y="3730"/>
                  </a:lnTo>
                  <a:lnTo>
                    <a:pt x="5819" y="3743"/>
                  </a:lnTo>
                  <a:lnTo>
                    <a:pt x="5819" y="3750"/>
                  </a:lnTo>
                  <a:lnTo>
                    <a:pt x="5819" y="3757"/>
                  </a:lnTo>
                  <a:lnTo>
                    <a:pt x="5807" y="3771"/>
                  </a:lnTo>
                  <a:lnTo>
                    <a:pt x="5772" y="3806"/>
                  </a:lnTo>
                  <a:lnTo>
                    <a:pt x="5748" y="3819"/>
                  </a:lnTo>
                  <a:lnTo>
                    <a:pt x="5689" y="3840"/>
                  </a:lnTo>
                  <a:lnTo>
                    <a:pt x="5630" y="3854"/>
                  </a:lnTo>
                  <a:lnTo>
                    <a:pt x="5559" y="3868"/>
                  </a:lnTo>
                  <a:lnTo>
                    <a:pt x="5346" y="3882"/>
                  </a:lnTo>
                  <a:lnTo>
                    <a:pt x="5287" y="3902"/>
                  </a:lnTo>
                  <a:lnTo>
                    <a:pt x="5263" y="3930"/>
                  </a:lnTo>
                  <a:lnTo>
                    <a:pt x="5228" y="3937"/>
                  </a:lnTo>
                  <a:lnTo>
                    <a:pt x="5157" y="3944"/>
                  </a:lnTo>
                  <a:lnTo>
                    <a:pt x="5026" y="3937"/>
                  </a:lnTo>
                  <a:lnTo>
                    <a:pt x="4908" y="3944"/>
                  </a:lnTo>
                  <a:lnTo>
                    <a:pt x="4837" y="3944"/>
                  </a:lnTo>
                  <a:lnTo>
                    <a:pt x="4825" y="3930"/>
                  </a:lnTo>
                  <a:lnTo>
                    <a:pt x="4790" y="3826"/>
                  </a:lnTo>
                  <a:lnTo>
                    <a:pt x="4731" y="3778"/>
                  </a:lnTo>
                  <a:lnTo>
                    <a:pt x="4695" y="3757"/>
                  </a:lnTo>
                  <a:lnTo>
                    <a:pt x="4672" y="3757"/>
                  </a:lnTo>
                  <a:lnTo>
                    <a:pt x="4624" y="3757"/>
                  </a:lnTo>
                  <a:lnTo>
                    <a:pt x="4613" y="3764"/>
                  </a:lnTo>
                  <a:lnTo>
                    <a:pt x="4589" y="3764"/>
                  </a:lnTo>
                  <a:lnTo>
                    <a:pt x="4565" y="3771"/>
                  </a:lnTo>
                  <a:lnTo>
                    <a:pt x="4494" y="3771"/>
                  </a:lnTo>
                  <a:lnTo>
                    <a:pt x="4376" y="3778"/>
                  </a:lnTo>
                  <a:lnTo>
                    <a:pt x="4293" y="3778"/>
                  </a:lnTo>
                  <a:lnTo>
                    <a:pt x="4246" y="3778"/>
                  </a:lnTo>
                  <a:lnTo>
                    <a:pt x="4222" y="3785"/>
                  </a:lnTo>
                  <a:lnTo>
                    <a:pt x="4210" y="3792"/>
                  </a:lnTo>
                  <a:lnTo>
                    <a:pt x="4199" y="3792"/>
                  </a:lnTo>
                  <a:lnTo>
                    <a:pt x="4151" y="3792"/>
                  </a:lnTo>
                  <a:lnTo>
                    <a:pt x="4128" y="3792"/>
                  </a:lnTo>
                  <a:lnTo>
                    <a:pt x="4057" y="3806"/>
                  </a:lnTo>
                  <a:lnTo>
                    <a:pt x="4021" y="3785"/>
                  </a:lnTo>
                  <a:lnTo>
                    <a:pt x="3950" y="3771"/>
                  </a:lnTo>
                  <a:lnTo>
                    <a:pt x="3808" y="3792"/>
                  </a:lnTo>
                  <a:lnTo>
                    <a:pt x="3820" y="3813"/>
                  </a:lnTo>
                  <a:lnTo>
                    <a:pt x="3832" y="3826"/>
                  </a:lnTo>
                  <a:lnTo>
                    <a:pt x="3832" y="3840"/>
                  </a:lnTo>
                  <a:lnTo>
                    <a:pt x="3808" y="3909"/>
                  </a:lnTo>
                  <a:lnTo>
                    <a:pt x="3785" y="3944"/>
                  </a:lnTo>
                  <a:lnTo>
                    <a:pt x="3749" y="3971"/>
                  </a:lnTo>
                  <a:lnTo>
                    <a:pt x="3477" y="4103"/>
                  </a:lnTo>
                  <a:lnTo>
                    <a:pt x="3465" y="4130"/>
                  </a:lnTo>
                  <a:lnTo>
                    <a:pt x="3477" y="4158"/>
                  </a:lnTo>
                  <a:lnTo>
                    <a:pt x="3454" y="4206"/>
                  </a:lnTo>
                  <a:lnTo>
                    <a:pt x="3347" y="4310"/>
                  </a:lnTo>
                  <a:lnTo>
                    <a:pt x="3300" y="4337"/>
                  </a:lnTo>
                  <a:lnTo>
                    <a:pt x="3300" y="4351"/>
                  </a:lnTo>
                  <a:lnTo>
                    <a:pt x="3300" y="4358"/>
                  </a:lnTo>
                  <a:lnTo>
                    <a:pt x="3241" y="4365"/>
                  </a:lnTo>
                  <a:lnTo>
                    <a:pt x="3252" y="4496"/>
                  </a:lnTo>
                  <a:lnTo>
                    <a:pt x="3394" y="4593"/>
                  </a:lnTo>
                  <a:lnTo>
                    <a:pt x="3335" y="4634"/>
                  </a:lnTo>
                  <a:lnTo>
                    <a:pt x="3323" y="4648"/>
                  </a:lnTo>
                  <a:lnTo>
                    <a:pt x="3300" y="4676"/>
                  </a:lnTo>
                  <a:lnTo>
                    <a:pt x="3288" y="4683"/>
                  </a:lnTo>
                  <a:lnTo>
                    <a:pt x="3264" y="4697"/>
                  </a:lnTo>
                  <a:lnTo>
                    <a:pt x="3229" y="4703"/>
                  </a:lnTo>
                  <a:lnTo>
                    <a:pt x="3217" y="4717"/>
                  </a:lnTo>
                  <a:lnTo>
                    <a:pt x="3217" y="4731"/>
                  </a:lnTo>
                  <a:lnTo>
                    <a:pt x="3217" y="4766"/>
                  </a:lnTo>
                  <a:lnTo>
                    <a:pt x="3205" y="4779"/>
                  </a:lnTo>
                  <a:lnTo>
                    <a:pt x="3193" y="4793"/>
                  </a:lnTo>
                  <a:lnTo>
                    <a:pt x="3193" y="4807"/>
                  </a:lnTo>
                  <a:lnTo>
                    <a:pt x="3217" y="4835"/>
                  </a:lnTo>
                  <a:lnTo>
                    <a:pt x="3264" y="4876"/>
                  </a:lnTo>
                  <a:lnTo>
                    <a:pt x="3406" y="5007"/>
                  </a:lnTo>
                  <a:lnTo>
                    <a:pt x="3383" y="5035"/>
                  </a:lnTo>
                  <a:lnTo>
                    <a:pt x="3371" y="5042"/>
                  </a:lnTo>
                  <a:lnTo>
                    <a:pt x="3264" y="5070"/>
                  </a:lnTo>
                  <a:lnTo>
                    <a:pt x="3181" y="5076"/>
                  </a:lnTo>
                  <a:lnTo>
                    <a:pt x="3087" y="5090"/>
                  </a:lnTo>
                  <a:lnTo>
                    <a:pt x="3051" y="5104"/>
                  </a:lnTo>
                  <a:lnTo>
                    <a:pt x="3016" y="5125"/>
                  </a:lnTo>
                  <a:lnTo>
                    <a:pt x="2969" y="5145"/>
                  </a:lnTo>
                  <a:lnTo>
                    <a:pt x="2874" y="5194"/>
                  </a:lnTo>
                  <a:lnTo>
                    <a:pt x="2803" y="5173"/>
                  </a:lnTo>
                  <a:lnTo>
                    <a:pt x="2779" y="5166"/>
                  </a:lnTo>
                  <a:lnTo>
                    <a:pt x="2756" y="5166"/>
                  </a:lnTo>
                  <a:lnTo>
                    <a:pt x="2708" y="5166"/>
                  </a:lnTo>
                  <a:lnTo>
                    <a:pt x="2685" y="5159"/>
                  </a:lnTo>
                  <a:lnTo>
                    <a:pt x="2661" y="5159"/>
                  </a:lnTo>
                  <a:lnTo>
                    <a:pt x="2626" y="5166"/>
                  </a:lnTo>
                  <a:lnTo>
                    <a:pt x="2614" y="5187"/>
                  </a:lnTo>
                  <a:lnTo>
                    <a:pt x="2590" y="5221"/>
                  </a:lnTo>
                  <a:lnTo>
                    <a:pt x="2590" y="5228"/>
                  </a:lnTo>
                  <a:lnTo>
                    <a:pt x="2566" y="5221"/>
                  </a:lnTo>
                  <a:lnTo>
                    <a:pt x="2555" y="5215"/>
                  </a:lnTo>
                  <a:lnTo>
                    <a:pt x="2543" y="5194"/>
                  </a:lnTo>
                  <a:lnTo>
                    <a:pt x="2531" y="5187"/>
                  </a:lnTo>
                  <a:lnTo>
                    <a:pt x="2507" y="5180"/>
                  </a:lnTo>
                  <a:lnTo>
                    <a:pt x="2496" y="5187"/>
                  </a:lnTo>
                  <a:lnTo>
                    <a:pt x="2460" y="5187"/>
                  </a:lnTo>
                  <a:lnTo>
                    <a:pt x="2425" y="5194"/>
                  </a:lnTo>
                  <a:lnTo>
                    <a:pt x="2318" y="5180"/>
                  </a:lnTo>
                  <a:lnTo>
                    <a:pt x="2283" y="5166"/>
                  </a:lnTo>
                  <a:lnTo>
                    <a:pt x="2259" y="5166"/>
                  </a:lnTo>
                  <a:lnTo>
                    <a:pt x="2224" y="5166"/>
                  </a:lnTo>
                  <a:lnTo>
                    <a:pt x="2188" y="5166"/>
                  </a:lnTo>
                  <a:lnTo>
                    <a:pt x="2164" y="5173"/>
                  </a:lnTo>
                  <a:lnTo>
                    <a:pt x="2141" y="5187"/>
                  </a:lnTo>
                  <a:lnTo>
                    <a:pt x="2129" y="5215"/>
                  </a:lnTo>
                  <a:lnTo>
                    <a:pt x="2117" y="5270"/>
                  </a:lnTo>
                  <a:lnTo>
                    <a:pt x="2117" y="5304"/>
                  </a:lnTo>
                  <a:lnTo>
                    <a:pt x="2129" y="5373"/>
                  </a:lnTo>
                  <a:lnTo>
                    <a:pt x="2117" y="5429"/>
                  </a:lnTo>
                  <a:lnTo>
                    <a:pt x="2034" y="5429"/>
                  </a:lnTo>
                  <a:lnTo>
                    <a:pt x="2022" y="5415"/>
                  </a:lnTo>
                  <a:lnTo>
                    <a:pt x="1999" y="5401"/>
                  </a:lnTo>
                  <a:lnTo>
                    <a:pt x="1987" y="5394"/>
                  </a:lnTo>
                  <a:lnTo>
                    <a:pt x="1951" y="5360"/>
                  </a:lnTo>
                  <a:lnTo>
                    <a:pt x="1857" y="5373"/>
                  </a:lnTo>
                  <a:lnTo>
                    <a:pt x="1644" y="5442"/>
                  </a:lnTo>
                  <a:lnTo>
                    <a:pt x="1561" y="5449"/>
                  </a:lnTo>
                  <a:lnTo>
                    <a:pt x="1490" y="5442"/>
                  </a:lnTo>
                  <a:lnTo>
                    <a:pt x="1419" y="5422"/>
                  </a:lnTo>
                  <a:lnTo>
                    <a:pt x="1313" y="5366"/>
                  </a:lnTo>
                  <a:lnTo>
                    <a:pt x="1277" y="5332"/>
                  </a:lnTo>
                  <a:lnTo>
                    <a:pt x="1230" y="5297"/>
                  </a:lnTo>
                  <a:lnTo>
                    <a:pt x="1195" y="5235"/>
                  </a:lnTo>
                  <a:lnTo>
                    <a:pt x="1124" y="5159"/>
                  </a:lnTo>
                  <a:lnTo>
                    <a:pt x="1041" y="5173"/>
                  </a:lnTo>
                  <a:lnTo>
                    <a:pt x="1005" y="5215"/>
                  </a:lnTo>
                  <a:lnTo>
                    <a:pt x="982" y="5221"/>
                  </a:lnTo>
                  <a:lnTo>
                    <a:pt x="946" y="5221"/>
                  </a:lnTo>
                  <a:lnTo>
                    <a:pt x="911" y="5208"/>
                  </a:lnTo>
                  <a:lnTo>
                    <a:pt x="875" y="5187"/>
                  </a:lnTo>
                  <a:lnTo>
                    <a:pt x="852" y="5166"/>
                  </a:lnTo>
                  <a:lnTo>
                    <a:pt x="840" y="5145"/>
                  </a:lnTo>
                  <a:lnTo>
                    <a:pt x="840" y="5132"/>
                  </a:lnTo>
                  <a:lnTo>
                    <a:pt x="828" y="5111"/>
                  </a:lnTo>
                  <a:lnTo>
                    <a:pt x="792" y="5097"/>
                  </a:lnTo>
                  <a:lnTo>
                    <a:pt x="721" y="5083"/>
                  </a:lnTo>
                  <a:lnTo>
                    <a:pt x="402" y="5083"/>
                  </a:lnTo>
                  <a:lnTo>
                    <a:pt x="296" y="5104"/>
                  </a:lnTo>
                  <a:lnTo>
                    <a:pt x="225" y="5118"/>
                  </a:lnTo>
                  <a:lnTo>
                    <a:pt x="154" y="5139"/>
                  </a:lnTo>
                  <a:lnTo>
                    <a:pt x="0" y="5145"/>
                  </a:lnTo>
                  <a:lnTo>
                    <a:pt x="0" y="514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8" name="Google Shape;628;p22">
              <a:extLst>
                <a:ext uri="{FF2B5EF4-FFF2-40B4-BE49-F238E27FC236}">
                  <a16:creationId xmlns:a16="http://schemas.microsoft.com/office/drawing/2014/main" id="{BB9D2692-0788-58BA-0D2F-897EF3E72C38}"/>
                </a:ext>
              </a:extLst>
            </p:cNvPr>
            <p:cNvSpPr/>
            <p:nvPr/>
          </p:nvSpPr>
          <p:spPr>
            <a:xfrm flipH="1">
              <a:off x="10431219" y="2855168"/>
              <a:ext cx="837263" cy="283436"/>
            </a:xfrm>
            <a:custGeom>
              <a:avLst/>
              <a:gdLst/>
              <a:ahLst/>
              <a:cxnLst/>
              <a:rect l="l" t="t" r="r" b="b"/>
              <a:pathLst>
                <a:path w="11154" h="2411" extrusionOk="0">
                  <a:moveTo>
                    <a:pt x="48" y="2196"/>
                  </a:moveTo>
                  <a:lnTo>
                    <a:pt x="166" y="2114"/>
                  </a:lnTo>
                  <a:lnTo>
                    <a:pt x="450" y="1899"/>
                  </a:lnTo>
                  <a:lnTo>
                    <a:pt x="745" y="1685"/>
                  </a:lnTo>
                  <a:lnTo>
                    <a:pt x="1029" y="1471"/>
                  </a:lnTo>
                  <a:lnTo>
                    <a:pt x="1325" y="1257"/>
                  </a:lnTo>
                  <a:lnTo>
                    <a:pt x="1609" y="1043"/>
                  </a:lnTo>
                  <a:lnTo>
                    <a:pt x="1905" y="829"/>
                  </a:lnTo>
                  <a:lnTo>
                    <a:pt x="2188" y="615"/>
                  </a:lnTo>
                  <a:lnTo>
                    <a:pt x="2484" y="401"/>
                  </a:lnTo>
                  <a:lnTo>
                    <a:pt x="2543" y="352"/>
                  </a:lnTo>
                  <a:lnTo>
                    <a:pt x="2673" y="290"/>
                  </a:lnTo>
                  <a:lnTo>
                    <a:pt x="2780" y="270"/>
                  </a:lnTo>
                  <a:lnTo>
                    <a:pt x="2922" y="276"/>
                  </a:lnTo>
                  <a:lnTo>
                    <a:pt x="3064" y="297"/>
                  </a:lnTo>
                  <a:lnTo>
                    <a:pt x="3276" y="366"/>
                  </a:lnTo>
                  <a:lnTo>
                    <a:pt x="3395" y="366"/>
                  </a:lnTo>
                  <a:lnTo>
                    <a:pt x="3797" y="256"/>
                  </a:lnTo>
                  <a:lnTo>
                    <a:pt x="3844" y="242"/>
                  </a:lnTo>
                  <a:lnTo>
                    <a:pt x="3856" y="235"/>
                  </a:lnTo>
                  <a:lnTo>
                    <a:pt x="3880" y="214"/>
                  </a:lnTo>
                  <a:lnTo>
                    <a:pt x="3903" y="207"/>
                  </a:lnTo>
                  <a:lnTo>
                    <a:pt x="3939" y="207"/>
                  </a:lnTo>
                  <a:lnTo>
                    <a:pt x="4022" y="214"/>
                  </a:lnTo>
                  <a:lnTo>
                    <a:pt x="4069" y="214"/>
                  </a:lnTo>
                  <a:lnTo>
                    <a:pt x="4128" y="207"/>
                  </a:lnTo>
                  <a:lnTo>
                    <a:pt x="4163" y="194"/>
                  </a:lnTo>
                  <a:lnTo>
                    <a:pt x="4365" y="49"/>
                  </a:lnTo>
                  <a:lnTo>
                    <a:pt x="4388" y="35"/>
                  </a:lnTo>
                  <a:lnTo>
                    <a:pt x="4447" y="42"/>
                  </a:lnTo>
                  <a:lnTo>
                    <a:pt x="4554" y="62"/>
                  </a:lnTo>
                  <a:lnTo>
                    <a:pt x="4613" y="62"/>
                  </a:lnTo>
                  <a:lnTo>
                    <a:pt x="4743" y="42"/>
                  </a:lnTo>
                  <a:lnTo>
                    <a:pt x="4778" y="35"/>
                  </a:lnTo>
                  <a:lnTo>
                    <a:pt x="4838" y="7"/>
                  </a:lnTo>
                  <a:lnTo>
                    <a:pt x="4861" y="0"/>
                  </a:lnTo>
                  <a:lnTo>
                    <a:pt x="4980" y="0"/>
                  </a:lnTo>
                  <a:lnTo>
                    <a:pt x="5204" y="35"/>
                  </a:lnTo>
                  <a:lnTo>
                    <a:pt x="5370" y="42"/>
                  </a:lnTo>
                  <a:lnTo>
                    <a:pt x="5524" y="69"/>
                  </a:lnTo>
                  <a:lnTo>
                    <a:pt x="5595" y="69"/>
                  </a:lnTo>
                  <a:lnTo>
                    <a:pt x="5630" y="83"/>
                  </a:lnTo>
                  <a:lnTo>
                    <a:pt x="5642" y="104"/>
                  </a:lnTo>
                  <a:lnTo>
                    <a:pt x="5689" y="138"/>
                  </a:lnTo>
                  <a:lnTo>
                    <a:pt x="5855" y="207"/>
                  </a:lnTo>
                  <a:lnTo>
                    <a:pt x="6044" y="249"/>
                  </a:lnTo>
                  <a:lnTo>
                    <a:pt x="6245" y="263"/>
                  </a:lnTo>
                  <a:lnTo>
                    <a:pt x="6517" y="242"/>
                  </a:lnTo>
                  <a:lnTo>
                    <a:pt x="6552" y="256"/>
                  </a:lnTo>
                  <a:lnTo>
                    <a:pt x="6588" y="276"/>
                  </a:lnTo>
                  <a:lnTo>
                    <a:pt x="6635" y="297"/>
                  </a:lnTo>
                  <a:lnTo>
                    <a:pt x="6694" y="311"/>
                  </a:lnTo>
                  <a:lnTo>
                    <a:pt x="6742" y="304"/>
                  </a:lnTo>
                  <a:lnTo>
                    <a:pt x="6765" y="290"/>
                  </a:lnTo>
                  <a:lnTo>
                    <a:pt x="6813" y="276"/>
                  </a:lnTo>
                  <a:lnTo>
                    <a:pt x="7002" y="276"/>
                  </a:lnTo>
                  <a:lnTo>
                    <a:pt x="7049" y="263"/>
                  </a:lnTo>
                  <a:lnTo>
                    <a:pt x="7073" y="235"/>
                  </a:lnTo>
                  <a:lnTo>
                    <a:pt x="7073" y="207"/>
                  </a:lnTo>
                  <a:lnTo>
                    <a:pt x="7085" y="187"/>
                  </a:lnTo>
                  <a:lnTo>
                    <a:pt x="7120" y="166"/>
                  </a:lnTo>
                  <a:lnTo>
                    <a:pt x="7167" y="166"/>
                  </a:lnTo>
                  <a:lnTo>
                    <a:pt x="7333" y="180"/>
                  </a:lnTo>
                  <a:lnTo>
                    <a:pt x="7392" y="180"/>
                  </a:lnTo>
                  <a:lnTo>
                    <a:pt x="7522" y="159"/>
                  </a:lnTo>
                  <a:lnTo>
                    <a:pt x="7581" y="159"/>
                  </a:lnTo>
                  <a:lnTo>
                    <a:pt x="7641" y="166"/>
                  </a:lnTo>
                  <a:lnTo>
                    <a:pt x="7735" y="194"/>
                  </a:lnTo>
                  <a:lnTo>
                    <a:pt x="7782" y="200"/>
                  </a:lnTo>
                  <a:lnTo>
                    <a:pt x="7865" y="159"/>
                  </a:lnTo>
                  <a:lnTo>
                    <a:pt x="7948" y="145"/>
                  </a:lnTo>
                  <a:lnTo>
                    <a:pt x="8019" y="159"/>
                  </a:lnTo>
                  <a:lnTo>
                    <a:pt x="8019" y="166"/>
                  </a:lnTo>
                  <a:lnTo>
                    <a:pt x="8019" y="166"/>
                  </a:lnTo>
                  <a:lnTo>
                    <a:pt x="8090" y="166"/>
                  </a:lnTo>
                  <a:lnTo>
                    <a:pt x="8102" y="159"/>
                  </a:lnTo>
                  <a:lnTo>
                    <a:pt x="8102" y="152"/>
                  </a:lnTo>
                  <a:lnTo>
                    <a:pt x="8114" y="145"/>
                  </a:lnTo>
                  <a:lnTo>
                    <a:pt x="8125" y="131"/>
                  </a:lnTo>
                  <a:lnTo>
                    <a:pt x="8161" y="138"/>
                  </a:lnTo>
                  <a:lnTo>
                    <a:pt x="8220" y="152"/>
                  </a:lnTo>
                  <a:lnTo>
                    <a:pt x="8244" y="159"/>
                  </a:lnTo>
                  <a:lnTo>
                    <a:pt x="8267" y="159"/>
                  </a:lnTo>
                  <a:lnTo>
                    <a:pt x="8315" y="138"/>
                  </a:lnTo>
                  <a:lnTo>
                    <a:pt x="8338" y="125"/>
                  </a:lnTo>
                  <a:lnTo>
                    <a:pt x="8362" y="111"/>
                  </a:lnTo>
                  <a:lnTo>
                    <a:pt x="8492" y="104"/>
                  </a:lnTo>
                  <a:lnTo>
                    <a:pt x="8551" y="111"/>
                  </a:lnTo>
                  <a:lnTo>
                    <a:pt x="8575" y="125"/>
                  </a:lnTo>
                  <a:lnTo>
                    <a:pt x="8551" y="166"/>
                  </a:lnTo>
                  <a:lnTo>
                    <a:pt x="8669" y="145"/>
                  </a:lnTo>
                  <a:lnTo>
                    <a:pt x="8752" y="152"/>
                  </a:lnTo>
                  <a:lnTo>
                    <a:pt x="8847" y="159"/>
                  </a:lnTo>
                  <a:lnTo>
                    <a:pt x="8953" y="159"/>
                  </a:lnTo>
                  <a:lnTo>
                    <a:pt x="8942" y="200"/>
                  </a:lnTo>
                  <a:lnTo>
                    <a:pt x="8965" y="207"/>
                  </a:lnTo>
                  <a:lnTo>
                    <a:pt x="9012" y="207"/>
                  </a:lnTo>
                  <a:lnTo>
                    <a:pt x="9048" y="207"/>
                  </a:lnTo>
                  <a:lnTo>
                    <a:pt x="9095" y="221"/>
                  </a:lnTo>
                  <a:lnTo>
                    <a:pt x="9143" y="242"/>
                  </a:lnTo>
                  <a:lnTo>
                    <a:pt x="9178" y="256"/>
                  </a:lnTo>
                  <a:lnTo>
                    <a:pt x="9237" y="263"/>
                  </a:lnTo>
                  <a:lnTo>
                    <a:pt x="9367" y="256"/>
                  </a:lnTo>
                  <a:lnTo>
                    <a:pt x="9675" y="214"/>
                  </a:lnTo>
                  <a:lnTo>
                    <a:pt x="9687" y="221"/>
                  </a:lnTo>
                  <a:lnTo>
                    <a:pt x="9710" y="276"/>
                  </a:lnTo>
                  <a:lnTo>
                    <a:pt x="9758" y="325"/>
                  </a:lnTo>
                  <a:lnTo>
                    <a:pt x="9899" y="539"/>
                  </a:lnTo>
                  <a:lnTo>
                    <a:pt x="9970" y="622"/>
                  </a:lnTo>
                  <a:lnTo>
                    <a:pt x="10018" y="718"/>
                  </a:lnTo>
                  <a:lnTo>
                    <a:pt x="10089" y="774"/>
                  </a:lnTo>
                  <a:lnTo>
                    <a:pt x="10183" y="794"/>
                  </a:lnTo>
                  <a:lnTo>
                    <a:pt x="10207" y="836"/>
                  </a:lnTo>
                  <a:lnTo>
                    <a:pt x="10302" y="1264"/>
                  </a:lnTo>
                  <a:lnTo>
                    <a:pt x="10337" y="1340"/>
                  </a:lnTo>
                  <a:lnTo>
                    <a:pt x="10373" y="1375"/>
                  </a:lnTo>
                  <a:lnTo>
                    <a:pt x="10420" y="1409"/>
                  </a:lnTo>
                  <a:lnTo>
                    <a:pt x="10479" y="1423"/>
                  </a:lnTo>
                  <a:lnTo>
                    <a:pt x="10538" y="1423"/>
                  </a:lnTo>
                  <a:lnTo>
                    <a:pt x="10585" y="1437"/>
                  </a:lnTo>
                  <a:lnTo>
                    <a:pt x="10621" y="1451"/>
                  </a:lnTo>
                  <a:lnTo>
                    <a:pt x="10645" y="1478"/>
                  </a:lnTo>
                  <a:lnTo>
                    <a:pt x="10692" y="1506"/>
                  </a:lnTo>
                  <a:lnTo>
                    <a:pt x="10716" y="1513"/>
                  </a:lnTo>
                  <a:lnTo>
                    <a:pt x="10751" y="1513"/>
                  </a:lnTo>
                  <a:lnTo>
                    <a:pt x="10775" y="1499"/>
                  </a:lnTo>
                  <a:lnTo>
                    <a:pt x="10787" y="1492"/>
                  </a:lnTo>
                  <a:lnTo>
                    <a:pt x="10810" y="1485"/>
                  </a:lnTo>
                  <a:lnTo>
                    <a:pt x="10834" y="1492"/>
                  </a:lnTo>
                  <a:lnTo>
                    <a:pt x="10857" y="1499"/>
                  </a:lnTo>
                  <a:lnTo>
                    <a:pt x="10893" y="1526"/>
                  </a:lnTo>
                  <a:lnTo>
                    <a:pt x="10917" y="1547"/>
                  </a:lnTo>
                  <a:lnTo>
                    <a:pt x="10917" y="1575"/>
                  </a:lnTo>
                  <a:lnTo>
                    <a:pt x="10952" y="1630"/>
                  </a:lnTo>
                  <a:lnTo>
                    <a:pt x="11047" y="1685"/>
                  </a:lnTo>
                  <a:lnTo>
                    <a:pt x="11141" y="1775"/>
                  </a:lnTo>
                  <a:lnTo>
                    <a:pt x="11153" y="1803"/>
                  </a:lnTo>
                  <a:lnTo>
                    <a:pt x="11153" y="1823"/>
                  </a:lnTo>
                  <a:lnTo>
                    <a:pt x="11141" y="1879"/>
                  </a:lnTo>
                  <a:lnTo>
                    <a:pt x="11059" y="1969"/>
                  </a:lnTo>
                  <a:lnTo>
                    <a:pt x="10905" y="2051"/>
                  </a:lnTo>
                  <a:lnTo>
                    <a:pt x="10810" y="2162"/>
                  </a:lnTo>
                  <a:lnTo>
                    <a:pt x="10751" y="2190"/>
                  </a:lnTo>
                  <a:lnTo>
                    <a:pt x="10692" y="2210"/>
                  </a:lnTo>
                  <a:lnTo>
                    <a:pt x="10538" y="2259"/>
                  </a:lnTo>
                  <a:lnTo>
                    <a:pt x="10420" y="2307"/>
                  </a:lnTo>
                  <a:lnTo>
                    <a:pt x="10313" y="2314"/>
                  </a:lnTo>
                  <a:lnTo>
                    <a:pt x="10254" y="2321"/>
                  </a:lnTo>
                  <a:lnTo>
                    <a:pt x="10041" y="2224"/>
                  </a:lnTo>
                  <a:lnTo>
                    <a:pt x="9829" y="2196"/>
                  </a:lnTo>
                  <a:lnTo>
                    <a:pt x="9616" y="2134"/>
                  </a:lnTo>
                  <a:lnTo>
                    <a:pt x="9533" y="2127"/>
                  </a:lnTo>
                  <a:lnTo>
                    <a:pt x="9462" y="2127"/>
                  </a:lnTo>
                  <a:lnTo>
                    <a:pt x="9391" y="2134"/>
                  </a:lnTo>
                  <a:lnTo>
                    <a:pt x="9273" y="2127"/>
                  </a:lnTo>
                  <a:lnTo>
                    <a:pt x="8859" y="2038"/>
                  </a:lnTo>
                  <a:lnTo>
                    <a:pt x="8752" y="2024"/>
                  </a:lnTo>
                  <a:lnTo>
                    <a:pt x="8468" y="2024"/>
                  </a:lnTo>
                  <a:lnTo>
                    <a:pt x="8386" y="2003"/>
                  </a:lnTo>
                  <a:lnTo>
                    <a:pt x="8327" y="2003"/>
                  </a:lnTo>
                  <a:lnTo>
                    <a:pt x="8291" y="2010"/>
                  </a:lnTo>
                  <a:lnTo>
                    <a:pt x="8185" y="2038"/>
                  </a:lnTo>
                  <a:lnTo>
                    <a:pt x="8125" y="2044"/>
                  </a:lnTo>
                  <a:lnTo>
                    <a:pt x="8007" y="2031"/>
                  </a:lnTo>
                  <a:lnTo>
                    <a:pt x="7948" y="2024"/>
                  </a:lnTo>
                  <a:lnTo>
                    <a:pt x="7865" y="2031"/>
                  </a:lnTo>
                  <a:lnTo>
                    <a:pt x="7759" y="2024"/>
                  </a:lnTo>
                  <a:lnTo>
                    <a:pt x="7617" y="1996"/>
                  </a:lnTo>
                  <a:lnTo>
                    <a:pt x="7558" y="1982"/>
                  </a:lnTo>
                  <a:lnTo>
                    <a:pt x="7499" y="1969"/>
                  </a:lnTo>
                  <a:lnTo>
                    <a:pt x="7428" y="1962"/>
                  </a:lnTo>
                  <a:lnTo>
                    <a:pt x="7309" y="1962"/>
                  </a:lnTo>
                  <a:lnTo>
                    <a:pt x="7167" y="1927"/>
                  </a:lnTo>
                  <a:lnTo>
                    <a:pt x="7073" y="1893"/>
                  </a:lnTo>
                  <a:lnTo>
                    <a:pt x="7037" y="1886"/>
                  </a:lnTo>
                  <a:lnTo>
                    <a:pt x="6990" y="1893"/>
                  </a:lnTo>
                  <a:lnTo>
                    <a:pt x="6931" y="1886"/>
                  </a:lnTo>
                  <a:lnTo>
                    <a:pt x="6860" y="1886"/>
                  </a:lnTo>
                  <a:lnTo>
                    <a:pt x="6789" y="1858"/>
                  </a:lnTo>
                  <a:lnTo>
                    <a:pt x="6659" y="1872"/>
                  </a:lnTo>
                  <a:lnTo>
                    <a:pt x="6541" y="1899"/>
                  </a:lnTo>
                  <a:lnTo>
                    <a:pt x="6458" y="1906"/>
                  </a:lnTo>
                  <a:lnTo>
                    <a:pt x="6245" y="1899"/>
                  </a:lnTo>
                  <a:lnTo>
                    <a:pt x="6115" y="1913"/>
                  </a:lnTo>
                  <a:lnTo>
                    <a:pt x="5843" y="1975"/>
                  </a:lnTo>
                  <a:lnTo>
                    <a:pt x="5476" y="1989"/>
                  </a:lnTo>
                  <a:lnTo>
                    <a:pt x="5441" y="1989"/>
                  </a:lnTo>
                  <a:lnTo>
                    <a:pt x="5346" y="1969"/>
                  </a:lnTo>
                  <a:lnTo>
                    <a:pt x="5275" y="1955"/>
                  </a:lnTo>
                  <a:lnTo>
                    <a:pt x="5192" y="1948"/>
                  </a:lnTo>
                  <a:lnTo>
                    <a:pt x="5121" y="1955"/>
                  </a:lnTo>
                  <a:lnTo>
                    <a:pt x="4980" y="1996"/>
                  </a:lnTo>
                  <a:lnTo>
                    <a:pt x="4956" y="2003"/>
                  </a:lnTo>
                  <a:lnTo>
                    <a:pt x="4743" y="2003"/>
                  </a:lnTo>
                  <a:lnTo>
                    <a:pt x="4447" y="1975"/>
                  </a:lnTo>
                  <a:lnTo>
                    <a:pt x="4246" y="1962"/>
                  </a:lnTo>
                  <a:lnTo>
                    <a:pt x="4104" y="1969"/>
                  </a:lnTo>
                  <a:lnTo>
                    <a:pt x="4022" y="1955"/>
                  </a:lnTo>
                  <a:lnTo>
                    <a:pt x="3868" y="1906"/>
                  </a:lnTo>
                  <a:lnTo>
                    <a:pt x="3608" y="1851"/>
                  </a:lnTo>
                  <a:lnTo>
                    <a:pt x="3501" y="1844"/>
                  </a:lnTo>
                  <a:lnTo>
                    <a:pt x="3430" y="1851"/>
                  </a:lnTo>
                  <a:lnTo>
                    <a:pt x="3312" y="1872"/>
                  </a:lnTo>
                  <a:lnTo>
                    <a:pt x="3253" y="1872"/>
                  </a:lnTo>
                  <a:lnTo>
                    <a:pt x="3146" y="1872"/>
                  </a:lnTo>
                  <a:lnTo>
                    <a:pt x="3040" y="1865"/>
                  </a:lnTo>
                  <a:lnTo>
                    <a:pt x="2910" y="1865"/>
                  </a:lnTo>
                  <a:lnTo>
                    <a:pt x="2803" y="1872"/>
                  </a:lnTo>
                  <a:lnTo>
                    <a:pt x="2756" y="1879"/>
                  </a:lnTo>
                  <a:lnTo>
                    <a:pt x="2626" y="1913"/>
                  </a:lnTo>
                  <a:lnTo>
                    <a:pt x="2590" y="1927"/>
                  </a:lnTo>
                  <a:lnTo>
                    <a:pt x="2555" y="1969"/>
                  </a:lnTo>
                  <a:lnTo>
                    <a:pt x="2520" y="1982"/>
                  </a:lnTo>
                  <a:lnTo>
                    <a:pt x="2401" y="2024"/>
                  </a:lnTo>
                  <a:lnTo>
                    <a:pt x="2378" y="2038"/>
                  </a:lnTo>
                  <a:lnTo>
                    <a:pt x="2354" y="2058"/>
                  </a:lnTo>
                  <a:lnTo>
                    <a:pt x="2342" y="2086"/>
                  </a:lnTo>
                  <a:lnTo>
                    <a:pt x="2330" y="2114"/>
                  </a:lnTo>
                  <a:lnTo>
                    <a:pt x="2271" y="2134"/>
                  </a:lnTo>
                  <a:lnTo>
                    <a:pt x="2023" y="2190"/>
                  </a:lnTo>
                  <a:lnTo>
                    <a:pt x="1940" y="2217"/>
                  </a:lnTo>
                  <a:lnTo>
                    <a:pt x="1857" y="2259"/>
                  </a:lnTo>
                  <a:lnTo>
                    <a:pt x="1822" y="2279"/>
                  </a:lnTo>
                  <a:lnTo>
                    <a:pt x="1810" y="2300"/>
                  </a:lnTo>
                  <a:lnTo>
                    <a:pt x="1810" y="2335"/>
                  </a:lnTo>
                  <a:lnTo>
                    <a:pt x="1751" y="2383"/>
                  </a:lnTo>
                  <a:lnTo>
                    <a:pt x="1621" y="2411"/>
                  </a:lnTo>
                  <a:lnTo>
                    <a:pt x="1585" y="2390"/>
                  </a:lnTo>
                  <a:lnTo>
                    <a:pt x="1479" y="2348"/>
                  </a:lnTo>
                  <a:lnTo>
                    <a:pt x="1349" y="2335"/>
                  </a:lnTo>
                  <a:lnTo>
                    <a:pt x="544" y="2348"/>
                  </a:lnTo>
                  <a:lnTo>
                    <a:pt x="391" y="2335"/>
                  </a:lnTo>
                  <a:lnTo>
                    <a:pt x="0" y="2196"/>
                  </a:lnTo>
                  <a:lnTo>
                    <a:pt x="48" y="219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5" name="Google Shape;608;p22">
              <a:extLst>
                <a:ext uri="{FF2B5EF4-FFF2-40B4-BE49-F238E27FC236}">
                  <a16:creationId xmlns:a16="http://schemas.microsoft.com/office/drawing/2014/main" id="{3F4F2ED4-3BD3-2DAC-FBA6-5CB900C21AF9}"/>
                </a:ext>
              </a:extLst>
            </p:cNvPr>
            <p:cNvSpPr/>
            <p:nvPr/>
          </p:nvSpPr>
          <p:spPr>
            <a:xfrm flipH="1">
              <a:off x="10021077" y="2288291"/>
              <a:ext cx="472302" cy="640699"/>
            </a:xfrm>
            <a:custGeom>
              <a:avLst/>
              <a:gdLst/>
              <a:ahLst/>
              <a:cxnLst/>
              <a:rect l="l" t="t" r="r" b="b"/>
              <a:pathLst>
                <a:path w="6292" h="5450" extrusionOk="0">
                  <a:moveTo>
                    <a:pt x="0" y="5145"/>
                  </a:moveTo>
                  <a:lnTo>
                    <a:pt x="47" y="5132"/>
                  </a:lnTo>
                  <a:lnTo>
                    <a:pt x="130" y="5083"/>
                  </a:lnTo>
                  <a:lnTo>
                    <a:pt x="189" y="5063"/>
                  </a:lnTo>
                  <a:lnTo>
                    <a:pt x="296" y="5035"/>
                  </a:lnTo>
                  <a:lnTo>
                    <a:pt x="331" y="5021"/>
                  </a:lnTo>
                  <a:lnTo>
                    <a:pt x="402" y="4973"/>
                  </a:lnTo>
                  <a:lnTo>
                    <a:pt x="615" y="4738"/>
                  </a:lnTo>
                  <a:lnTo>
                    <a:pt x="651" y="4676"/>
                  </a:lnTo>
                  <a:lnTo>
                    <a:pt x="674" y="4607"/>
                  </a:lnTo>
                  <a:lnTo>
                    <a:pt x="686" y="4545"/>
                  </a:lnTo>
                  <a:lnTo>
                    <a:pt x="686" y="4524"/>
                  </a:lnTo>
                  <a:lnTo>
                    <a:pt x="651" y="4434"/>
                  </a:lnTo>
                  <a:lnTo>
                    <a:pt x="662" y="4420"/>
                  </a:lnTo>
                  <a:lnTo>
                    <a:pt x="686" y="4413"/>
                  </a:lnTo>
                  <a:lnTo>
                    <a:pt x="816" y="4310"/>
                  </a:lnTo>
                  <a:lnTo>
                    <a:pt x="946" y="4289"/>
                  </a:lnTo>
                  <a:lnTo>
                    <a:pt x="1254" y="4296"/>
                  </a:lnTo>
                  <a:lnTo>
                    <a:pt x="1443" y="4275"/>
                  </a:lnTo>
                  <a:lnTo>
                    <a:pt x="1538" y="4255"/>
                  </a:lnTo>
                  <a:lnTo>
                    <a:pt x="1609" y="4241"/>
                  </a:lnTo>
                  <a:lnTo>
                    <a:pt x="1750" y="4179"/>
                  </a:lnTo>
                  <a:lnTo>
                    <a:pt x="1857" y="4082"/>
                  </a:lnTo>
                  <a:lnTo>
                    <a:pt x="1869" y="4027"/>
                  </a:lnTo>
                  <a:lnTo>
                    <a:pt x="1845" y="3985"/>
                  </a:lnTo>
                  <a:lnTo>
                    <a:pt x="1810" y="3937"/>
                  </a:lnTo>
                  <a:lnTo>
                    <a:pt x="1798" y="3889"/>
                  </a:lnTo>
                  <a:lnTo>
                    <a:pt x="1810" y="3847"/>
                  </a:lnTo>
                  <a:lnTo>
                    <a:pt x="1857" y="3757"/>
                  </a:lnTo>
                  <a:lnTo>
                    <a:pt x="1869" y="3709"/>
                  </a:lnTo>
                  <a:lnTo>
                    <a:pt x="1833" y="3474"/>
                  </a:lnTo>
                  <a:lnTo>
                    <a:pt x="1762" y="3336"/>
                  </a:lnTo>
                  <a:lnTo>
                    <a:pt x="1750" y="3295"/>
                  </a:lnTo>
                  <a:lnTo>
                    <a:pt x="1762" y="3198"/>
                  </a:lnTo>
                  <a:lnTo>
                    <a:pt x="1774" y="3163"/>
                  </a:lnTo>
                  <a:lnTo>
                    <a:pt x="1810" y="3136"/>
                  </a:lnTo>
                  <a:lnTo>
                    <a:pt x="1881" y="3080"/>
                  </a:lnTo>
                  <a:lnTo>
                    <a:pt x="1904" y="3060"/>
                  </a:lnTo>
                  <a:lnTo>
                    <a:pt x="1892" y="3032"/>
                  </a:lnTo>
                  <a:lnTo>
                    <a:pt x="1857" y="3018"/>
                  </a:lnTo>
                  <a:lnTo>
                    <a:pt x="1810" y="3011"/>
                  </a:lnTo>
                  <a:lnTo>
                    <a:pt x="1774" y="2998"/>
                  </a:lnTo>
                  <a:lnTo>
                    <a:pt x="1715" y="2970"/>
                  </a:lnTo>
                  <a:lnTo>
                    <a:pt x="1668" y="2942"/>
                  </a:lnTo>
                  <a:lnTo>
                    <a:pt x="1632" y="2908"/>
                  </a:lnTo>
                  <a:lnTo>
                    <a:pt x="1620" y="2859"/>
                  </a:lnTo>
                  <a:lnTo>
                    <a:pt x="1585" y="2825"/>
                  </a:lnTo>
                  <a:lnTo>
                    <a:pt x="1514" y="2818"/>
                  </a:lnTo>
                  <a:lnTo>
                    <a:pt x="1431" y="2825"/>
                  </a:lnTo>
                  <a:lnTo>
                    <a:pt x="1360" y="2825"/>
                  </a:lnTo>
                  <a:lnTo>
                    <a:pt x="1301" y="2777"/>
                  </a:lnTo>
                  <a:lnTo>
                    <a:pt x="1313" y="2687"/>
                  </a:lnTo>
                  <a:lnTo>
                    <a:pt x="1396" y="2535"/>
                  </a:lnTo>
                  <a:lnTo>
                    <a:pt x="1514" y="2390"/>
                  </a:lnTo>
                  <a:lnTo>
                    <a:pt x="1538" y="2342"/>
                  </a:lnTo>
                  <a:lnTo>
                    <a:pt x="1538" y="2307"/>
                  </a:lnTo>
                  <a:lnTo>
                    <a:pt x="1502" y="2231"/>
                  </a:lnTo>
                  <a:lnTo>
                    <a:pt x="1490" y="2196"/>
                  </a:lnTo>
                  <a:lnTo>
                    <a:pt x="1502" y="2155"/>
                  </a:lnTo>
                  <a:lnTo>
                    <a:pt x="1526" y="2121"/>
                  </a:lnTo>
                  <a:lnTo>
                    <a:pt x="1561" y="2086"/>
                  </a:lnTo>
                  <a:lnTo>
                    <a:pt x="1609" y="2058"/>
                  </a:lnTo>
                  <a:lnTo>
                    <a:pt x="1609" y="2058"/>
                  </a:lnTo>
                  <a:lnTo>
                    <a:pt x="1644" y="2045"/>
                  </a:lnTo>
                  <a:lnTo>
                    <a:pt x="1679" y="2045"/>
                  </a:lnTo>
                  <a:lnTo>
                    <a:pt x="1727" y="2031"/>
                  </a:lnTo>
                  <a:lnTo>
                    <a:pt x="1762" y="2010"/>
                  </a:lnTo>
                  <a:lnTo>
                    <a:pt x="1857" y="1955"/>
                  </a:lnTo>
                  <a:lnTo>
                    <a:pt x="1928" y="1906"/>
                  </a:lnTo>
                  <a:lnTo>
                    <a:pt x="2011" y="1858"/>
                  </a:lnTo>
                  <a:lnTo>
                    <a:pt x="2082" y="1810"/>
                  </a:lnTo>
                  <a:lnTo>
                    <a:pt x="2164" y="1761"/>
                  </a:lnTo>
                  <a:lnTo>
                    <a:pt x="2235" y="1713"/>
                  </a:lnTo>
                  <a:lnTo>
                    <a:pt x="2306" y="1665"/>
                  </a:lnTo>
                  <a:lnTo>
                    <a:pt x="2389" y="1616"/>
                  </a:lnTo>
                  <a:lnTo>
                    <a:pt x="2460" y="1575"/>
                  </a:lnTo>
                  <a:lnTo>
                    <a:pt x="2531" y="1527"/>
                  </a:lnTo>
                  <a:lnTo>
                    <a:pt x="2602" y="1451"/>
                  </a:lnTo>
                  <a:lnTo>
                    <a:pt x="2649" y="1361"/>
                  </a:lnTo>
                  <a:lnTo>
                    <a:pt x="2685" y="1264"/>
                  </a:lnTo>
                  <a:lnTo>
                    <a:pt x="2732" y="1161"/>
                  </a:lnTo>
                  <a:lnTo>
                    <a:pt x="2779" y="1064"/>
                  </a:lnTo>
                  <a:lnTo>
                    <a:pt x="2827" y="967"/>
                  </a:lnTo>
                  <a:lnTo>
                    <a:pt x="2862" y="870"/>
                  </a:lnTo>
                  <a:lnTo>
                    <a:pt x="2909" y="767"/>
                  </a:lnTo>
                  <a:lnTo>
                    <a:pt x="2957" y="670"/>
                  </a:lnTo>
                  <a:lnTo>
                    <a:pt x="2992" y="573"/>
                  </a:lnTo>
                  <a:lnTo>
                    <a:pt x="3016" y="532"/>
                  </a:lnTo>
                  <a:lnTo>
                    <a:pt x="3087" y="484"/>
                  </a:lnTo>
                  <a:lnTo>
                    <a:pt x="3028" y="435"/>
                  </a:lnTo>
                  <a:lnTo>
                    <a:pt x="3051" y="408"/>
                  </a:lnTo>
                  <a:lnTo>
                    <a:pt x="3111" y="387"/>
                  </a:lnTo>
                  <a:lnTo>
                    <a:pt x="3181" y="346"/>
                  </a:lnTo>
                  <a:lnTo>
                    <a:pt x="3217" y="366"/>
                  </a:lnTo>
                  <a:lnTo>
                    <a:pt x="3241" y="359"/>
                  </a:lnTo>
                  <a:lnTo>
                    <a:pt x="3276" y="359"/>
                  </a:lnTo>
                  <a:lnTo>
                    <a:pt x="3312" y="352"/>
                  </a:lnTo>
                  <a:lnTo>
                    <a:pt x="3359" y="366"/>
                  </a:lnTo>
                  <a:lnTo>
                    <a:pt x="3394" y="373"/>
                  </a:lnTo>
                  <a:lnTo>
                    <a:pt x="3524" y="422"/>
                  </a:lnTo>
                  <a:lnTo>
                    <a:pt x="3607" y="442"/>
                  </a:lnTo>
                  <a:lnTo>
                    <a:pt x="3678" y="428"/>
                  </a:lnTo>
                  <a:lnTo>
                    <a:pt x="3737" y="373"/>
                  </a:lnTo>
                  <a:lnTo>
                    <a:pt x="3761" y="325"/>
                  </a:lnTo>
                  <a:lnTo>
                    <a:pt x="3749" y="228"/>
                  </a:lnTo>
                  <a:lnTo>
                    <a:pt x="3773" y="173"/>
                  </a:lnTo>
                  <a:lnTo>
                    <a:pt x="3785" y="166"/>
                  </a:lnTo>
                  <a:lnTo>
                    <a:pt x="3820" y="145"/>
                  </a:lnTo>
                  <a:lnTo>
                    <a:pt x="3832" y="131"/>
                  </a:lnTo>
                  <a:lnTo>
                    <a:pt x="3832" y="125"/>
                  </a:lnTo>
                  <a:lnTo>
                    <a:pt x="3808" y="104"/>
                  </a:lnTo>
                  <a:lnTo>
                    <a:pt x="3808" y="97"/>
                  </a:lnTo>
                  <a:lnTo>
                    <a:pt x="3856" y="14"/>
                  </a:lnTo>
                  <a:lnTo>
                    <a:pt x="3879" y="0"/>
                  </a:lnTo>
                  <a:lnTo>
                    <a:pt x="3974" y="0"/>
                  </a:lnTo>
                  <a:lnTo>
                    <a:pt x="4139" y="90"/>
                  </a:lnTo>
                  <a:lnTo>
                    <a:pt x="4222" y="118"/>
                  </a:lnTo>
                  <a:lnTo>
                    <a:pt x="4317" y="138"/>
                  </a:lnTo>
                  <a:lnTo>
                    <a:pt x="4388" y="159"/>
                  </a:lnTo>
                  <a:lnTo>
                    <a:pt x="4518" y="235"/>
                  </a:lnTo>
                  <a:lnTo>
                    <a:pt x="4660" y="270"/>
                  </a:lnTo>
                  <a:lnTo>
                    <a:pt x="4814" y="283"/>
                  </a:lnTo>
                  <a:lnTo>
                    <a:pt x="5239" y="290"/>
                  </a:lnTo>
                  <a:lnTo>
                    <a:pt x="5405" y="318"/>
                  </a:lnTo>
                  <a:lnTo>
                    <a:pt x="5440" y="325"/>
                  </a:lnTo>
                  <a:lnTo>
                    <a:pt x="5511" y="401"/>
                  </a:lnTo>
                  <a:lnTo>
                    <a:pt x="5500" y="491"/>
                  </a:lnTo>
                  <a:lnTo>
                    <a:pt x="5547" y="794"/>
                  </a:lnTo>
                  <a:lnTo>
                    <a:pt x="5535" y="891"/>
                  </a:lnTo>
                  <a:lnTo>
                    <a:pt x="5535" y="905"/>
                  </a:lnTo>
                  <a:lnTo>
                    <a:pt x="5559" y="967"/>
                  </a:lnTo>
                  <a:lnTo>
                    <a:pt x="5511" y="1078"/>
                  </a:lnTo>
                  <a:lnTo>
                    <a:pt x="5476" y="1133"/>
                  </a:lnTo>
                  <a:lnTo>
                    <a:pt x="5476" y="1161"/>
                  </a:lnTo>
                  <a:lnTo>
                    <a:pt x="5488" y="1181"/>
                  </a:lnTo>
                  <a:lnTo>
                    <a:pt x="5547" y="1209"/>
                  </a:lnTo>
                  <a:lnTo>
                    <a:pt x="5641" y="1243"/>
                  </a:lnTo>
                  <a:lnTo>
                    <a:pt x="5665" y="1257"/>
                  </a:lnTo>
                  <a:lnTo>
                    <a:pt x="5677" y="1278"/>
                  </a:lnTo>
                  <a:lnTo>
                    <a:pt x="5665" y="1299"/>
                  </a:lnTo>
                  <a:lnTo>
                    <a:pt x="5665" y="1312"/>
                  </a:lnTo>
                  <a:lnTo>
                    <a:pt x="5677" y="1326"/>
                  </a:lnTo>
                  <a:lnTo>
                    <a:pt x="5712" y="1354"/>
                  </a:lnTo>
                  <a:lnTo>
                    <a:pt x="5854" y="1416"/>
                  </a:lnTo>
                  <a:lnTo>
                    <a:pt x="5914" y="1444"/>
                  </a:lnTo>
                  <a:lnTo>
                    <a:pt x="5937" y="1464"/>
                  </a:lnTo>
                  <a:lnTo>
                    <a:pt x="5961" y="1492"/>
                  </a:lnTo>
                  <a:lnTo>
                    <a:pt x="5984" y="1520"/>
                  </a:lnTo>
                  <a:lnTo>
                    <a:pt x="5996" y="1547"/>
                  </a:lnTo>
                  <a:lnTo>
                    <a:pt x="5996" y="1575"/>
                  </a:lnTo>
                  <a:lnTo>
                    <a:pt x="5996" y="1596"/>
                  </a:lnTo>
                  <a:lnTo>
                    <a:pt x="5961" y="1651"/>
                  </a:lnTo>
                  <a:lnTo>
                    <a:pt x="5854" y="1741"/>
                  </a:lnTo>
                  <a:lnTo>
                    <a:pt x="5772" y="1844"/>
                  </a:lnTo>
                  <a:lnTo>
                    <a:pt x="5748" y="1851"/>
                  </a:lnTo>
                  <a:lnTo>
                    <a:pt x="5724" y="1879"/>
                  </a:lnTo>
                  <a:lnTo>
                    <a:pt x="5772" y="1975"/>
                  </a:lnTo>
                  <a:lnTo>
                    <a:pt x="5866" y="2038"/>
                  </a:lnTo>
                  <a:lnTo>
                    <a:pt x="5866" y="2051"/>
                  </a:lnTo>
                  <a:lnTo>
                    <a:pt x="5854" y="2065"/>
                  </a:lnTo>
                  <a:lnTo>
                    <a:pt x="5831" y="2065"/>
                  </a:lnTo>
                  <a:lnTo>
                    <a:pt x="5772" y="2065"/>
                  </a:lnTo>
                  <a:lnTo>
                    <a:pt x="5748" y="2072"/>
                  </a:lnTo>
                  <a:lnTo>
                    <a:pt x="5712" y="2079"/>
                  </a:lnTo>
                  <a:lnTo>
                    <a:pt x="5701" y="2093"/>
                  </a:lnTo>
                  <a:lnTo>
                    <a:pt x="5641" y="2114"/>
                  </a:lnTo>
                  <a:lnTo>
                    <a:pt x="5630" y="2169"/>
                  </a:lnTo>
                  <a:lnTo>
                    <a:pt x="5606" y="2183"/>
                  </a:lnTo>
                  <a:lnTo>
                    <a:pt x="5582" y="2190"/>
                  </a:lnTo>
                  <a:lnTo>
                    <a:pt x="5571" y="2183"/>
                  </a:lnTo>
                  <a:lnTo>
                    <a:pt x="5535" y="2148"/>
                  </a:lnTo>
                  <a:lnTo>
                    <a:pt x="5511" y="2134"/>
                  </a:lnTo>
                  <a:lnTo>
                    <a:pt x="5393" y="2079"/>
                  </a:lnTo>
                  <a:lnTo>
                    <a:pt x="5417" y="1996"/>
                  </a:lnTo>
                  <a:lnTo>
                    <a:pt x="5429" y="1982"/>
                  </a:lnTo>
                  <a:lnTo>
                    <a:pt x="5452" y="1955"/>
                  </a:lnTo>
                  <a:lnTo>
                    <a:pt x="5476" y="1920"/>
                  </a:lnTo>
                  <a:lnTo>
                    <a:pt x="5464" y="1906"/>
                  </a:lnTo>
                  <a:lnTo>
                    <a:pt x="5452" y="1893"/>
                  </a:lnTo>
                  <a:lnTo>
                    <a:pt x="5417" y="1893"/>
                  </a:lnTo>
                  <a:lnTo>
                    <a:pt x="5358" y="1893"/>
                  </a:lnTo>
                  <a:lnTo>
                    <a:pt x="5275" y="1900"/>
                  </a:lnTo>
                  <a:lnTo>
                    <a:pt x="5228" y="1913"/>
                  </a:lnTo>
                  <a:lnTo>
                    <a:pt x="5204" y="1934"/>
                  </a:lnTo>
                  <a:lnTo>
                    <a:pt x="5192" y="2031"/>
                  </a:lnTo>
                  <a:lnTo>
                    <a:pt x="5251" y="2169"/>
                  </a:lnTo>
                  <a:lnTo>
                    <a:pt x="5310" y="2252"/>
                  </a:lnTo>
                  <a:lnTo>
                    <a:pt x="5334" y="2314"/>
                  </a:lnTo>
                  <a:lnTo>
                    <a:pt x="5381" y="2362"/>
                  </a:lnTo>
                  <a:lnTo>
                    <a:pt x="5405" y="2411"/>
                  </a:lnTo>
                  <a:lnTo>
                    <a:pt x="5429" y="2459"/>
                  </a:lnTo>
                  <a:lnTo>
                    <a:pt x="5405" y="2632"/>
                  </a:lnTo>
                  <a:lnTo>
                    <a:pt x="5358" y="2652"/>
                  </a:lnTo>
                  <a:lnTo>
                    <a:pt x="5299" y="2728"/>
                  </a:lnTo>
                  <a:lnTo>
                    <a:pt x="5299" y="2749"/>
                  </a:lnTo>
                  <a:lnTo>
                    <a:pt x="5287" y="2763"/>
                  </a:lnTo>
                  <a:lnTo>
                    <a:pt x="5299" y="2818"/>
                  </a:lnTo>
                  <a:lnTo>
                    <a:pt x="5275" y="2853"/>
                  </a:lnTo>
                  <a:lnTo>
                    <a:pt x="5228" y="2887"/>
                  </a:lnTo>
                  <a:lnTo>
                    <a:pt x="5062" y="2894"/>
                  </a:lnTo>
                  <a:lnTo>
                    <a:pt x="5015" y="2935"/>
                  </a:lnTo>
                  <a:lnTo>
                    <a:pt x="4979" y="2942"/>
                  </a:lnTo>
                  <a:lnTo>
                    <a:pt x="4967" y="2949"/>
                  </a:lnTo>
                  <a:lnTo>
                    <a:pt x="4956" y="2956"/>
                  </a:lnTo>
                  <a:lnTo>
                    <a:pt x="4944" y="2963"/>
                  </a:lnTo>
                  <a:lnTo>
                    <a:pt x="4932" y="2984"/>
                  </a:lnTo>
                  <a:lnTo>
                    <a:pt x="4944" y="3011"/>
                  </a:lnTo>
                  <a:lnTo>
                    <a:pt x="4956" y="3046"/>
                  </a:lnTo>
                  <a:lnTo>
                    <a:pt x="5003" y="3080"/>
                  </a:lnTo>
                  <a:lnTo>
                    <a:pt x="5038" y="3101"/>
                  </a:lnTo>
                  <a:lnTo>
                    <a:pt x="5086" y="3122"/>
                  </a:lnTo>
                  <a:lnTo>
                    <a:pt x="5157" y="3143"/>
                  </a:lnTo>
                  <a:lnTo>
                    <a:pt x="5180" y="3156"/>
                  </a:lnTo>
                  <a:lnTo>
                    <a:pt x="5204" y="3177"/>
                  </a:lnTo>
                  <a:lnTo>
                    <a:pt x="5216" y="3219"/>
                  </a:lnTo>
                  <a:lnTo>
                    <a:pt x="5204" y="3301"/>
                  </a:lnTo>
                  <a:lnTo>
                    <a:pt x="5216" y="3350"/>
                  </a:lnTo>
                  <a:lnTo>
                    <a:pt x="5228" y="3371"/>
                  </a:lnTo>
                  <a:lnTo>
                    <a:pt x="5239" y="3391"/>
                  </a:lnTo>
                  <a:lnTo>
                    <a:pt x="5322" y="3453"/>
                  </a:lnTo>
                  <a:lnTo>
                    <a:pt x="5358" y="3488"/>
                  </a:lnTo>
                  <a:lnTo>
                    <a:pt x="5405" y="3516"/>
                  </a:lnTo>
                  <a:lnTo>
                    <a:pt x="5440" y="3543"/>
                  </a:lnTo>
                  <a:lnTo>
                    <a:pt x="5500" y="3578"/>
                  </a:lnTo>
                  <a:lnTo>
                    <a:pt x="5571" y="3605"/>
                  </a:lnTo>
                  <a:lnTo>
                    <a:pt x="5689" y="3640"/>
                  </a:lnTo>
                  <a:lnTo>
                    <a:pt x="5736" y="3647"/>
                  </a:lnTo>
                  <a:lnTo>
                    <a:pt x="5772" y="3640"/>
                  </a:lnTo>
                  <a:lnTo>
                    <a:pt x="5819" y="3633"/>
                  </a:lnTo>
                  <a:lnTo>
                    <a:pt x="5890" y="3598"/>
                  </a:lnTo>
                  <a:lnTo>
                    <a:pt x="5914" y="3592"/>
                  </a:lnTo>
                  <a:lnTo>
                    <a:pt x="5949" y="3585"/>
                  </a:lnTo>
                  <a:lnTo>
                    <a:pt x="5984" y="3578"/>
                  </a:lnTo>
                  <a:lnTo>
                    <a:pt x="6020" y="3564"/>
                  </a:lnTo>
                  <a:lnTo>
                    <a:pt x="6067" y="3536"/>
                  </a:lnTo>
                  <a:lnTo>
                    <a:pt x="6091" y="3522"/>
                  </a:lnTo>
                  <a:lnTo>
                    <a:pt x="6126" y="3516"/>
                  </a:lnTo>
                  <a:lnTo>
                    <a:pt x="6280" y="3495"/>
                  </a:lnTo>
                  <a:lnTo>
                    <a:pt x="6292" y="3495"/>
                  </a:lnTo>
                  <a:lnTo>
                    <a:pt x="6233" y="3516"/>
                  </a:lnTo>
                  <a:lnTo>
                    <a:pt x="6174" y="3557"/>
                  </a:lnTo>
                  <a:lnTo>
                    <a:pt x="6150" y="3571"/>
                  </a:lnTo>
                  <a:lnTo>
                    <a:pt x="6115" y="3592"/>
                  </a:lnTo>
                  <a:lnTo>
                    <a:pt x="6020" y="3619"/>
                  </a:lnTo>
                  <a:lnTo>
                    <a:pt x="5925" y="3668"/>
                  </a:lnTo>
                  <a:lnTo>
                    <a:pt x="5831" y="3730"/>
                  </a:lnTo>
                  <a:lnTo>
                    <a:pt x="5819" y="3743"/>
                  </a:lnTo>
                  <a:lnTo>
                    <a:pt x="5819" y="3750"/>
                  </a:lnTo>
                  <a:lnTo>
                    <a:pt x="5819" y="3757"/>
                  </a:lnTo>
                  <a:lnTo>
                    <a:pt x="5807" y="3771"/>
                  </a:lnTo>
                  <a:lnTo>
                    <a:pt x="5772" y="3806"/>
                  </a:lnTo>
                  <a:lnTo>
                    <a:pt x="5748" y="3819"/>
                  </a:lnTo>
                  <a:lnTo>
                    <a:pt x="5689" y="3840"/>
                  </a:lnTo>
                  <a:lnTo>
                    <a:pt x="5630" y="3854"/>
                  </a:lnTo>
                  <a:lnTo>
                    <a:pt x="5559" y="3868"/>
                  </a:lnTo>
                  <a:lnTo>
                    <a:pt x="5346" y="3882"/>
                  </a:lnTo>
                  <a:lnTo>
                    <a:pt x="5287" y="3902"/>
                  </a:lnTo>
                  <a:lnTo>
                    <a:pt x="5263" y="3930"/>
                  </a:lnTo>
                  <a:lnTo>
                    <a:pt x="5228" y="3937"/>
                  </a:lnTo>
                  <a:lnTo>
                    <a:pt x="5157" y="3944"/>
                  </a:lnTo>
                  <a:lnTo>
                    <a:pt x="5026" y="3937"/>
                  </a:lnTo>
                  <a:lnTo>
                    <a:pt x="4908" y="3944"/>
                  </a:lnTo>
                  <a:lnTo>
                    <a:pt x="4837" y="3944"/>
                  </a:lnTo>
                  <a:lnTo>
                    <a:pt x="4825" y="3930"/>
                  </a:lnTo>
                  <a:lnTo>
                    <a:pt x="4790" y="3826"/>
                  </a:lnTo>
                  <a:lnTo>
                    <a:pt x="4731" y="3778"/>
                  </a:lnTo>
                  <a:lnTo>
                    <a:pt x="4695" y="3757"/>
                  </a:lnTo>
                  <a:lnTo>
                    <a:pt x="4672" y="3757"/>
                  </a:lnTo>
                  <a:lnTo>
                    <a:pt x="4624" y="3757"/>
                  </a:lnTo>
                  <a:lnTo>
                    <a:pt x="4613" y="3764"/>
                  </a:lnTo>
                  <a:lnTo>
                    <a:pt x="4589" y="3764"/>
                  </a:lnTo>
                  <a:lnTo>
                    <a:pt x="4565" y="3771"/>
                  </a:lnTo>
                  <a:lnTo>
                    <a:pt x="4494" y="3771"/>
                  </a:lnTo>
                  <a:lnTo>
                    <a:pt x="4376" y="3778"/>
                  </a:lnTo>
                  <a:lnTo>
                    <a:pt x="4293" y="3778"/>
                  </a:lnTo>
                  <a:lnTo>
                    <a:pt x="4246" y="3778"/>
                  </a:lnTo>
                  <a:lnTo>
                    <a:pt x="4222" y="3785"/>
                  </a:lnTo>
                  <a:lnTo>
                    <a:pt x="4210" y="3792"/>
                  </a:lnTo>
                  <a:lnTo>
                    <a:pt x="4199" y="3792"/>
                  </a:lnTo>
                  <a:lnTo>
                    <a:pt x="4151" y="3792"/>
                  </a:lnTo>
                  <a:lnTo>
                    <a:pt x="4128" y="3792"/>
                  </a:lnTo>
                  <a:lnTo>
                    <a:pt x="4057" y="3806"/>
                  </a:lnTo>
                  <a:lnTo>
                    <a:pt x="4021" y="3785"/>
                  </a:lnTo>
                  <a:lnTo>
                    <a:pt x="3950" y="3771"/>
                  </a:lnTo>
                  <a:lnTo>
                    <a:pt x="3808" y="3792"/>
                  </a:lnTo>
                  <a:lnTo>
                    <a:pt x="3820" y="3813"/>
                  </a:lnTo>
                  <a:lnTo>
                    <a:pt x="3832" y="3826"/>
                  </a:lnTo>
                  <a:lnTo>
                    <a:pt x="3832" y="3840"/>
                  </a:lnTo>
                  <a:lnTo>
                    <a:pt x="3808" y="3909"/>
                  </a:lnTo>
                  <a:lnTo>
                    <a:pt x="3785" y="3944"/>
                  </a:lnTo>
                  <a:lnTo>
                    <a:pt x="3749" y="3971"/>
                  </a:lnTo>
                  <a:lnTo>
                    <a:pt x="3477" y="4103"/>
                  </a:lnTo>
                  <a:lnTo>
                    <a:pt x="3465" y="4130"/>
                  </a:lnTo>
                  <a:lnTo>
                    <a:pt x="3477" y="4158"/>
                  </a:lnTo>
                  <a:lnTo>
                    <a:pt x="3454" y="4206"/>
                  </a:lnTo>
                  <a:lnTo>
                    <a:pt x="3347" y="4310"/>
                  </a:lnTo>
                  <a:lnTo>
                    <a:pt x="3300" y="4337"/>
                  </a:lnTo>
                  <a:lnTo>
                    <a:pt x="3300" y="4351"/>
                  </a:lnTo>
                  <a:lnTo>
                    <a:pt x="3300" y="4358"/>
                  </a:lnTo>
                  <a:lnTo>
                    <a:pt x="3241" y="4365"/>
                  </a:lnTo>
                  <a:lnTo>
                    <a:pt x="3252" y="4496"/>
                  </a:lnTo>
                  <a:lnTo>
                    <a:pt x="3394" y="4593"/>
                  </a:lnTo>
                  <a:lnTo>
                    <a:pt x="3335" y="4634"/>
                  </a:lnTo>
                  <a:lnTo>
                    <a:pt x="3323" y="4648"/>
                  </a:lnTo>
                  <a:lnTo>
                    <a:pt x="3300" y="4676"/>
                  </a:lnTo>
                  <a:lnTo>
                    <a:pt x="3288" y="4683"/>
                  </a:lnTo>
                  <a:lnTo>
                    <a:pt x="3264" y="4697"/>
                  </a:lnTo>
                  <a:lnTo>
                    <a:pt x="3229" y="4703"/>
                  </a:lnTo>
                  <a:lnTo>
                    <a:pt x="3217" y="4717"/>
                  </a:lnTo>
                  <a:lnTo>
                    <a:pt x="3217" y="4731"/>
                  </a:lnTo>
                  <a:lnTo>
                    <a:pt x="3217" y="4766"/>
                  </a:lnTo>
                  <a:lnTo>
                    <a:pt x="3205" y="4779"/>
                  </a:lnTo>
                  <a:lnTo>
                    <a:pt x="3193" y="4793"/>
                  </a:lnTo>
                  <a:lnTo>
                    <a:pt x="3193" y="4807"/>
                  </a:lnTo>
                  <a:lnTo>
                    <a:pt x="3217" y="4835"/>
                  </a:lnTo>
                  <a:lnTo>
                    <a:pt x="3264" y="4876"/>
                  </a:lnTo>
                  <a:lnTo>
                    <a:pt x="3406" y="5007"/>
                  </a:lnTo>
                  <a:lnTo>
                    <a:pt x="3383" y="5035"/>
                  </a:lnTo>
                  <a:lnTo>
                    <a:pt x="3371" y="5042"/>
                  </a:lnTo>
                  <a:lnTo>
                    <a:pt x="3264" y="5070"/>
                  </a:lnTo>
                  <a:lnTo>
                    <a:pt x="3181" y="5076"/>
                  </a:lnTo>
                  <a:lnTo>
                    <a:pt x="3087" y="5090"/>
                  </a:lnTo>
                  <a:lnTo>
                    <a:pt x="3051" y="5104"/>
                  </a:lnTo>
                  <a:lnTo>
                    <a:pt x="3016" y="5125"/>
                  </a:lnTo>
                  <a:lnTo>
                    <a:pt x="2969" y="5145"/>
                  </a:lnTo>
                  <a:lnTo>
                    <a:pt x="2874" y="5194"/>
                  </a:lnTo>
                  <a:lnTo>
                    <a:pt x="2803" y="5173"/>
                  </a:lnTo>
                  <a:lnTo>
                    <a:pt x="2779" y="5166"/>
                  </a:lnTo>
                  <a:lnTo>
                    <a:pt x="2756" y="5166"/>
                  </a:lnTo>
                  <a:lnTo>
                    <a:pt x="2708" y="5166"/>
                  </a:lnTo>
                  <a:lnTo>
                    <a:pt x="2685" y="5159"/>
                  </a:lnTo>
                  <a:lnTo>
                    <a:pt x="2661" y="5159"/>
                  </a:lnTo>
                  <a:lnTo>
                    <a:pt x="2626" y="5166"/>
                  </a:lnTo>
                  <a:lnTo>
                    <a:pt x="2614" y="5187"/>
                  </a:lnTo>
                  <a:lnTo>
                    <a:pt x="2590" y="5221"/>
                  </a:lnTo>
                  <a:lnTo>
                    <a:pt x="2590" y="5228"/>
                  </a:lnTo>
                  <a:lnTo>
                    <a:pt x="2566" y="5221"/>
                  </a:lnTo>
                  <a:lnTo>
                    <a:pt x="2555" y="5215"/>
                  </a:lnTo>
                  <a:lnTo>
                    <a:pt x="2543" y="5194"/>
                  </a:lnTo>
                  <a:lnTo>
                    <a:pt x="2531" y="5187"/>
                  </a:lnTo>
                  <a:lnTo>
                    <a:pt x="2507" y="5180"/>
                  </a:lnTo>
                  <a:lnTo>
                    <a:pt x="2496" y="5187"/>
                  </a:lnTo>
                  <a:lnTo>
                    <a:pt x="2460" y="5187"/>
                  </a:lnTo>
                  <a:lnTo>
                    <a:pt x="2425" y="5194"/>
                  </a:lnTo>
                  <a:lnTo>
                    <a:pt x="2318" y="5180"/>
                  </a:lnTo>
                  <a:lnTo>
                    <a:pt x="2283" y="5166"/>
                  </a:lnTo>
                  <a:lnTo>
                    <a:pt x="2259" y="5166"/>
                  </a:lnTo>
                  <a:lnTo>
                    <a:pt x="2224" y="5166"/>
                  </a:lnTo>
                  <a:lnTo>
                    <a:pt x="2188" y="5166"/>
                  </a:lnTo>
                  <a:lnTo>
                    <a:pt x="2164" y="5173"/>
                  </a:lnTo>
                  <a:lnTo>
                    <a:pt x="2141" y="5187"/>
                  </a:lnTo>
                  <a:lnTo>
                    <a:pt x="2129" y="5215"/>
                  </a:lnTo>
                  <a:lnTo>
                    <a:pt x="2117" y="5270"/>
                  </a:lnTo>
                  <a:lnTo>
                    <a:pt x="2117" y="5304"/>
                  </a:lnTo>
                  <a:lnTo>
                    <a:pt x="2129" y="5373"/>
                  </a:lnTo>
                  <a:lnTo>
                    <a:pt x="2117" y="5429"/>
                  </a:lnTo>
                  <a:lnTo>
                    <a:pt x="2034" y="5429"/>
                  </a:lnTo>
                  <a:lnTo>
                    <a:pt x="2022" y="5415"/>
                  </a:lnTo>
                  <a:lnTo>
                    <a:pt x="1999" y="5401"/>
                  </a:lnTo>
                  <a:lnTo>
                    <a:pt x="1987" y="5394"/>
                  </a:lnTo>
                  <a:lnTo>
                    <a:pt x="1951" y="5360"/>
                  </a:lnTo>
                  <a:lnTo>
                    <a:pt x="1857" y="5373"/>
                  </a:lnTo>
                  <a:lnTo>
                    <a:pt x="1644" y="5442"/>
                  </a:lnTo>
                  <a:lnTo>
                    <a:pt x="1561" y="5449"/>
                  </a:lnTo>
                  <a:lnTo>
                    <a:pt x="1490" y="5442"/>
                  </a:lnTo>
                  <a:lnTo>
                    <a:pt x="1419" y="5422"/>
                  </a:lnTo>
                  <a:lnTo>
                    <a:pt x="1313" y="5366"/>
                  </a:lnTo>
                  <a:lnTo>
                    <a:pt x="1277" y="5332"/>
                  </a:lnTo>
                  <a:lnTo>
                    <a:pt x="1230" y="5297"/>
                  </a:lnTo>
                  <a:lnTo>
                    <a:pt x="1195" y="5235"/>
                  </a:lnTo>
                  <a:lnTo>
                    <a:pt x="1124" y="5159"/>
                  </a:lnTo>
                  <a:lnTo>
                    <a:pt x="1041" y="5173"/>
                  </a:lnTo>
                  <a:lnTo>
                    <a:pt x="1005" y="5215"/>
                  </a:lnTo>
                  <a:lnTo>
                    <a:pt x="982" y="5221"/>
                  </a:lnTo>
                  <a:lnTo>
                    <a:pt x="946" y="5221"/>
                  </a:lnTo>
                  <a:lnTo>
                    <a:pt x="911" y="5208"/>
                  </a:lnTo>
                  <a:lnTo>
                    <a:pt x="875" y="5187"/>
                  </a:lnTo>
                  <a:lnTo>
                    <a:pt x="852" y="5166"/>
                  </a:lnTo>
                  <a:lnTo>
                    <a:pt x="840" y="5145"/>
                  </a:lnTo>
                  <a:lnTo>
                    <a:pt x="840" y="5132"/>
                  </a:lnTo>
                  <a:lnTo>
                    <a:pt x="828" y="5111"/>
                  </a:lnTo>
                  <a:lnTo>
                    <a:pt x="792" y="5097"/>
                  </a:lnTo>
                  <a:lnTo>
                    <a:pt x="721" y="5083"/>
                  </a:lnTo>
                  <a:lnTo>
                    <a:pt x="402" y="5083"/>
                  </a:lnTo>
                  <a:lnTo>
                    <a:pt x="296" y="5104"/>
                  </a:lnTo>
                  <a:lnTo>
                    <a:pt x="225" y="5118"/>
                  </a:lnTo>
                  <a:lnTo>
                    <a:pt x="154" y="5139"/>
                  </a:lnTo>
                  <a:lnTo>
                    <a:pt x="0" y="5145"/>
                  </a:lnTo>
                  <a:lnTo>
                    <a:pt x="0" y="5145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6" name="Google Shape;628;p22">
              <a:extLst>
                <a:ext uri="{FF2B5EF4-FFF2-40B4-BE49-F238E27FC236}">
                  <a16:creationId xmlns:a16="http://schemas.microsoft.com/office/drawing/2014/main" id="{B483D573-65FF-1ED1-B3D3-AC4B5CE45639}"/>
                </a:ext>
              </a:extLst>
            </p:cNvPr>
            <p:cNvSpPr/>
            <p:nvPr/>
          </p:nvSpPr>
          <p:spPr>
            <a:xfrm flipH="1">
              <a:off x="10391238" y="2869624"/>
              <a:ext cx="837263" cy="283436"/>
            </a:xfrm>
            <a:custGeom>
              <a:avLst/>
              <a:gdLst/>
              <a:ahLst/>
              <a:cxnLst/>
              <a:rect l="l" t="t" r="r" b="b"/>
              <a:pathLst>
                <a:path w="11154" h="2411" extrusionOk="0">
                  <a:moveTo>
                    <a:pt x="48" y="2196"/>
                  </a:moveTo>
                  <a:lnTo>
                    <a:pt x="166" y="2114"/>
                  </a:lnTo>
                  <a:lnTo>
                    <a:pt x="450" y="1899"/>
                  </a:lnTo>
                  <a:lnTo>
                    <a:pt x="745" y="1685"/>
                  </a:lnTo>
                  <a:lnTo>
                    <a:pt x="1029" y="1471"/>
                  </a:lnTo>
                  <a:lnTo>
                    <a:pt x="1325" y="1257"/>
                  </a:lnTo>
                  <a:lnTo>
                    <a:pt x="1609" y="1043"/>
                  </a:lnTo>
                  <a:lnTo>
                    <a:pt x="1905" y="829"/>
                  </a:lnTo>
                  <a:lnTo>
                    <a:pt x="2188" y="615"/>
                  </a:lnTo>
                  <a:lnTo>
                    <a:pt x="2484" y="401"/>
                  </a:lnTo>
                  <a:lnTo>
                    <a:pt x="2543" y="352"/>
                  </a:lnTo>
                  <a:lnTo>
                    <a:pt x="2673" y="290"/>
                  </a:lnTo>
                  <a:lnTo>
                    <a:pt x="2780" y="270"/>
                  </a:lnTo>
                  <a:lnTo>
                    <a:pt x="2922" y="276"/>
                  </a:lnTo>
                  <a:lnTo>
                    <a:pt x="3064" y="297"/>
                  </a:lnTo>
                  <a:lnTo>
                    <a:pt x="3276" y="366"/>
                  </a:lnTo>
                  <a:lnTo>
                    <a:pt x="3395" y="366"/>
                  </a:lnTo>
                  <a:lnTo>
                    <a:pt x="3797" y="256"/>
                  </a:lnTo>
                  <a:lnTo>
                    <a:pt x="3844" y="242"/>
                  </a:lnTo>
                  <a:lnTo>
                    <a:pt x="3856" y="235"/>
                  </a:lnTo>
                  <a:lnTo>
                    <a:pt x="3880" y="214"/>
                  </a:lnTo>
                  <a:lnTo>
                    <a:pt x="3903" y="207"/>
                  </a:lnTo>
                  <a:lnTo>
                    <a:pt x="3939" y="207"/>
                  </a:lnTo>
                  <a:lnTo>
                    <a:pt x="4022" y="214"/>
                  </a:lnTo>
                  <a:lnTo>
                    <a:pt x="4069" y="214"/>
                  </a:lnTo>
                  <a:lnTo>
                    <a:pt x="4128" y="207"/>
                  </a:lnTo>
                  <a:lnTo>
                    <a:pt x="4163" y="194"/>
                  </a:lnTo>
                  <a:lnTo>
                    <a:pt x="4365" y="49"/>
                  </a:lnTo>
                  <a:lnTo>
                    <a:pt x="4388" y="35"/>
                  </a:lnTo>
                  <a:lnTo>
                    <a:pt x="4447" y="42"/>
                  </a:lnTo>
                  <a:lnTo>
                    <a:pt x="4554" y="62"/>
                  </a:lnTo>
                  <a:lnTo>
                    <a:pt x="4613" y="62"/>
                  </a:lnTo>
                  <a:lnTo>
                    <a:pt x="4743" y="42"/>
                  </a:lnTo>
                  <a:lnTo>
                    <a:pt x="4778" y="35"/>
                  </a:lnTo>
                  <a:lnTo>
                    <a:pt x="4838" y="7"/>
                  </a:lnTo>
                  <a:lnTo>
                    <a:pt x="4861" y="0"/>
                  </a:lnTo>
                  <a:lnTo>
                    <a:pt x="4980" y="0"/>
                  </a:lnTo>
                  <a:lnTo>
                    <a:pt x="5204" y="35"/>
                  </a:lnTo>
                  <a:lnTo>
                    <a:pt x="5370" y="42"/>
                  </a:lnTo>
                  <a:lnTo>
                    <a:pt x="5524" y="69"/>
                  </a:lnTo>
                  <a:lnTo>
                    <a:pt x="5595" y="69"/>
                  </a:lnTo>
                  <a:lnTo>
                    <a:pt x="5630" y="83"/>
                  </a:lnTo>
                  <a:lnTo>
                    <a:pt x="5642" y="104"/>
                  </a:lnTo>
                  <a:lnTo>
                    <a:pt x="5689" y="138"/>
                  </a:lnTo>
                  <a:lnTo>
                    <a:pt x="5855" y="207"/>
                  </a:lnTo>
                  <a:lnTo>
                    <a:pt x="6044" y="249"/>
                  </a:lnTo>
                  <a:lnTo>
                    <a:pt x="6245" y="263"/>
                  </a:lnTo>
                  <a:lnTo>
                    <a:pt x="6517" y="242"/>
                  </a:lnTo>
                  <a:lnTo>
                    <a:pt x="6552" y="256"/>
                  </a:lnTo>
                  <a:lnTo>
                    <a:pt x="6588" y="276"/>
                  </a:lnTo>
                  <a:lnTo>
                    <a:pt x="6635" y="297"/>
                  </a:lnTo>
                  <a:lnTo>
                    <a:pt x="6694" y="311"/>
                  </a:lnTo>
                  <a:lnTo>
                    <a:pt x="6742" y="304"/>
                  </a:lnTo>
                  <a:lnTo>
                    <a:pt x="6765" y="290"/>
                  </a:lnTo>
                  <a:lnTo>
                    <a:pt x="6813" y="276"/>
                  </a:lnTo>
                  <a:lnTo>
                    <a:pt x="7002" y="276"/>
                  </a:lnTo>
                  <a:lnTo>
                    <a:pt x="7049" y="263"/>
                  </a:lnTo>
                  <a:lnTo>
                    <a:pt x="7073" y="235"/>
                  </a:lnTo>
                  <a:lnTo>
                    <a:pt x="7073" y="207"/>
                  </a:lnTo>
                  <a:lnTo>
                    <a:pt x="7085" y="187"/>
                  </a:lnTo>
                  <a:lnTo>
                    <a:pt x="7120" y="166"/>
                  </a:lnTo>
                  <a:lnTo>
                    <a:pt x="7167" y="166"/>
                  </a:lnTo>
                  <a:lnTo>
                    <a:pt x="7333" y="180"/>
                  </a:lnTo>
                  <a:lnTo>
                    <a:pt x="7392" y="180"/>
                  </a:lnTo>
                  <a:lnTo>
                    <a:pt x="7522" y="159"/>
                  </a:lnTo>
                  <a:lnTo>
                    <a:pt x="7581" y="159"/>
                  </a:lnTo>
                  <a:lnTo>
                    <a:pt x="7641" y="166"/>
                  </a:lnTo>
                  <a:lnTo>
                    <a:pt x="7735" y="194"/>
                  </a:lnTo>
                  <a:lnTo>
                    <a:pt x="7782" y="200"/>
                  </a:lnTo>
                  <a:lnTo>
                    <a:pt x="7865" y="159"/>
                  </a:lnTo>
                  <a:lnTo>
                    <a:pt x="7948" y="145"/>
                  </a:lnTo>
                  <a:lnTo>
                    <a:pt x="8019" y="159"/>
                  </a:lnTo>
                  <a:lnTo>
                    <a:pt x="8019" y="166"/>
                  </a:lnTo>
                  <a:lnTo>
                    <a:pt x="8019" y="166"/>
                  </a:lnTo>
                  <a:lnTo>
                    <a:pt x="8090" y="166"/>
                  </a:lnTo>
                  <a:lnTo>
                    <a:pt x="8102" y="159"/>
                  </a:lnTo>
                  <a:lnTo>
                    <a:pt x="8102" y="152"/>
                  </a:lnTo>
                  <a:lnTo>
                    <a:pt x="8114" y="145"/>
                  </a:lnTo>
                  <a:lnTo>
                    <a:pt x="8125" y="131"/>
                  </a:lnTo>
                  <a:lnTo>
                    <a:pt x="8161" y="138"/>
                  </a:lnTo>
                  <a:lnTo>
                    <a:pt x="8220" y="152"/>
                  </a:lnTo>
                  <a:lnTo>
                    <a:pt x="8244" y="159"/>
                  </a:lnTo>
                  <a:lnTo>
                    <a:pt x="8267" y="159"/>
                  </a:lnTo>
                  <a:lnTo>
                    <a:pt x="8315" y="138"/>
                  </a:lnTo>
                  <a:lnTo>
                    <a:pt x="8338" y="125"/>
                  </a:lnTo>
                  <a:lnTo>
                    <a:pt x="8362" y="111"/>
                  </a:lnTo>
                  <a:lnTo>
                    <a:pt x="8492" y="104"/>
                  </a:lnTo>
                  <a:lnTo>
                    <a:pt x="8551" y="111"/>
                  </a:lnTo>
                  <a:lnTo>
                    <a:pt x="8575" y="125"/>
                  </a:lnTo>
                  <a:lnTo>
                    <a:pt x="8551" y="166"/>
                  </a:lnTo>
                  <a:lnTo>
                    <a:pt x="8669" y="145"/>
                  </a:lnTo>
                  <a:lnTo>
                    <a:pt x="8752" y="152"/>
                  </a:lnTo>
                  <a:lnTo>
                    <a:pt x="8847" y="159"/>
                  </a:lnTo>
                  <a:lnTo>
                    <a:pt x="8953" y="159"/>
                  </a:lnTo>
                  <a:lnTo>
                    <a:pt x="8942" y="200"/>
                  </a:lnTo>
                  <a:lnTo>
                    <a:pt x="8965" y="207"/>
                  </a:lnTo>
                  <a:lnTo>
                    <a:pt x="9012" y="207"/>
                  </a:lnTo>
                  <a:lnTo>
                    <a:pt x="9048" y="207"/>
                  </a:lnTo>
                  <a:lnTo>
                    <a:pt x="9095" y="221"/>
                  </a:lnTo>
                  <a:lnTo>
                    <a:pt x="9143" y="242"/>
                  </a:lnTo>
                  <a:lnTo>
                    <a:pt x="9178" y="256"/>
                  </a:lnTo>
                  <a:lnTo>
                    <a:pt x="9237" y="263"/>
                  </a:lnTo>
                  <a:lnTo>
                    <a:pt x="9367" y="256"/>
                  </a:lnTo>
                  <a:lnTo>
                    <a:pt x="9675" y="214"/>
                  </a:lnTo>
                  <a:lnTo>
                    <a:pt x="9687" y="221"/>
                  </a:lnTo>
                  <a:lnTo>
                    <a:pt x="9710" y="276"/>
                  </a:lnTo>
                  <a:lnTo>
                    <a:pt x="9758" y="325"/>
                  </a:lnTo>
                  <a:lnTo>
                    <a:pt x="9899" y="539"/>
                  </a:lnTo>
                  <a:lnTo>
                    <a:pt x="9970" y="622"/>
                  </a:lnTo>
                  <a:lnTo>
                    <a:pt x="10018" y="718"/>
                  </a:lnTo>
                  <a:lnTo>
                    <a:pt x="10089" y="774"/>
                  </a:lnTo>
                  <a:lnTo>
                    <a:pt x="10183" y="794"/>
                  </a:lnTo>
                  <a:lnTo>
                    <a:pt x="10207" y="836"/>
                  </a:lnTo>
                  <a:lnTo>
                    <a:pt x="10302" y="1264"/>
                  </a:lnTo>
                  <a:lnTo>
                    <a:pt x="10337" y="1340"/>
                  </a:lnTo>
                  <a:lnTo>
                    <a:pt x="10373" y="1375"/>
                  </a:lnTo>
                  <a:lnTo>
                    <a:pt x="10420" y="1409"/>
                  </a:lnTo>
                  <a:lnTo>
                    <a:pt x="10479" y="1423"/>
                  </a:lnTo>
                  <a:lnTo>
                    <a:pt x="10538" y="1423"/>
                  </a:lnTo>
                  <a:lnTo>
                    <a:pt x="10585" y="1437"/>
                  </a:lnTo>
                  <a:lnTo>
                    <a:pt x="10621" y="1451"/>
                  </a:lnTo>
                  <a:lnTo>
                    <a:pt x="10645" y="1478"/>
                  </a:lnTo>
                  <a:lnTo>
                    <a:pt x="10692" y="1506"/>
                  </a:lnTo>
                  <a:lnTo>
                    <a:pt x="10716" y="1513"/>
                  </a:lnTo>
                  <a:lnTo>
                    <a:pt x="10751" y="1513"/>
                  </a:lnTo>
                  <a:lnTo>
                    <a:pt x="10775" y="1499"/>
                  </a:lnTo>
                  <a:lnTo>
                    <a:pt x="10787" y="1492"/>
                  </a:lnTo>
                  <a:lnTo>
                    <a:pt x="10810" y="1485"/>
                  </a:lnTo>
                  <a:lnTo>
                    <a:pt x="10834" y="1492"/>
                  </a:lnTo>
                  <a:lnTo>
                    <a:pt x="10857" y="1499"/>
                  </a:lnTo>
                  <a:lnTo>
                    <a:pt x="10893" y="1526"/>
                  </a:lnTo>
                  <a:lnTo>
                    <a:pt x="10917" y="1547"/>
                  </a:lnTo>
                  <a:lnTo>
                    <a:pt x="10917" y="1575"/>
                  </a:lnTo>
                  <a:lnTo>
                    <a:pt x="10952" y="1630"/>
                  </a:lnTo>
                  <a:lnTo>
                    <a:pt x="11047" y="1685"/>
                  </a:lnTo>
                  <a:lnTo>
                    <a:pt x="11141" y="1775"/>
                  </a:lnTo>
                  <a:lnTo>
                    <a:pt x="11153" y="1803"/>
                  </a:lnTo>
                  <a:lnTo>
                    <a:pt x="11153" y="1823"/>
                  </a:lnTo>
                  <a:lnTo>
                    <a:pt x="11141" y="1879"/>
                  </a:lnTo>
                  <a:lnTo>
                    <a:pt x="11059" y="1969"/>
                  </a:lnTo>
                  <a:lnTo>
                    <a:pt x="10905" y="2051"/>
                  </a:lnTo>
                  <a:lnTo>
                    <a:pt x="10810" y="2162"/>
                  </a:lnTo>
                  <a:lnTo>
                    <a:pt x="10751" y="2190"/>
                  </a:lnTo>
                  <a:lnTo>
                    <a:pt x="10692" y="2210"/>
                  </a:lnTo>
                  <a:lnTo>
                    <a:pt x="10538" y="2259"/>
                  </a:lnTo>
                  <a:lnTo>
                    <a:pt x="10420" y="2307"/>
                  </a:lnTo>
                  <a:lnTo>
                    <a:pt x="10313" y="2314"/>
                  </a:lnTo>
                  <a:lnTo>
                    <a:pt x="10254" y="2321"/>
                  </a:lnTo>
                  <a:lnTo>
                    <a:pt x="10041" y="2224"/>
                  </a:lnTo>
                  <a:lnTo>
                    <a:pt x="9829" y="2196"/>
                  </a:lnTo>
                  <a:lnTo>
                    <a:pt x="9616" y="2134"/>
                  </a:lnTo>
                  <a:lnTo>
                    <a:pt x="9533" y="2127"/>
                  </a:lnTo>
                  <a:lnTo>
                    <a:pt x="9462" y="2127"/>
                  </a:lnTo>
                  <a:lnTo>
                    <a:pt x="9391" y="2134"/>
                  </a:lnTo>
                  <a:lnTo>
                    <a:pt x="9273" y="2127"/>
                  </a:lnTo>
                  <a:lnTo>
                    <a:pt x="8859" y="2038"/>
                  </a:lnTo>
                  <a:lnTo>
                    <a:pt x="8752" y="2024"/>
                  </a:lnTo>
                  <a:lnTo>
                    <a:pt x="8468" y="2024"/>
                  </a:lnTo>
                  <a:lnTo>
                    <a:pt x="8386" y="2003"/>
                  </a:lnTo>
                  <a:lnTo>
                    <a:pt x="8327" y="2003"/>
                  </a:lnTo>
                  <a:lnTo>
                    <a:pt x="8291" y="2010"/>
                  </a:lnTo>
                  <a:lnTo>
                    <a:pt x="8185" y="2038"/>
                  </a:lnTo>
                  <a:lnTo>
                    <a:pt x="8125" y="2044"/>
                  </a:lnTo>
                  <a:lnTo>
                    <a:pt x="8007" y="2031"/>
                  </a:lnTo>
                  <a:lnTo>
                    <a:pt x="7948" y="2024"/>
                  </a:lnTo>
                  <a:lnTo>
                    <a:pt x="7865" y="2031"/>
                  </a:lnTo>
                  <a:lnTo>
                    <a:pt x="7759" y="2024"/>
                  </a:lnTo>
                  <a:lnTo>
                    <a:pt x="7617" y="1996"/>
                  </a:lnTo>
                  <a:lnTo>
                    <a:pt x="7558" y="1982"/>
                  </a:lnTo>
                  <a:lnTo>
                    <a:pt x="7499" y="1969"/>
                  </a:lnTo>
                  <a:lnTo>
                    <a:pt x="7428" y="1962"/>
                  </a:lnTo>
                  <a:lnTo>
                    <a:pt x="7309" y="1962"/>
                  </a:lnTo>
                  <a:lnTo>
                    <a:pt x="7167" y="1927"/>
                  </a:lnTo>
                  <a:lnTo>
                    <a:pt x="7073" y="1893"/>
                  </a:lnTo>
                  <a:lnTo>
                    <a:pt x="7037" y="1886"/>
                  </a:lnTo>
                  <a:lnTo>
                    <a:pt x="6990" y="1893"/>
                  </a:lnTo>
                  <a:lnTo>
                    <a:pt x="6931" y="1886"/>
                  </a:lnTo>
                  <a:lnTo>
                    <a:pt x="6860" y="1886"/>
                  </a:lnTo>
                  <a:lnTo>
                    <a:pt x="6789" y="1858"/>
                  </a:lnTo>
                  <a:lnTo>
                    <a:pt x="6659" y="1872"/>
                  </a:lnTo>
                  <a:lnTo>
                    <a:pt x="6541" y="1899"/>
                  </a:lnTo>
                  <a:lnTo>
                    <a:pt x="6458" y="1906"/>
                  </a:lnTo>
                  <a:lnTo>
                    <a:pt x="6245" y="1899"/>
                  </a:lnTo>
                  <a:lnTo>
                    <a:pt x="6115" y="1913"/>
                  </a:lnTo>
                  <a:lnTo>
                    <a:pt x="5843" y="1975"/>
                  </a:lnTo>
                  <a:lnTo>
                    <a:pt x="5476" y="1989"/>
                  </a:lnTo>
                  <a:lnTo>
                    <a:pt x="5441" y="1989"/>
                  </a:lnTo>
                  <a:lnTo>
                    <a:pt x="5346" y="1969"/>
                  </a:lnTo>
                  <a:lnTo>
                    <a:pt x="5275" y="1955"/>
                  </a:lnTo>
                  <a:lnTo>
                    <a:pt x="5192" y="1948"/>
                  </a:lnTo>
                  <a:lnTo>
                    <a:pt x="5121" y="1955"/>
                  </a:lnTo>
                  <a:lnTo>
                    <a:pt x="4980" y="1996"/>
                  </a:lnTo>
                  <a:lnTo>
                    <a:pt x="4956" y="2003"/>
                  </a:lnTo>
                  <a:lnTo>
                    <a:pt x="4743" y="2003"/>
                  </a:lnTo>
                  <a:lnTo>
                    <a:pt x="4447" y="1975"/>
                  </a:lnTo>
                  <a:lnTo>
                    <a:pt x="4246" y="1962"/>
                  </a:lnTo>
                  <a:lnTo>
                    <a:pt x="4104" y="1969"/>
                  </a:lnTo>
                  <a:lnTo>
                    <a:pt x="4022" y="1955"/>
                  </a:lnTo>
                  <a:lnTo>
                    <a:pt x="3868" y="1906"/>
                  </a:lnTo>
                  <a:lnTo>
                    <a:pt x="3608" y="1851"/>
                  </a:lnTo>
                  <a:lnTo>
                    <a:pt x="3501" y="1844"/>
                  </a:lnTo>
                  <a:lnTo>
                    <a:pt x="3430" y="1851"/>
                  </a:lnTo>
                  <a:lnTo>
                    <a:pt x="3312" y="1872"/>
                  </a:lnTo>
                  <a:lnTo>
                    <a:pt x="3253" y="1872"/>
                  </a:lnTo>
                  <a:lnTo>
                    <a:pt x="3146" y="1872"/>
                  </a:lnTo>
                  <a:lnTo>
                    <a:pt x="3040" y="1865"/>
                  </a:lnTo>
                  <a:lnTo>
                    <a:pt x="2910" y="1865"/>
                  </a:lnTo>
                  <a:lnTo>
                    <a:pt x="2803" y="1872"/>
                  </a:lnTo>
                  <a:lnTo>
                    <a:pt x="2756" y="1879"/>
                  </a:lnTo>
                  <a:lnTo>
                    <a:pt x="2626" y="1913"/>
                  </a:lnTo>
                  <a:lnTo>
                    <a:pt x="2590" y="1927"/>
                  </a:lnTo>
                  <a:lnTo>
                    <a:pt x="2555" y="1969"/>
                  </a:lnTo>
                  <a:lnTo>
                    <a:pt x="2520" y="1982"/>
                  </a:lnTo>
                  <a:lnTo>
                    <a:pt x="2401" y="2024"/>
                  </a:lnTo>
                  <a:lnTo>
                    <a:pt x="2378" y="2038"/>
                  </a:lnTo>
                  <a:lnTo>
                    <a:pt x="2354" y="2058"/>
                  </a:lnTo>
                  <a:lnTo>
                    <a:pt x="2342" y="2086"/>
                  </a:lnTo>
                  <a:lnTo>
                    <a:pt x="2330" y="2114"/>
                  </a:lnTo>
                  <a:lnTo>
                    <a:pt x="2271" y="2134"/>
                  </a:lnTo>
                  <a:lnTo>
                    <a:pt x="2023" y="2190"/>
                  </a:lnTo>
                  <a:lnTo>
                    <a:pt x="1940" y="2217"/>
                  </a:lnTo>
                  <a:lnTo>
                    <a:pt x="1857" y="2259"/>
                  </a:lnTo>
                  <a:lnTo>
                    <a:pt x="1822" y="2279"/>
                  </a:lnTo>
                  <a:lnTo>
                    <a:pt x="1810" y="2300"/>
                  </a:lnTo>
                  <a:lnTo>
                    <a:pt x="1810" y="2335"/>
                  </a:lnTo>
                  <a:lnTo>
                    <a:pt x="1751" y="2383"/>
                  </a:lnTo>
                  <a:lnTo>
                    <a:pt x="1621" y="2411"/>
                  </a:lnTo>
                  <a:lnTo>
                    <a:pt x="1585" y="2390"/>
                  </a:lnTo>
                  <a:lnTo>
                    <a:pt x="1479" y="2348"/>
                  </a:lnTo>
                  <a:lnTo>
                    <a:pt x="1349" y="2335"/>
                  </a:lnTo>
                  <a:lnTo>
                    <a:pt x="544" y="2348"/>
                  </a:lnTo>
                  <a:lnTo>
                    <a:pt x="391" y="2335"/>
                  </a:lnTo>
                  <a:lnTo>
                    <a:pt x="0" y="2196"/>
                  </a:lnTo>
                  <a:lnTo>
                    <a:pt x="48" y="2196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pic>
        <p:nvPicPr>
          <p:cNvPr id="80" name="Gráfico 79" descr="Avión">
            <a:extLst>
              <a:ext uri="{FF2B5EF4-FFF2-40B4-BE49-F238E27FC236}">
                <a16:creationId xmlns:a16="http://schemas.microsoft.com/office/drawing/2014/main" id="{84156937-5276-50C2-813F-8CA2B538A22B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765453" y="2625237"/>
            <a:ext cx="161042" cy="161042"/>
          </a:xfrm>
          <a:prstGeom prst="rect">
            <a:avLst/>
          </a:prstGeom>
        </p:spPr>
      </p:pic>
      <p:sp>
        <p:nvSpPr>
          <p:cNvPr id="81" name="CuadroTexto 80">
            <a:extLst>
              <a:ext uri="{FF2B5EF4-FFF2-40B4-BE49-F238E27FC236}">
                <a16:creationId xmlns:a16="http://schemas.microsoft.com/office/drawing/2014/main" id="{6A48C6B4-8FBD-41B1-BA21-0E097C6C78E7}"/>
              </a:ext>
            </a:extLst>
          </p:cNvPr>
          <p:cNvSpPr txBox="1"/>
          <p:nvPr/>
        </p:nvSpPr>
        <p:spPr>
          <a:xfrm>
            <a:off x="1571861" y="2672759"/>
            <a:ext cx="81771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dirty="0"/>
              <a:t>Ocaña</a:t>
            </a:r>
          </a:p>
        </p:txBody>
      </p:sp>
      <p:pic>
        <p:nvPicPr>
          <p:cNvPr id="82" name="Gráfico 81" descr="Avión">
            <a:extLst>
              <a:ext uri="{FF2B5EF4-FFF2-40B4-BE49-F238E27FC236}">
                <a16:creationId xmlns:a16="http://schemas.microsoft.com/office/drawing/2014/main" id="{C795EF8B-E998-AAA0-5C3E-FE84F6C97C3F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390091" y="2829242"/>
            <a:ext cx="161042" cy="161042"/>
          </a:xfrm>
          <a:prstGeom prst="rect">
            <a:avLst/>
          </a:prstGeom>
        </p:spPr>
      </p:pic>
      <p:sp>
        <p:nvSpPr>
          <p:cNvPr id="83" name="CuadroTexto 82">
            <a:extLst>
              <a:ext uri="{FF2B5EF4-FFF2-40B4-BE49-F238E27FC236}">
                <a16:creationId xmlns:a16="http://schemas.microsoft.com/office/drawing/2014/main" id="{4802E1DD-B213-E39C-7D5F-9E49B5B85D3C}"/>
              </a:ext>
            </a:extLst>
          </p:cNvPr>
          <p:cNvSpPr txBox="1"/>
          <p:nvPr/>
        </p:nvSpPr>
        <p:spPr>
          <a:xfrm>
            <a:off x="2196499" y="2876764"/>
            <a:ext cx="81771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dirty="0"/>
              <a:t>Arauca</a:t>
            </a:r>
          </a:p>
        </p:txBody>
      </p:sp>
      <p:pic>
        <p:nvPicPr>
          <p:cNvPr id="84" name="Gráfico 83" descr="Avión">
            <a:extLst>
              <a:ext uri="{FF2B5EF4-FFF2-40B4-BE49-F238E27FC236}">
                <a16:creationId xmlns:a16="http://schemas.microsoft.com/office/drawing/2014/main" id="{F1DE7C97-7976-23FC-965F-E785E1FB521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072132" y="2839806"/>
            <a:ext cx="161042" cy="161042"/>
          </a:xfrm>
          <a:prstGeom prst="rect">
            <a:avLst/>
          </a:prstGeom>
        </p:spPr>
      </p:pic>
      <p:sp>
        <p:nvSpPr>
          <p:cNvPr id="85" name="CuadroTexto 84">
            <a:extLst>
              <a:ext uri="{FF2B5EF4-FFF2-40B4-BE49-F238E27FC236}">
                <a16:creationId xmlns:a16="http://schemas.microsoft.com/office/drawing/2014/main" id="{C31DEA2D-992E-4169-CE8B-71A9FF933860}"/>
              </a:ext>
            </a:extLst>
          </p:cNvPr>
          <p:cNvSpPr txBox="1"/>
          <p:nvPr/>
        </p:nvSpPr>
        <p:spPr>
          <a:xfrm>
            <a:off x="1693510" y="2939838"/>
            <a:ext cx="81771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dirty="0"/>
              <a:t>Saravena</a:t>
            </a:r>
          </a:p>
        </p:txBody>
      </p:sp>
    </p:spTree>
    <p:extLst>
      <p:ext uri="{BB962C8B-B14F-4D97-AF65-F5344CB8AC3E}">
        <p14:creationId xmlns:p14="http://schemas.microsoft.com/office/powerpoint/2010/main" val="3626688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EBD05F6A-D9ED-441B-B58E-BFCB2077BB7C}"/>
              </a:ext>
            </a:extLst>
          </p:cNvPr>
          <p:cNvCxnSpPr/>
          <p:nvPr/>
        </p:nvCxnSpPr>
        <p:spPr>
          <a:xfrm flipV="1">
            <a:off x="1801379" y="1879499"/>
            <a:ext cx="316670" cy="2026514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cto 81">
            <a:extLst>
              <a:ext uri="{FF2B5EF4-FFF2-40B4-BE49-F238E27FC236}">
                <a16:creationId xmlns:a16="http://schemas.microsoft.com/office/drawing/2014/main" id="{0FC7A74A-E53C-468D-B9B6-8521FD5CA1C9}"/>
              </a:ext>
            </a:extLst>
          </p:cNvPr>
          <p:cNvCxnSpPr/>
          <p:nvPr/>
        </p:nvCxnSpPr>
        <p:spPr>
          <a:xfrm flipV="1">
            <a:off x="1840793" y="2059118"/>
            <a:ext cx="1019825" cy="1817379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cto 86">
            <a:extLst>
              <a:ext uri="{FF2B5EF4-FFF2-40B4-BE49-F238E27FC236}">
                <a16:creationId xmlns:a16="http://schemas.microsoft.com/office/drawing/2014/main" id="{13565909-2FB9-4D11-ABBF-7E684DE41B2B}"/>
              </a:ext>
            </a:extLst>
          </p:cNvPr>
          <p:cNvCxnSpPr>
            <a:cxnSpLocks/>
            <a:stCxn id="70" idx="2"/>
          </p:cNvCxnSpPr>
          <p:nvPr/>
        </p:nvCxnSpPr>
        <p:spPr>
          <a:xfrm flipV="1">
            <a:off x="1745552" y="2597242"/>
            <a:ext cx="1974114" cy="1551833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ector recto 89">
            <a:extLst>
              <a:ext uri="{FF2B5EF4-FFF2-40B4-BE49-F238E27FC236}">
                <a16:creationId xmlns:a16="http://schemas.microsoft.com/office/drawing/2014/main" id="{871BCA93-D300-4629-AF7B-3D19E8A18E1F}"/>
              </a:ext>
            </a:extLst>
          </p:cNvPr>
          <p:cNvCxnSpPr>
            <a:cxnSpLocks/>
          </p:cNvCxnSpPr>
          <p:nvPr/>
        </p:nvCxnSpPr>
        <p:spPr>
          <a:xfrm>
            <a:off x="1779050" y="3896379"/>
            <a:ext cx="2064029" cy="23900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cto 97">
            <a:extLst>
              <a:ext uri="{FF2B5EF4-FFF2-40B4-BE49-F238E27FC236}">
                <a16:creationId xmlns:a16="http://schemas.microsoft.com/office/drawing/2014/main" id="{8AF31013-92E8-4945-B5F2-4D16A220BBC2}"/>
              </a:ext>
            </a:extLst>
          </p:cNvPr>
          <p:cNvCxnSpPr>
            <a:cxnSpLocks/>
          </p:cNvCxnSpPr>
          <p:nvPr/>
        </p:nvCxnSpPr>
        <p:spPr>
          <a:xfrm>
            <a:off x="1840793" y="3896379"/>
            <a:ext cx="1667300" cy="1268821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cto 99">
            <a:extLst>
              <a:ext uri="{FF2B5EF4-FFF2-40B4-BE49-F238E27FC236}">
                <a16:creationId xmlns:a16="http://schemas.microsoft.com/office/drawing/2014/main" id="{867632F3-A21F-4A08-B36A-59B5FFE8969F}"/>
              </a:ext>
            </a:extLst>
          </p:cNvPr>
          <p:cNvCxnSpPr/>
          <p:nvPr/>
        </p:nvCxnSpPr>
        <p:spPr>
          <a:xfrm>
            <a:off x="1772579" y="3887119"/>
            <a:ext cx="1051262" cy="1832203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recto 101">
            <a:extLst>
              <a:ext uri="{FF2B5EF4-FFF2-40B4-BE49-F238E27FC236}">
                <a16:creationId xmlns:a16="http://schemas.microsoft.com/office/drawing/2014/main" id="{C32AB77B-0E54-4BF6-B6B9-5B64B2A846D4}"/>
              </a:ext>
            </a:extLst>
          </p:cNvPr>
          <p:cNvCxnSpPr>
            <a:cxnSpLocks/>
            <a:endCxn id="129" idx="1"/>
          </p:cNvCxnSpPr>
          <p:nvPr/>
        </p:nvCxnSpPr>
        <p:spPr>
          <a:xfrm>
            <a:off x="1878417" y="3845373"/>
            <a:ext cx="236537" cy="2312509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3">
            <a:extLst>
              <a:ext uri="{FF2B5EF4-FFF2-40B4-BE49-F238E27FC236}">
                <a16:creationId xmlns:a16="http://schemas.microsoft.com/office/drawing/2014/main" id="{23E75AC4-CC9F-44A4-9DE3-E05260D296F5}"/>
              </a:ext>
            </a:extLst>
          </p:cNvPr>
          <p:cNvCxnSpPr>
            <a:cxnSpLocks/>
            <a:stCxn id="28" idx="0"/>
            <a:endCxn id="53" idx="0"/>
          </p:cNvCxnSpPr>
          <p:nvPr/>
        </p:nvCxnSpPr>
        <p:spPr>
          <a:xfrm>
            <a:off x="9189709" y="3803361"/>
            <a:ext cx="2231051" cy="755851"/>
          </a:xfrm>
          <a:prstGeom prst="line">
            <a:avLst/>
          </a:prstGeom>
          <a:ln w="76200">
            <a:solidFill>
              <a:srgbClr val="DA72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EE41F3EF-7610-4472-887F-A8C2537C03CF}"/>
              </a:ext>
            </a:extLst>
          </p:cNvPr>
          <p:cNvCxnSpPr>
            <a:cxnSpLocks/>
            <a:stCxn id="28" idx="0"/>
          </p:cNvCxnSpPr>
          <p:nvPr/>
        </p:nvCxnSpPr>
        <p:spPr>
          <a:xfrm>
            <a:off x="9189709" y="3803361"/>
            <a:ext cx="1228689" cy="1958880"/>
          </a:xfrm>
          <a:prstGeom prst="line">
            <a:avLst/>
          </a:prstGeom>
          <a:ln w="76200">
            <a:solidFill>
              <a:srgbClr val="DA72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FD1080DC-55AD-4706-B411-AF4A298C8489}"/>
              </a:ext>
            </a:extLst>
          </p:cNvPr>
          <p:cNvCxnSpPr>
            <a:cxnSpLocks/>
            <a:stCxn id="28" idx="0"/>
          </p:cNvCxnSpPr>
          <p:nvPr/>
        </p:nvCxnSpPr>
        <p:spPr>
          <a:xfrm flipH="1">
            <a:off x="8805041" y="3803361"/>
            <a:ext cx="384668" cy="2257750"/>
          </a:xfrm>
          <a:prstGeom prst="line">
            <a:avLst/>
          </a:prstGeom>
          <a:ln w="76200">
            <a:solidFill>
              <a:srgbClr val="DA72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F0EA0A65-39E7-4406-990B-9E33AF52D0F8}"/>
              </a:ext>
            </a:extLst>
          </p:cNvPr>
          <p:cNvCxnSpPr>
            <a:cxnSpLocks/>
            <a:stCxn id="28" idx="0"/>
            <a:endCxn id="59" idx="0"/>
          </p:cNvCxnSpPr>
          <p:nvPr/>
        </p:nvCxnSpPr>
        <p:spPr>
          <a:xfrm flipH="1">
            <a:off x="7326862" y="3803361"/>
            <a:ext cx="1862847" cy="1505973"/>
          </a:xfrm>
          <a:prstGeom prst="line">
            <a:avLst/>
          </a:prstGeom>
          <a:ln w="76200">
            <a:solidFill>
              <a:srgbClr val="DA72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A1A3ABBF-D910-40C0-8B74-03FD73F710AA}"/>
              </a:ext>
            </a:extLst>
          </p:cNvPr>
          <p:cNvCxnSpPr>
            <a:cxnSpLocks/>
          </p:cNvCxnSpPr>
          <p:nvPr/>
        </p:nvCxnSpPr>
        <p:spPr>
          <a:xfrm flipV="1">
            <a:off x="9189709" y="2800975"/>
            <a:ext cx="2241728" cy="991547"/>
          </a:xfrm>
          <a:prstGeom prst="line">
            <a:avLst/>
          </a:prstGeom>
          <a:ln w="76200">
            <a:solidFill>
              <a:srgbClr val="DA72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893290FE-A3E2-4BAD-BC3E-1DAA26D21697}"/>
              </a:ext>
            </a:extLst>
          </p:cNvPr>
          <p:cNvCxnSpPr>
            <a:cxnSpLocks/>
            <a:endCxn id="52" idx="0"/>
          </p:cNvCxnSpPr>
          <p:nvPr/>
        </p:nvCxnSpPr>
        <p:spPr>
          <a:xfrm flipV="1">
            <a:off x="9189324" y="1989221"/>
            <a:ext cx="771397" cy="1776393"/>
          </a:xfrm>
          <a:prstGeom prst="line">
            <a:avLst/>
          </a:prstGeom>
          <a:ln w="76200">
            <a:solidFill>
              <a:srgbClr val="DA72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910CE8DB-F3DA-4A09-9A12-9CB8438FF1BF}"/>
              </a:ext>
            </a:extLst>
          </p:cNvPr>
          <p:cNvCxnSpPr>
            <a:cxnSpLocks/>
            <a:stCxn id="51" idx="0"/>
            <a:endCxn id="23" idx="2"/>
          </p:cNvCxnSpPr>
          <p:nvPr/>
        </p:nvCxnSpPr>
        <p:spPr>
          <a:xfrm>
            <a:off x="7782800" y="2120283"/>
            <a:ext cx="1406524" cy="1672238"/>
          </a:xfrm>
          <a:prstGeom prst="line">
            <a:avLst/>
          </a:prstGeom>
          <a:ln w="76200">
            <a:solidFill>
              <a:srgbClr val="DA72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7E7A7E7F-54CA-CC07-1449-876D526DDC88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latin typeface="Helvetica" pitchFamily="2" charset="0"/>
                <a:cs typeface="Calibri" panose="020F0502020204030204" pitchFamily="34" charset="0"/>
              </a:rPr>
              <a:t>PLAN ANUAL DE ADQUISICIONES - 2024 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7964AA84-BB77-491A-9F8C-A62CAD54B952}"/>
              </a:ext>
            </a:extLst>
          </p:cNvPr>
          <p:cNvSpPr/>
          <p:nvPr/>
        </p:nvSpPr>
        <p:spPr>
          <a:xfrm>
            <a:off x="8421260" y="3068782"/>
            <a:ext cx="1468581" cy="1489363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E8330193-0DB6-425C-8D14-9147DAF08A2C}"/>
              </a:ext>
            </a:extLst>
          </p:cNvPr>
          <p:cNvSpPr/>
          <p:nvPr/>
        </p:nvSpPr>
        <p:spPr>
          <a:xfrm>
            <a:off x="7073235" y="1522096"/>
            <a:ext cx="1253836" cy="1246908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F2EA62E4-1BE4-49FF-8B93-BB7D1FCDB8C7}"/>
              </a:ext>
            </a:extLst>
          </p:cNvPr>
          <p:cNvSpPr/>
          <p:nvPr/>
        </p:nvSpPr>
        <p:spPr>
          <a:xfrm>
            <a:off x="9958988" y="5230376"/>
            <a:ext cx="1130418" cy="1129661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0269EDC4-210A-4044-A19F-9B8931D4C456}"/>
              </a:ext>
            </a:extLst>
          </p:cNvPr>
          <p:cNvSpPr/>
          <p:nvPr/>
        </p:nvSpPr>
        <p:spPr>
          <a:xfrm>
            <a:off x="10817455" y="4051118"/>
            <a:ext cx="1130418" cy="1129661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C54CA9F6-B5AC-44F8-9DD2-D02E9ABDE72D}"/>
              </a:ext>
            </a:extLst>
          </p:cNvPr>
          <p:cNvSpPr/>
          <p:nvPr/>
        </p:nvSpPr>
        <p:spPr>
          <a:xfrm>
            <a:off x="10847174" y="2184332"/>
            <a:ext cx="1163909" cy="1160661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F4CEB00F-E27F-448D-9EAB-75D998954DC3}"/>
              </a:ext>
            </a:extLst>
          </p:cNvPr>
          <p:cNvSpPr/>
          <p:nvPr/>
        </p:nvSpPr>
        <p:spPr>
          <a:xfrm>
            <a:off x="8249973" y="5433244"/>
            <a:ext cx="1064254" cy="108068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E6F0A756-4344-4F68-B93C-4DF108E93EA6}"/>
              </a:ext>
            </a:extLst>
          </p:cNvPr>
          <p:cNvSpPr/>
          <p:nvPr/>
        </p:nvSpPr>
        <p:spPr>
          <a:xfrm>
            <a:off x="6748199" y="4779832"/>
            <a:ext cx="1084332" cy="108068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4C163746-EB06-4B09-A89F-C48454F78378}"/>
              </a:ext>
            </a:extLst>
          </p:cNvPr>
          <p:cNvSpPr/>
          <p:nvPr/>
        </p:nvSpPr>
        <p:spPr>
          <a:xfrm>
            <a:off x="9295051" y="1364407"/>
            <a:ext cx="1253836" cy="1246908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AA48AFFE-5098-4302-AA9F-26B09540B057}"/>
              </a:ext>
            </a:extLst>
          </p:cNvPr>
          <p:cNvSpPr/>
          <p:nvPr/>
        </p:nvSpPr>
        <p:spPr>
          <a:xfrm>
            <a:off x="8502980" y="3139479"/>
            <a:ext cx="1318543" cy="13352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0056177D-14B5-4A8A-B5DF-7E31C11DDF6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5247" y="3803361"/>
            <a:ext cx="788924" cy="533357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9B0D3DF2-D6D1-43C7-A885-0F8A72F7ADD6}"/>
              </a:ext>
            </a:extLst>
          </p:cNvPr>
          <p:cNvSpPr txBox="1"/>
          <p:nvPr/>
        </p:nvSpPr>
        <p:spPr>
          <a:xfrm>
            <a:off x="8360073" y="3176968"/>
            <a:ext cx="165850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2000" b="1" kern="0">
                <a:latin typeface="Helvetica" pitchFamily="2" charset="0"/>
                <a:cs typeface="Calibri" panose="020F0502020204030204" pitchFamily="34" charset="0"/>
              </a:rPr>
              <a:t>1.2 </a:t>
            </a:r>
            <a:endParaRPr lang="es-ES" sz="2000" b="1" kern="0" dirty="0">
              <a:latin typeface="Helvetica" pitchFamily="2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400" b="1" kern="0" dirty="0">
                <a:latin typeface="Helvetica" pitchFamily="2" charset="0"/>
                <a:cs typeface="Calibri" panose="020F0502020204030204" pitchFamily="34" charset="0"/>
              </a:rPr>
              <a:t>BILLONES 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01A906AD-9D92-4F71-A717-96A9A7AB705D}"/>
              </a:ext>
            </a:extLst>
          </p:cNvPr>
          <p:cNvSpPr txBox="1"/>
          <p:nvPr/>
        </p:nvSpPr>
        <p:spPr>
          <a:xfrm>
            <a:off x="7073235" y="1580786"/>
            <a:ext cx="125383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SSA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200" b="1" kern="0" dirty="0">
                <a:latin typeface="Helvetica" pitchFamily="2" charset="0"/>
                <a:cs typeface="Calibri" panose="020F0502020204030204" pitchFamily="34" charset="0"/>
              </a:rPr>
              <a:t>879.951M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15CA3607-5AE8-4025-865D-6BFEB1F84207}"/>
              </a:ext>
            </a:extLst>
          </p:cNvPr>
          <p:cNvSpPr txBox="1"/>
          <p:nvPr/>
        </p:nvSpPr>
        <p:spPr>
          <a:xfrm>
            <a:off x="9309286" y="1389809"/>
            <a:ext cx="125383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SSNA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200" b="1" kern="0" dirty="0">
                <a:latin typeface="Helvetica" pitchFamily="2" charset="0"/>
                <a:cs typeface="Calibri" panose="020F0502020204030204" pitchFamily="34" charset="0"/>
              </a:rPr>
              <a:t>237.975M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A5E56607-29F9-42AB-85C2-20995625D965}"/>
              </a:ext>
            </a:extLst>
          </p:cNvPr>
          <p:cNvSpPr txBox="1"/>
          <p:nvPr/>
        </p:nvSpPr>
        <p:spPr>
          <a:xfrm>
            <a:off x="10827414" y="2221433"/>
            <a:ext cx="116159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STI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200" b="1" kern="0" dirty="0">
                <a:latin typeface="Helvetica" pitchFamily="2" charset="0"/>
                <a:cs typeface="Calibri" panose="020F0502020204030204" pitchFamily="34" charset="0"/>
              </a:rPr>
              <a:t>29.086M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4B4555E9-18A5-4257-957B-F92A45E57518}"/>
              </a:ext>
            </a:extLst>
          </p:cNvPr>
          <p:cNvSpPr txBox="1"/>
          <p:nvPr/>
        </p:nvSpPr>
        <p:spPr>
          <a:xfrm>
            <a:off x="10817455" y="4054024"/>
            <a:ext cx="116159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OGP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200" b="1" kern="0" dirty="0">
                <a:latin typeface="Helvetica" pitchFamily="2" charset="0"/>
                <a:cs typeface="Calibri" panose="020F0502020204030204" pitchFamily="34" charset="0"/>
              </a:rPr>
              <a:t>37.067M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EF44CF43-64E8-433B-9B34-D23C1EDF9674}"/>
              </a:ext>
            </a:extLst>
          </p:cNvPr>
          <p:cNvSpPr txBox="1"/>
          <p:nvPr/>
        </p:nvSpPr>
        <p:spPr>
          <a:xfrm>
            <a:off x="9953851" y="5293162"/>
            <a:ext cx="116159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SCEA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200" b="1" kern="0" dirty="0">
                <a:latin typeface="Helvetica" pitchFamily="2" charset="0"/>
                <a:cs typeface="Calibri" panose="020F0502020204030204" pitchFamily="34" charset="0"/>
              </a:rPr>
              <a:t>2.494M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41709D8C-7023-4B91-AEFD-E4738925CCD0}"/>
              </a:ext>
            </a:extLst>
          </p:cNvPr>
          <p:cNvSpPr txBox="1"/>
          <p:nvPr/>
        </p:nvSpPr>
        <p:spPr>
          <a:xfrm>
            <a:off x="8406004" y="5529742"/>
            <a:ext cx="82428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SG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200" b="1" kern="0" dirty="0">
                <a:latin typeface="Helvetica" pitchFamily="2" charset="0"/>
                <a:cs typeface="Calibri" panose="020F0502020204030204" pitchFamily="34" charset="0"/>
              </a:rPr>
              <a:t>63.946M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6E9F7423-0206-4E50-90DB-54A7022AB2E2}"/>
              </a:ext>
            </a:extLst>
          </p:cNvPr>
          <p:cNvSpPr txBox="1"/>
          <p:nvPr/>
        </p:nvSpPr>
        <p:spPr>
          <a:xfrm>
            <a:off x="6722247" y="4875602"/>
            <a:ext cx="116159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SAA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200" b="1" kern="0" dirty="0">
                <a:latin typeface="Helvetica" pitchFamily="2" charset="0"/>
                <a:cs typeface="Calibri" panose="020F0502020204030204" pitchFamily="34" charset="0"/>
              </a:rPr>
              <a:t>26.463M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F87E037E-C581-45A8-A1DA-D74A2A7AEC51}"/>
              </a:ext>
            </a:extLst>
          </p:cNvPr>
          <p:cNvSpPr txBox="1"/>
          <p:nvPr/>
        </p:nvSpPr>
        <p:spPr>
          <a:xfrm>
            <a:off x="7209418" y="2120283"/>
            <a:ext cx="11467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68.81%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AF193304-8D83-43EE-BD1E-75C01F14C983}"/>
              </a:ext>
            </a:extLst>
          </p:cNvPr>
          <p:cNvSpPr txBox="1"/>
          <p:nvPr/>
        </p:nvSpPr>
        <p:spPr>
          <a:xfrm>
            <a:off x="9365884" y="1989221"/>
            <a:ext cx="11896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18.69%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8C484551-B513-4E13-BBC8-80F3E8937A3C}"/>
              </a:ext>
            </a:extLst>
          </p:cNvPr>
          <p:cNvSpPr txBox="1"/>
          <p:nvPr/>
        </p:nvSpPr>
        <p:spPr>
          <a:xfrm>
            <a:off x="10893647" y="4559212"/>
            <a:ext cx="10542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2.88%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3EDD31A3-C39C-4F5D-A2A9-93E135845D3F}"/>
              </a:ext>
            </a:extLst>
          </p:cNvPr>
          <p:cNvSpPr txBox="1"/>
          <p:nvPr/>
        </p:nvSpPr>
        <p:spPr>
          <a:xfrm>
            <a:off x="8283373" y="6042993"/>
            <a:ext cx="10542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7.81%</a:t>
            </a: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ABC591AA-0849-4603-B161-D551BE1CB453}"/>
              </a:ext>
            </a:extLst>
          </p:cNvPr>
          <p:cNvSpPr txBox="1"/>
          <p:nvPr/>
        </p:nvSpPr>
        <p:spPr>
          <a:xfrm>
            <a:off x="10048372" y="5781727"/>
            <a:ext cx="10542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0.64%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8CF07AFF-6B20-458B-97C9-07DADD094579}"/>
              </a:ext>
            </a:extLst>
          </p:cNvPr>
          <p:cNvSpPr txBox="1"/>
          <p:nvPr/>
        </p:nvSpPr>
        <p:spPr>
          <a:xfrm>
            <a:off x="10918589" y="2747673"/>
            <a:ext cx="10542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2.32%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C4872661-1B7B-4D71-BF85-1D25F7323343}"/>
              </a:ext>
            </a:extLst>
          </p:cNvPr>
          <p:cNvSpPr txBox="1"/>
          <p:nvPr/>
        </p:nvSpPr>
        <p:spPr>
          <a:xfrm>
            <a:off x="6799749" y="5309334"/>
            <a:ext cx="10542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2.21%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117E756E-ABDF-4F3A-ABD9-F9E16D41B12D}"/>
              </a:ext>
            </a:extLst>
          </p:cNvPr>
          <p:cNvSpPr txBox="1"/>
          <p:nvPr/>
        </p:nvSpPr>
        <p:spPr>
          <a:xfrm>
            <a:off x="6200679" y="6360038"/>
            <a:ext cx="11615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4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</a:t>
            </a:r>
          </a:p>
        </p:txBody>
      </p:sp>
      <p:pic>
        <p:nvPicPr>
          <p:cNvPr id="61" name="Gráfico 60" descr="Monedas">
            <a:extLst>
              <a:ext uri="{FF2B5EF4-FFF2-40B4-BE49-F238E27FC236}">
                <a16:creationId xmlns:a16="http://schemas.microsoft.com/office/drawing/2014/main" id="{74CF093D-57A2-4E4F-8E6E-07D3CFD172C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223823" y="5553322"/>
            <a:ext cx="921979" cy="889781"/>
          </a:xfrm>
          <a:prstGeom prst="rect">
            <a:avLst/>
          </a:prstGeom>
        </p:spPr>
      </p:pic>
      <p:sp>
        <p:nvSpPr>
          <p:cNvPr id="63" name="Elipse 31">
            <a:extLst>
              <a:ext uri="{FF2B5EF4-FFF2-40B4-BE49-F238E27FC236}">
                <a16:creationId xmlns:a16="http://schemas.microsoft.com/office/drawing/2014/main" id="{D3460519-411E-48EC-B911-18B9E86D15BF}"/>
              </a:ext>
            </a:extLst>
          </p:cNvPr>
          <p:cNvSpPr/>
          <p:nvPr/>
        </p:nvSpPr>
        <p:spPr>
          <a:xfrm>
            <a:off x="67647" y="2104412"/>
            <a:ext cx="3546292" cy="3486586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1905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468580"/>
              </a:highlight>
            </a:endParaRPr>
          </a:p>
        </p:txBody>
      </p:sp>
      <p:sp>
        <p:nvSpPr>
          <p:cNvPr id="64" name="Elipse 31">
            <a:extLst>
              <a:ext uri="{FF2B5EF4-FFF2-40B4-BE49-F238E27FC236}">
                <a16:creationId xmlns:a16="http://schemas.microsoft.com/office/drawing/2014/main" id="{703CCDF4-65ED-47BA-B0EE-0D7165314F86}"/>
              </a:ext>
            </a:extLst>
          </p:cNvPr>
          <p:cNvSpPr/>
          <p:nvPr/>
        </p:nvSpPr>
        <p:spPr>
          <a:xfrm>
            <a:off x="382005" y="2503402"/>
            <a:ext cx="2781149" cy="2767435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468580"/>
              </a:highlight>
            </a:endParaRPr>
          </a:p>
        </p:txBody>
      </p:sp>
      <p:cxnSp>
        <p:nvCxnSpPr>
          <p:cNvPr id="65" name="Conector recto 64">
            <a:extLst>
              <a:ext uri="{FF2B5EF4-FFF2-40B4-BE49-F238E27FC236}">
                <a16:creationId xmlns:a16="http://schemas.microsoft.com/office/drawing/2014/main" id="{0C0B8E1F-2231-4D1C-A9DF-1E927354DDAE}"/>
              </a:ext>
            </a:extLst>
          </p:cNvPr>
          <p:cNvCxnSpPr>
            <a:cxnSpLocks/>
          </p:cNvCxnSpPr>
          <p:nvPr/>
        </p:nvCxnSpPr>
        <p:spPr>
          <a:xfrm>
            <a:off x="4473423" y="307295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ángulo 65">
            <a:extLst>
              <a:ext uri="{FF2B5EF4-FFF2-40B4-BE49-F238E27FC236}">
                <a16:creationId xmlns:a16="http://schemas.microsoft.com/office/drawing/2014/main" id="{CCFA6EC1-478D-4A31-B509-ABE23DB8E4DC}"/>
              </a:ext>
            </a:extLst>
          </p:cNvPr>
          <p:cNvSpPr/>
          <p:nvPr/>
        </p:nvSpPr>
        <p:spPr>
          <a:xfrm>
            <a:off x="5552" y="1810742"/>
            <a:ext cx="1795827" cy="4004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Elipse 66">
            <a:extLst>
              <a:ext uri="{FF2B5EF4-FFF2-40B4-BE49-F238E27FC236}">
                <a16:creationId xmlns:a16="http://schemas.microsoft.com/office/drawing/2014/main" id="{E20E6CE3-FE0C-4634-B72A-197F3A46AD7F}"/>
              </a:ext>
            </a:extLst>
          </p:cNvPr>
          <p:cNvSpPr/>
          <p:nvPr/>
        </p:nvSpPr>
        <p:spPr>
          <a:xfrm>
            <a:off x="903487" y="3002543"/>
            <a:ext cx="1808585" cy="171654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rgbClr val="46858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E935ED77-74C7-44C1-A22D-318F033D6CD5}"/>
              </a:ext>
            </a:extLst>
          </p:cNvPr>
          <p:cNvSpPr txBox="1"/>
          <p:nvPr/>
        </p:nvSpPr>
        <p:spPr>
          <a:xfrm>
            <a:off x="558420" y="3502744"/>
            <a:ext cx="23742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3600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165</a:t>
            </a:r>
          </a:p>
        </p:txBody>
      </p:sp>
      <p:sp>
        <p:nvSpPr>
          <p:cNvPr id="83" name="Lágrima 82">
            <a:extLst>
              <a:ext uri="{FF2B5EF4-FFF2-40B4-BE49-F238E27FC236}">
                <a16:creationId xmlns:a16="http://schemas.microsoft.com/office/drawing/2014/main" id="{336E3B91-51DF-44C2-A572-6A24CD2138E6}"/>
              </a:ext>
            </a:extLst>
          </p:cNvPr>
          <p:cNvSpPr/>
          <p:nvPr/>
        </p:nvSpPr>
        <p:spPr>
          <a:xfrm>
            <a:off x="1911826" y="1426113"/>
            <a:ext cx="472751" cy="435610"/>
          </a:xfrm>
          <a:prstGeom prst="teardrop">
            <a:avLst/>
          </a:prstGeom>
          <a:solidFill>
            <a:srgbClr val="EC7524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95" name="Gráfico 94" descr="Engranajes">
            <a:extLst>
              <a:ext uri="{FF2B5EF4-FFF2-40B4-BE49-F238E27FC236}">
                <a16:creationId xmlns:a16="http://schemas.microsoft.com/office/drawing/2014/main" id="{C20B0190-CC1D-4918-A304-F07617E2A07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02843" y="5639412"/>
            <a:ext cx="818584" cy="789996"/>
          </a:xfrm>
          <a:prstGeom prst="rect">
            <a:avLst/>
          </a:prstGeom>
        </p:spPr>
      </p:pic>
      <p:sp>
        <p:nvSpPr>
          <p:cNvPr id="96" name="CuadroTexto 95">
            <a:extLst>
              <a:ext uri="{FF2B5EF4-FFF2-40B4-BE49-F238E27FC236}">
                <a16:creationId xmlns:a16="http://schemas.microsoft.com/office/drawing/2014/main" id="{7F31DFF4-AFC4-4C1B-8051-B9F4D08D4EA1}"/>
              </a:ext>
            </a:extLst>
          </p:cNvPr>
          <p:cNvSpPr txBox="1"/>
          <p:nvPr/>
        </p:nvSpPr>
        <p:spPr>
          <a:xfrm>
            <a:off x="386554" y="6360037"/>
            <a:ext cx="11078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lnSpc>
                <a:spcPct val="100000"/>
              </a:lnSpc>
              <a:spcBef>
                <a:spcPts val="0"/>
              </a:spcBef>
              <a:defRPr sz="14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defRPr>
            </a:lvl1pPr>
          </a:lstStyle>
          <a:p>
            <a:r>
              <a:rPr lang="es-ES"/>
              <a:t>Procesos</a:t>
            </a:r>
          </a:p>
        </p:txBody>
      </p:sp>
      <p:sp>
        <p:nvSpPr>
          <p:cNvPr id="105" name="Lágrima 104">
            <a:extLst>
              <a:ext uri="{FF2B5EF4-FFF2-40B4-BE49-F238E27FC236}">
                <a16:creationId xmlns:a16="http://schemas.microsoft.com/office/drawing/2014/main" id="{0AEC1307-C6DC-427B-AF1D-65FFDE818B22}"/>
              </a:ext>
            </a:extLst>
          </p:cNvPr>
          <p:cNvSpPr/>
          <p:nvPr/>
        </p:nvSpPr>
        <p:spPr>
          <a:xfrm>
            <a:off x="2706933" y="1701919"/>
            <a:ext cx="472751" cy="435610"/>
          </a:xfrm>
          <a:prstGeom prst="teardrop">
            <a:avLst/>
          </a:prstGeom>
          <a:solidFill>
            <a:srgbClr val="EC7524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Lágrima 106">
            <a:extLst>
              <a:ext uri="{FF2B5EF4-FFF2-40B4-BE49-F238E27FC236}">
                <a16:creationId xmlns:a16="http://schemas.microsoft.com/office/drawing/2014/main" id="{CB8C5E03-F77B-4251-9C85-82C7AD6F177D}"/>
              </a:ext>
            </a:extLst>
          </p:cNvPr>
          <p:cNvSpPr/>
          <p:nvPr/>
        </p:nvSpPr>
        <p:spPr>
          <a:xfrm>
            <a:off x="3523372" y="2371858"/>
            <a:ext cx="472751" cy="435610"/>
          </a:xfrm>
          <a:prstGeom prst="teardrop">
            <a:avLst/>
          </a:prstGeom>
          <a:solidFill>
            <a:srgbClr val="EC7524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Lágrima 107">
            <a:extLst>
              <a:ext uri="{FF2B5EF4-FFF2-40B4-BE49-F238E27FC236}">
                <a16:creationId xmlns:a16="http://schemas.microsoft.com/office/drawing/2014/main" id="{0B5C4391-2464-4B18-BC6E-B00B63504114}"/>
              </a:ext>
            </a:extLst>
          </p:cNvPr>
          <p:cNvSpPr/>
          <p:nvPr/>
        </p:nvSpPr>
        <p:spPr>
          <a:xfrm>
            <a:off x="3830601" y="3939172"/>
            <a:ext cx="472751" cy="435610"/>
          </a:xfrm>
          <a:prstGeom prst="teardrop">
            <a:avLst/>
          </a:prstGeom>
          <a:solidFill>
            <a:srgbClr val="EC7524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Lágrima 108">
            <a:extLst>
              <a:ext uri="{FF2B5EF4-FFF2-40B4-BE49-F238E27FC236}">
                <a16:creationId xmlns:a16="http://schemas.microsoft.com/office/drawing/2014/main" id="{A8F3827D-F945-4BE8-A8FB-19D6FDD654CD}"/>
              </a:ext>
            </a:extLst>
          </p:cNvPr>
          <p:cNvSpPr/>
          <p:nvPr/>
        </p:nvSpPr>
        <p:spPr>
          <a:xfrm>
            <a:off x="3431344" y="5034175"/>
            <a:ext cx="472751" cy="435610"/>
          </a:xfrm>
          <a:prstGeom prst="teardrop">
            <a:avLst/>
          </a:prstGeom>
          <a:solidFill>
            <a:srgbClr val="EC7524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Lágrima 109">
            <a:extLst>
              <a:ext uri="{FF2B5EF4-FFF2-40B4-BE49-F238E27FC236}">
                <a16:creationId xmlns:a16="http://schemas.microsoft.com/office/drawing/2014/main" id="{FF2BED3B-5421-4204-ACBF-AA72984F508B}"/>
              </a:ext>
            </a:extLst>
          </p:cNvPr>
          <p:cNvSpPr/>
          <p:nvPr/>
        </p:nvSpPr>
        <p:spPr>
          <a:xfrm>
            <a:off x="2703304" y="5631788"/>
            <a:ext cx="472751" cy="435610"/>
          </a:xfrm>
          <a:prstGeom prst="teardrop">
            <a:avLst/>
          </a:prstGeom>
          <a:solidFill>
            <a:srgbClr val="EC7524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Lágrima 110">
            <a:extLst>
              <a:ext uri="{FF2B5EF4-FFF2-40B4-BE49-F238E27FC236}">
                <a16:creationId xmlns:a16="http://schemas.microsoft.com/office/drawing/2014/main" id="{C29C57AE-1940-444E-B36E-141257515F50}"/>
              </a:ext>
            </a:extLst>
          </p:cNvPr>
          <p:cNvSpPr/>
          <p:nvPr/>
        </p:nvSpPr>
        <p:spPr>
          <a:xfrm>
            <a:off x="1835357" y="6061111"/>
            <a:ext cx="472751" cy="435610"/>
          </a:xfrm>
          <a:prstGeom prst="teardrop">
            <a:avLst/>
          </a:prstGeom>
          <a:solidFill>
            <a:srgbClr val="EC7524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CuadroTexto 111">
            <a:extLst>
              <a:ext uri="{FF2B5EF4-FFF2-40B4-BE49-F238E27FC236}">
                <a16:creationId xmlns:a16="http://schemas.microsoft.com/office/drawing/2014/main" id="{5BB07566-5B99-4685-9744-25FB074B10C3}"/>
              </a:ext>
            </a:extLst>
          </p:cNvPr>
          <p:cNvSpPr txBox="1"/>
          <p:nvPr/>
        </p:nvSpPr>
        <p:spPr>
          <a:xfrm>
            <a:off x="1883602" y="1486797"/>
            <a:ext cx="5305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400" b="1" kern="0" dirty="0">
                <a:latin typeface="Helvetica" pitchFamily="2" charset="0"/>
                <a:cs typeface="Calibri" panose="020F0502020204030204" pitchFamily="34" charset="0"/>
              </a:rPr>
              <a:t>73</a:t>
            </a:r>
          </a:p>
        </p:txBody>
      </p:sp>
      <p:sp>
        <p:nvSpPr>
          <p:cNvPr id="113" name="CuadroTexto 112">
            <a:extLst>
              <a:ext uri="{FF2B5EF4-FFF2-40B4-BE49-F238E27FC236}">
                <a16:creationId xmlns:a16="http://schemas.microsoft.com/office/drawing/2014/main" id="{FC68F7CD-A15F-48D5-B3B1-F2FF838404D7}"/>
              </a:ext>
            </a:extLst>
          </p:cNvPr>
          <p:cNvSpPr txBox="1"/>
          <p:nvPr/>
        </p:nvSpPr>
        <p:spPr>
          <a:xfrm>
            <a:off x="2700244" y="1768948"/>
            <a:ext cx="5305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400" b="1" kern="0" dirty="0">
                <a:latin typeface="Helvetica" pitchFamily="2" charset="0"/>
                <a:cs typeface="Calibri" panose="020F0502020204030204" pitchFamily="34" charset="0"/>
              </a:rPr>
              <a:t>32</a:t>
            </a:r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F68A148D-79EC-48EA-B33E-DAD6F3EBD0A0}"/>
              </a:ext>
            </a:extLst>
          </p:cNvPr>
          <p:cNvSpPr txBox="1"/>
          <p:nvPr/>
        </p:nvSpPr>
        <p:spPr>
          <a:xfrm>
            <a:off x="3505663" y="2425457"/>
            <a:ext cx="5305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400" b="1" kern="0" dirty="0">
                <a:latin typeface="Helvetica" pitchFamily="2" charset="0"/>
                <a:cs typeface="Calibri" panose="020F0502020204030204" pitchFamily="34" charset="0"/>
              </a:rPr>
              <a:t>25</a:t>
            </a:r>
          </a:p>
        </p:txBody>
      </p:sp>
      <p:sp>
        <p:nvSpPr>
          <p:cNvPr id="117" name="CuadroTexto 116">
            <a:extLst>
              <a:ext uri="{FF2B5EF4-FFF2-40B4-BE49-F238E27FC236}">
                <a16:creationId xmlns:a16="http://schemas.microsoft.com/office/drawing/2014/main" id="{F9A0DA4A-DBAA-454F-A9F8-82D093518925}"/>
              </a:ext>
            </a:extLst>
          </p:cNvPr>
          <p:cNvSpPr txBox="1"/>
          <p:nvPr/>
        </p:nvSpPr>
        <p:spPr>
          <a:xfrm>
            <a:off x="3843079" y="3981490"/>
            <a:ext cx="5305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400" b="1" kern="0" dirty="0">
                <a:latin typeface="Helvetica" pitchFamily="2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18" name="CuadroTexto 117">
            <a:extLst>
              <a:ext uri="{FF2B5EF4-FFF2-40B4-BE49-F238E27FC236}">
                <a16:creationId xmlns:a16="http://schemas.microsoft.com/office/drawing/2014/main" id="{B932968A-9C5E-443E-8DD1-381904F8D267}"/>
              </a:ext>
            </a:extLst>
          </p:cNvPr>
          <p:cNvSpPr txBox="1"/>
          <p:nvPr/>
        </p:nvSpPr>
        <p:spPr>
          <a:xfrm>
            <a:off x="3404501" y="5092056"/>
            <a:ext cx="5305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400" b="1" kern="0" dirty="0">
                <a:latin typeface="Helvetica" pitchFamily="2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19" name="CuadroTexto 118">
            <a:extLst>
              <a:ext uri="{FF2B5EF4-FFF2-40B4-BE49-F238E27FC236}">
                <a16:creationId xmlns:a16="http://schemas.microsoft.com/office/drawing/2014/main" id="{64100A1C-ADC9-4575-8305-D4B8C42EC66C}"/>
              </a:ext>
            </a:extLst>
          </p:cNvPr>
          <p:cNvSpPr txBox="1"/>
          <p:nvPr/>
        </p:nvSpPr>
        <p:spPr>
          <a:xfrm>
            <a:off x="2694906" y="5681936"/>
            <a:ext cx="5305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400" b="1" kern="0" dirty="0">
                <a:latin typeface="Helvetica" pitchFamily="2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20" name="CuadroTexto 119">
            <a:extLst>
              <a:ext uri="{FF2B5EF4-FFF2-40B4-BE49-F238E27FC236}">
                <a16:creationId xmlns:a16="http://schemas.microsoft.com/office/drawing/2014/main" id="{124CB549-F2CE-4AE0-888D-B1BF6133D178}"/>
              </a:ext>
            </a:extLst>
          </p:cNvPr>
          <p:cNvSpPr txBox="1"/>
          <p:nvPr/>
        </p:nvSpPr>
        <p:spPr>
          <a:xfrm>
            <a:off x="1801379" y="6124623"/>
            <a:ext cx="5305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400" b="1" kern="0" dirty="0">
                <a:latin typeface="Helvetica" pitchFamily="2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1" name="CuadroTexto 120">
            <a:extLst>
              <a:ext uri="{FF2B5EF4-FFF2-40B4-BE49-F238E27FC236}">
                <a16:creationId xmlns:a16="http://schemas.microsoft.com/office/drawing/2014/main" id="{152EF2E1-E8F2-46F8-81C3-CF0C8DF3B7B7}"/>
              </a:ext>
            </a:extLst>
          </p:cNvPr>
          <p:cNvSpPr txBox="1"/>
          <p:nvPr/>
        </p:nvSpPr>
        <p:spPr>
          <a:xfrm>
            <a:off x="1987572" y="1329261"/>
            <a:ext cx="1253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>
                <a:latin typeface="Helvetica" pitchFamily="2" charset="0"/>
                <a:cs typeface="Calibri" panose="020F0502020204030204" pitchFamily="34" charset="0"/>
              </a:rPr>
              <a:t>SSA</a:t>
            </a:r>
          </a:p>
        </p:txBody>
      </p:sp>
      <p:sp>
        <p:nvSpPr>
          <p:cNvPr id="122" name="CuadroTexto 121">
            <a:extLst>
              <a:ext uri="{FF2B5EF4-FFF2-40B4-BE49-F238E27FC236}">
                <a16:creationId xmlns:a16="http://schemas.microsoft.com/office/drawing/2014/main" id="{FAD2786F-FB7A-4056-B13C-0C48549E28E0}"/>
              </a:ext>
            </a:extLst>
          </p:cNvPr>
          <p:cNvSpPr txBox="1"/>
          <p:nvPr/>
        </p:nvSpPr>
        <p:spPr>
          <a:xfrm>
            <a:off x="2849825" y="1612373"/>
            <a:ext cx="125383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SSNA</a:t>
            </a:r>
          </a:p>
        </p:txBody>
      </p:sp>
      <p:sp>
        <p:nvSpPr>
          <p:cNvPr id="124" name="CuadroTexto 123">
            <a:extLst>
              <a:ext uri="{FF2B5EF4-FFF2-40B4-BE49-F238E27FC236}">
                <a16:creationId xmlns:a16="http://schemas.microsoft.com/office/drawing/2014/main" id="{C53AB803-9274-4F5A-8D9F-2323EDEA53B9}"/>
              </a:ext>
            </a:extLst>
          </p:cNvPr>
          <p:cNvSpPr txBox="1"/>
          <p:nvPr/>
        </p:nvSpPr>
        <p:spPr>
          <a:xfrm>
            <a:off x="3750773" y="2280964"/>
            <a:ext cx="97230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SG</a:t>
            </a:r>
          </a:p>
        </p:txBody>
      </p:sp>
      <p:sp>
        <p:nvSpPr>
          <p:cNvPr id="126" name="CuadroTexto 125">
            <a:extLst>
              <a:ext uri="{FF2B5EF4-FFF2-40B4-BE49-F238E27FC236}">
                <a16:creationId xmlns:a16="http://schemas.microsoft.com/office/drawing/2014/main" id="{B0FB533B-E12A-4CD3-BE16-33C36F6EBEE1}"/>
              </a:ext>
            </a:extLst>
          </p:cNvPr>
          <p:cNvSpPr txBox="1"/>
          <p:nvPr/>
        </p:nvSpPr>
        <p:spPr>
          <a:xfrm>
            <a:off x="4159575" y="3843502"/>
            <a:ext cx="66164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STI</a:t>
            </a:r>
          </a:p>
        </p:txBody>
      </p:sp>
      <p:sp>
        <p:nvSpPr>
          <p:cNvPr id="127" name="CuadroTexto 126">
            <a:extLst>
              <a:ext uri="{FF2B5EF4-FFF2-40B4-BE49-F238E27FC236}">
                <a16:creationId xmlns:a16="http://schemas.microsoft.com/office/drawing/2014/main" id="{AC204567-AD3D-4D64-95E4-E7562FB0EAF5}"/>
              </a:ext>
            </a:extLst>
          </p:cNvPr>
          <p:cNvSpPr txBox="1"/>
          <p:nvPr/>
        </p:nvSpPr>
        <p:spPr>
          <a:xfrm>
            <a:off x="3636268" y="4943918"/>
            <a:ext cx="97230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SAA</a:t>
            </a:r>
          </a:p>
        </p:txBody>
      </p:sp>
      <p:sp>
        <p:nvSpPr>
          <p:cNvPr id="128" name="CuadroTexto 127">
            <a:extLst>
              <a:ext uri="{FF2B5EF4-FFF2-40B4-BE49-F238E27FC236}">
                <a16:creationId xmlns:a16="http://schemas.microsoft.com/office/drawing/2014/main" id="{6183E74D-EA5D-4750-92F3-55C6C6720E0C}"/>
              </a:ext>
            </a:extLst>
          </p:cNvPr>
          <p:cNvSpPr txBox="1"/>
          <p:nvPr/>
        </p:nvSpPr>
        <p:spPr>
          <a:xfrm>
            <a:off x="2921467" y="5570501"/>
            <a:ext cx="97230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>
                <a:latin typeface="Helvetica" pitchFamily="2" charset="0"/>
                <a:cs typeface="Calibri" panose="020F0502020204030204" pitchFamily="34" charset="0"/>
              </a:rPr>
              <a:t>OGP</a:t>
            </a:r>
          </a:p>
        </p:txBody>
      </p:sp>
      <p:sp>
        <p:nvSpPr>
          <p:cNvPr id="129" name="CuadroTexto 128">
            <a:extLst>
              <a:ext uri="{FF2B5EF4-FFF2-40B4-BE49-F238E27FC236}">
                <a16:creationId xmlns:a16="http://schemas.microsoft.com/office/drawing/2014/main" id="{16EEC59A-0E42-4F29-AC83-16E39BA826F5}"/>
              </a:ext>
            </a:extLst>
          </p:cNvPr>
          <p:cNvSpPr txBox="1"/>
          <p:nvPr/>
        </p:nvSpPr>
        <p:spPr>
          <a:xfrm>
            <a:off x="2114954" y="5996299"/>
            <a:ext cx="97230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500" b="1" kern="0" dirty="0">
                <a:latin typeface="Helvetica" pitchFamily="2" charset="0"/>
                <a:cs typeface="Calibri" panose="020F0502020204030204" pitchFamily="34" charset="0"/>
              </a:rPr>
              <a:t>SCEA</a:t>
            </a:r>
          </a:p>
        </p:txBody>
      </p:sp>
    </p:spTree>
    <p:extLst>
      <p:ext uri="{BB962C8B-B14F-4D97-AF65-F5344CB8AC3E}">
        <p14:creationId xmlns:p14="http://schemas.microsoft.com/office/powerpoint/2010/main" val="3613433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2A2F49-85AF-6740-9C85-5CF20E1A20EB}"/>
              </a:ext>
            </a:extLst>
          </p:cNvPr>
          <p:cNvSpPr txBox="1"/>
          <p:nvPr/>
        </p:nvSpPr>
        <p:spPr>
          <a:xfrm>
            <a:off x="0" y="5002906"/>
            <a:ext cx="41121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3600" kern="0" dirty="0">
                <a:solidFill>
                  <a:schemeClr val="bg1"/>
                </a:solidFill>
                <a:latin typeface="Helvetica" pitchFamily="2" charset="0"/>
                <a:cs typeface="Calibri" panose="020F0502020204030204" pitchFamily="34" charset="0"/>
              </a:rPr>
              <a:t>Julio de 2024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E8E4B24-F1EB-B05D-4B41-9D1A1C4BFF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7293"/>
            <a:ext cx="12192000" cy="5243413"/>
          </a:xfrm>
          <a:prstGeom prst="rect">
            <a:avLst/>
          </a:prstGeom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5A0D3A05-3819-4CF4-AB1D-2E9EE16CCB51}"/>
              </a:ext>
            </a:extLst>
          </p:cNvPr>
          <p:cNvGrpSpPr/>
          <p:nvPr/>
        </p:nvGrpSpPr>
        <p:grpSpPr>
          <a:xfrm>
            <a:off x="-1" y="1587480"/>
            <a:ext cx="12192001" cy="3508733"/>
            <a:chOff x="0" y="1324124"/>
            <a:chExt cx="12211050" cy="3785735"/>
          </a:xfrm>
        </p:grpSpPr>
        <p:pic>
          <p:nvPicPr>
            <p:cNvPr id="5" name="Imagen 4" descr="Avión volando en el cielo&#10;&#10;Descripción generada automáticamente">
              <a:extLst>
                <a:ext uri="{FF2B5EF4-FFF2-40B4-BE49-F238E27FC236}">
                  <a16:creationId xmlns:a16="http://schemas.microsoft.com/office/drawing/2014/main" id="{23119E88-FEB9-4E58-AAA5-B0F1913485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71" r="27208"/>
            <a:stretch/>
          </p:blipFill>
          <p:spPr>
            <a:xfrm>
              <a:off x="0" y="1324124"/>
              <a:ext cx="3772055" cy="3780787"/>
            </a:xfrm>
            <a:prstGeom prst="rect">
              <a:avLst/>
            </a:prstGeom>
          </p:spPr>
        </p:pic>
        <p:pic>
          <p:nvPicPr>
            <p:cNvPr id="6" name="Picture 6" descr="Retorno a los Cerros de Mavicure en el río Inírida | Caminantes del Retorno">
              <a:extLst>
                <a:ext uri="{FF2B5EF4-FFF2-40B4-BE49-F238E27FC236}">
                  <a16:creationId xmlns:a16="http://schemas.microsoft.com/office/drawing/2014/main" id="{F30448B6-EAAF-4C05-979C-45395EB87D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606" y="1327846"/>
              <a:ext cx="5011167" cy="3782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8" descr="Cierre de la carretera Miraflores Incomunicado Miraflores por agua y por  tierra : Incomunicado Miraflores por agua y por tierra">
              <a:extLst>
                <a:ext uri="{FF2B5EF4-FFF2-40B4-BE49-F238E27FC236}">
                  <a16:creationId xmlns:a16="http://schemas.microsoft.com/office/drawing/2014/main" id="{9BBF4304-9B16-4BCF-AE0B-149A1C670A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7" r="34451"/>
            <a:stretch/>
          </p:blipFill>
          <p:spPr bwMode="auto">
            <a:xfrm>
              <a:off x="6082126" y="1324124"/>
              <a:ext cx="3470969" cy="3775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Infancia | Naciones Unidas">
              <a:extLst>
                <a:ext uri="{FF2B5EF4-FFF2-40B4-BE49-F238E27FC236}">
                  <a16:creationId xmlns:a16="http://schemas.microsoft.com/office/drawing/2014/main" id="{76C51E46-B6D4-40E6-B55E-C5A69877DD5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3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385" r="6516"/>
            <a:stretch/>
          </p:blipFill>
          <p:spPr bwMode="auto">
            <a:xfrm>
              <a:off x="9178233" y="1328116"/>
              <a:ext cx="3032817" cy="3781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2975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BC1E226-75E2-03A0-4DDA-895F32226F36}"/>
              </a:ext>
            </a:extLst>
          </p:cNvPr>
          <p:cNvSpPr txBox="1"/>
          <p:nvPr/>
        </p:nvSpPr>
        <p:spPr>
          <a:xfrm>
            <a:off x="6331527" y="2521528"/>
            <a:ext cx="41563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4000" b="1" kern="0" dirty="0" smtClean="0">
                <a:latin typeface="Helvetica" pitchFamily="2" charset="0"/>
                <a:cs typeface="Calibri" panose="020F0502020204030204" pitchFamily="34" charset="0"/>
              </a:rPr>
              <a:t>Gracias</a:t>
            </a:r>
            <a:endParaRPr lang="es-ES" sz="4000" b="1" kern="0" dirty="0">
              <a:latin typeface="Helvetica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0212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uadroTexto 27">
            <a:extLst>
              <a:ext uri="{FF2B5EF4-FFF2-40B4-BE49-F238E27FC236}">
                <a16:creationId xmlns:a16="http://schemas.microsoft.com/office/drawing/2014/main" id="{9F9A34DB-071B-4358-A0EE-83AC217947FF}"/>
              </a:ext>
            </a:extLst>
          </p:cNvPr>
          <p:cNvSpPr txBox="1"/>
          <p:nvPr/>
        </p:nvSpPr>
        <p:spPr>
          <a:xfrm>
            <a:off x="1966786" y="1076519"/>
            <a:ext cx="917283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3600" b="1" kern="0">
                <a:latin typeface="Helvetica" pitchFamily="2" charset="0"/>
                <a:cs typeface="Calibri" panose="020F0502020204030204" pitchFamily="34" charset="0"/>
              </a:rPr>
              <a:t>Contenido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s-ES" sz="3600" b="1" kern="0">
              <a:latin typeface="Helvetica" pitchFamily="2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r>
              <a:rPr lang="es-ES" sz="2000" b="1" kern="0">
                <a:latin typeface="Helvetica" pitchFamily="2" charset="0"/>
                <a:cs typeface="Calibri" panose="020F0502020204030204" pitchFamily="34" charset="0"/>
              </a:rPr>
              <a:t>PLAN ANUAL DE ADQUISICIONES – 2024</a:t>
            </a:r>
          </a:p>
          <a:p>
            <a:endParaRPr lang="es-ES" sz="2000" b="1" kern="0">
              <a:latin typeface="Helvetica" pitchFamily="2" charset="0"/>
              <a:cs typeface="Calibri" panose="020F050202020403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ES" sz="2000" b="1" kern="0">
                <a:latin typeface="Helvetica" pitchFamily="2" charset="0"/>
                <a:cs typeface="Calibri" panose="020F0502020204030204" pitchFamily="34" charset="0"/>
              </a:rPr>
              <a:t>Secretaría Servicios Aeroportuarios – SSA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CO" sz="2000" b="1" kern="0">
                <a:latin typeface="Helvetica" pitchFamily="2" charset="0"/>
                <a:cs typeface="Calibri" panose="020F0502020204030204" pitchFamily="34" charset="0"/>
              </a:rPr>
              <a:t>Secretaría de Servicios a la Navegación Aérea </a:t>
            </a:r>
            <a:r>
              <a:rPr lang="es-ES" sz="2000" b="1" kern="0">
                <a:latin typeface="Helvetica" pitchFamily="2" charset="0"/>
                <a:cs typeface="Calibri" panose="020F0502020204030204" pitchFamily="34" charset="0"/>
              </a:rPr>
              <a:t>– SSNA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CO" sz="2000" b="1" kern="0">
                <a:latin typeface="Helvetica" pitchFamily="2" charset="0"/>
                <a:cs typeface="Calibri" panose="020F0502020204030204" pitchFamily="34" charset="0"/>
              </a:rPr>
              <a:t>Secretaría General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MX" sz="2000" b="1" kern="0">
                <a:latin typeface="Helvetica" pitchFamily="2" charset="0"/>
                <a:cs typeface="Calibri" panose="020F0502020204030204" pitchFamily="34" charset="0"/>
              </a:rPr>
              <a:t>Secretaría Centro de Estudios Aeronáuticos - CEA 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MX" sz="2000" b="1" kern="0">
                <a:latin typeface="Helvetica" pitchFamily="2" charset="0"/>
                <a:cs typeface="Calibri" panose="020F0502020204030204" pitchFamily="34" charset="0"/>
              </a:rPr>
              <a:t>Secretaría de Tecnologías de la Información - TI 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s-CO" sz="2000" b="1" kern="0">
                <a:latin typeface="Helvetica" pitchFamily="2" charset="0"/>
                <a:cs typeface="Calibri" panose="020F0502020204030204" pitchFamily="34" charset="0"/>
              </a:rPr>
              <a:t>Secretaría de Autoridad Aeronáutica  - SAA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s-MX" sz="2000" b="1" kern="0">
              <a:latin typeface="Helvetica" pitchFamily="2" charset="0"/>
              <a:cs typeface="Calibri" panose="020F0502020204030204" pitchFamily="34" charset="0"/>
            </a:endParaRPr>
          </a:p>
          <a:p>
            <a:pPr marL="0" lvl="1"/>
            <a:r>
              <a:rPr lang="es-MX" sz="2000" b="1" kern="0">
                <a:latin typeface="Helvetica" pitchFamily="2" charset="0"/>
                <a:cs typeface="Calibri" panose="020F0502020204030204" pitchFamily="34" charset="0"/>
              </a:rPr>
              <a:t>2. INSTRUMENTO DE PERCEPCIÓN </a:t>
            </a:r>
            <a:endParaRPr lang="es-ES" sz="2000" b="1" kern="0">
              <a:latin typeface="Helvetica" pitchFamily="2" charset="0"/>
              <a:cs typeface="Calibri" panose="020F0502020204030204" pitchFamily="3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s-ES" sz="2000" b="1" kern="0" dirty="0">
              <a:solidFill>
                <a:schemeClr val="accent2">
                  <a:lumMod val="75000"/>
                </a:schemeClr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6056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adroTexto 11">
            <a:extLst>
              <a:ext uri="{FF2B5EF4-FFF2-40B4-BE49-F238E27FC236}">
                <a16:creationId xmlns:a16="http://schemas.microsoft.com/office/drawing/2014/main" id="{A346FA6C-E421-3644-89F5-D9F7007CE99F}"/>
              </a:ext>
            </a:extLst>
          </p:cNvPr>
          <p:cNvSpPr txBox="1"/>
          <p:nvPr/>
        </p:nvSpPr>
        <p:spPr>
          <a:xfrm>
            <a:off x="501740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</a:t>
            </a: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id="{0272AD90-BB62-4978-87DD-941F1DBA4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899" y="675723"/>
            <a:ext cx="5741224" cy="6018368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1A39452B-6D3F-8D36-A609-96D0CD228D29}"/>
              </a:ext>
            </a:extLst>
          </p:cNvPr>
          <p:cNvGrpSpPr/>
          <p:nvPr/>
        </p:nvGrpSpPr>
        <p:grpSpPr>
          <a:xfrm>
            <a:off x="3396359" y="1638663"/>
            <a:ext cx="5246190" cy="4543614"/>
            <a:chOff x="3396359" y="1638663"/>
            <a:chExt cx="5246190" cy="4543614"/>
          </a:xfrm>
        </p:grpSpPr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67563E7D-3013-40A2-AEAD-36E42FBA5A66}"/>
                </a:ext>
              </a:extLst>
            </p:cNvPr>
            <p:cNvSpPr txBox="1"/>
            <p:nvPr/>
          </p:nvSpPr>
          <p:spPr>
            <a:xfrm>
              <a:off x="5158896" y="3443995"/>
              <a:ext cx="128787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es-ES" sz="3600" b="1" kern="0" dirty="0">
                  <a:solidFill>
                    <a:schemeClr val="accent2">
                      <a:lumMod val="75000"/>
                    </a:schemeClr>
                  </a:solidFill>
                  <a:latin typeface="Helvetica" pitchFamily="2" charset="0"/>
                  <a:cs typeface="Calibri" panose="020F0502020204030204" pitchFamily="34" charset="0"/>
                </a:rPr>
                <a:t>PAA</a:t>
              </a:r>
              <a:r>
                <a:rPr lang="es-ES" sz="3600" b="1" kern="0" dirty="0">
                  <a:solidFill>
                    <a:srgbClr val="DA723E"/>
                  </a:solidFill>
                  <a:latin typeface="Helvetica" pitchFamily="2" charset="0"/>
                  <a:cs typeface="Calibri" panose="020F0502020204030204" pitchFamily="34" charset="0"/>
                </a:rPr>
                <a:t> 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D46D3B92-A059-4714-8177-58764B9F80E0}"/>
                </a:ext>
              </a:extLst>
            </p:cNvPr>
            <p:cNvSpPr txBox="1"/>
            <p:nvPr/>
          </p:nvSpPr>
          <p:spPr>
            <a:xfrm>
              <a:off x="5116388" y="4028005"/>
              <a:ext cx="1341500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es-ES" sz="1600" kern="0" dirty="0">
                  <a:solidFill>
                    <a:schemeClr val="bg2">
                      <a:lumMod val="50000"/>
                    </a:schemeClr>
                  </a:solidFill>
                  <a:latin typeface="Helvetica" pitchFamily="2" charset="0"/>
                  <a:cs typeface="Calibri" panose="020F0502020204030204" pitchFamily="34" charset="0"/>
                </a:rPr>
                <a:t>JULIO 2024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DF42F021-9501-4E0D-A002-6398891A48DA}"/>
                </a:ext>
              </a:extLst>
            </p:cNvPr>
            <p:cNvSpPr txBox="1"/>
            <p:nvPr/>
          </p:nvSpPr>
          <p:spPr>
            <a:xfrm>
              <a:off x="5828690" y="2436201"/>
              <a:ext cx="281385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CO"/>
              </a:defPPr>
              <a:lvl1pPr>
                <a:lnSpc>
                  <a:spcPct val="100000"/>
                </a:lnSpc>
                <a:spcBef>
                  <a:spcPts val="0"/>
                </a:spcBef>
                <a:defRPr sz="3600" b="1" kern="0">
                  <a:solidFill>
                    <a:schemeClr val="bg1"/>
                  </a:solidFill>
                  <a:latin typeface="Helvetica" pitchFamily="2" charset="0"/>
                  <a:cs typeface="Calibri" panose="020F0502020204030204" pitchFamily="34" charset="0"/>
                </a:defRPr>
              </a:lvl1pPr>
            </a:lstStyle>
            <a:p>
              <a:r>
                <a:rPr lang="es-ES" dirty="0"/>
                <a:t>1.2 Billones </a:t>
              </a:r>
            </a:p>
          </p:txBody>
        </p:sp>
        <p:pic>
          <p:nvPicPr>
            <p:cNvPr id="15" name="Gráfico 14" descr="Engranajes">
              <a:extLst>
                <a:ext uri="{FF2B5EF4-FFF2-40B4-BE49-F238E27FC236}">
                  <a16:creationId xmlns:a16="http://schemas.microsoft.com/office/drawing/2014/main" id="{E4B808C5-D166-4C2E-B9F3-74E7BBF1E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825239" y="4055028"/>
              <a:ext cx="987328" cy="952847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7586A62D-4162-4F5B-BD25-5FC966F79997}"/>
                </a:ext>
              </a:extLst>
            </p:cNvPr>
            <p:cNvSpPr txBox="1"/>
            <p:nvPr/>
          </p:nvSpPr>
          <p:spPr>
            <a:xfrm>
              <a:off x="6725722" y="4933316"/>
              <a:ext cx="9621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es-ES" sz="3600" b="1" kern="0" dirty="0">
                  <a:solidFill>
                    <a:schemeClr val="bg1"/>
                  </a:solidFill>
                  <a:latin typeface="Helvetica" pitchFamily="2" charset="0"/>
                  <a:cs typeface="Calibri" panose="020F0502020204030204" pitchFamily="34" charset="0"/>
                </a:rPr>
                <a:t>167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905BB675-C8C3-4126-910B-9DAC7471B609}"/>
                </a:ext>
              </a:extLst>
            </p:cNvPr>
            <p:cNvSpPr txBox="1"/>
            <p:nvPr/>
          </p:nvSpPr>
          <p:spPr>
            <a:xfrm>
              <a:off x="5179305" y="5535946"/>
              <a:ext cx="52048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es-ES" sz="3600" b="1" kern="0" dirty="0">
                  <a:solidFill>
                    <a:schemeClr val="bg1"/>
                  </a:solidFill>
                  <a:latin typeface="Helvetica" pitchFamily="2" charset="0"/>
                  <a:cs typeface="Calibri" panose="020F0502020204030204" pitchFamily="34" charset="0"/>
                </a:rPr>
                <a:t>7</a:t>
              </a:r>
            </a:p>
          </p:txBody>
        </p:sp>
        <p:pic>
          <p:nvPicPr>
            <p:cNvPr id="19" name="Gráfico 18" descr="Monedas">
              <a:extLst>
                <a:ext uri="{FF2B5EF4-FFF2-40B4-BE49-F238E27FC236}">
                  <a16:creationId xmlns:a16="http://schemas.microsoft.com/office/drawing/2014/main" id="{9CD3DBF6-4372-4260-826F-5AFAB3AFF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6541834" y="1638663"/>
              <a:ext cx="856907" cy="826981"/>
            </a:xfrm>
            <a:prstGeom prst="rect">
              <a:avLst/>
            </a:prstGeom>
          </p:spPr>
        </p:pic>
        <p:pic>
          <p:nvPicPr>
            <p:cNvPr id="21" name="Gráfico 20" descr="Contrato RTL">
              <a:extLst>
                <a:ext uri="{FF2B5EF4-FFF2-40B4-BE49-F238E27FC236}">
                  <a16:creationId xmlns:a16="http://schemas.microsoft.com/office/drawing/2014/main" id="{C5CA136B-5F4B-4B7F-A4DE-017C8150A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035257" y="4917746"/>
              <a:ext cx="729769" cy="704283"/>
            </a:xfrm>
            <a:prstGeom prst="rect">
              <a:avLst/>
            </a:prstGeom>
          </p:spPr>
        </p:pic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0B07A931-3407-42DF-96CE-F51DF0DDDFF9}"/>
                </a:ext>
              </a:extLst>
            </p:cNvPr>
            <p:cNvSpPr txBox="1"/>
            <p:nvPr/>
          </p:nvSpPr>
          <p:spPr>
            <a:xfrm>
              <a:off x="3396359" y="4364391"/>
              <a:ext cx="158341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es-ES" b="1" kern="0" dirty="0">
                  <a:solidFill>
                    <a:schemeClr val="bg1"/>
                  </a:solidFill>
                  <a:latin typeface="Helvetica" pitchFamily="2" charset="0"/>
                  <a:cs typeface="Calibri" panose="020F0502020204030204" pitchFamily="34" charset="0"/>
                </a:rPr>
                <a:t>Julio a </a:t>
              </a:r>
            </a:p>
            <a:p>
              <a:pPr algn="ctr">
                <a:lnSpc>
                  <a:spcPct val="100000"/>
                </a:lnSpc>
                <a:spcBef>
                  <a:spcPts val="0"/>
                </a:spcBef>
              </a:pPr>
              <a:r>
                <a:rPr lang="es-ES" b="1" kern="0" dirty="0">
                  <a:solidFill>
                    <a:schemeClr val="bg1"/>
                  </a:solidFill>
                  <a:latin typeface="Helvetica" pitchFamily="2" charset="0"/>
                  <a:cs typeface="Calibri" panose="020F0502020204030204" pitchFamily="34" charset="0"/>
                </a:rPr>
                <a:t>Noviembre </a:t>
              </a:r>
            </a:p>
          </p:txBody>
        </p:sp>
        <p:pic>
          <p:nvPicPr>
            <p:cNvPr id="26" name="Gráfico 25" descr="Calendario diario">
              <a:extLst>
                <a:ext uri="{FF2B5EF4-FFF2-40B4-BE49-F238E27FC236}">
                  <a16:creationId xmlns:a16="http://schemas.microsoft.com/office/drawing/2014/main" id="{CF7CA7F1-8653-4220-B222-4563FAE72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3855770" y="3842098"/>
              <a:ext cx="648517" cy="625868"/>
            </a:xfrm>
            <a:prstGeom prst="rect">
              <a:avLst/>
            </a:prstGeom>
          </p:spPr>
        </p:pic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2A553AB8-92F3-4BE3-8632-E1ABE29710B0}"/>
                </a:ext>
              </a:extLst>
            </p:cNvPr>
            <p:cNvSpPr txBox="1"/>
            <p:nvPr/>
          </p:nvSpPr>
          <p:spPr>
            <a:xfrm>
              <a:off x="4078918" y="3243260"/>
              <a:ext cx="75523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00000"/>
                </a:lnSpc>
                <a:spcBef>
                  <a:spcPts val="0"/>
                </a:spcBef>
              </a:pPr>
              <a:r>
                <a:rPr lang="es-ES" sz="3600" b="1" kern="0" dirty="0">
                  <a:solidFill>
                    <a:schemeClr val="bg1"/>
                  </a:solidFill>
                  <a:latin typeface="Helvetica" pitchFamily="2" charset="0"/>
                  <a:cs typeface="Calibri" panose="020F0502020204030204" pitchFamily="34" charset="0"/>
                </a:rPr>
                <a:t>13</a:t>
              </a:r>
            </a:p>
          </p:txBody>
        </p:sp>
        <p:pic>
          <p:nvPicPr>
            <p:cNvPr id="29" name="Gráfico 28" descr="Red">
              <a:extLst>
                <a:ext uri="{FF2B5EF4-FFF2-40B4-BE49-F238E27FC236}">
                  <a16:creationId xmlns:a16="http://schemas.microsoft.com/office/drawing/2014/main" id="{2467344A-32FA-4487-A885-B73D2023F2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3902426" y="2695103"/>
              <a:ext cx="739540" cy="713713"/>
            </a:xfrm>
            <a:prstGeom prst="rect">
              <a:avLst/>
            </a:prstGeom>
          </p:spPr>
        </p:pic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7645B51B-F007-444D-B5C6-B94FE0D6EF45}"/>
                </a:ext>
              </a:extLst>
            </p:cNvPr>
            <p:cNvSpPr/>
            <p:nvPr/>
          </p:nvSpPr>
          <p:spPr>
            <a:xfrm>
              <a:off x="4804345" y="3037198"/>
              <a:ext cx="1828707" cy="176635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310447" y="839077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latin typeface="Helvetica" pitchFamily="2" charset="0"/>
                <a:cs typeface="Calibri" panose="020F0502020204030204" pitchFamily="34" charset="0"/>
              </a:rPr>
              <a:t>PLAN ANUAL DE ADQUISICIONES – 2024 </a:t>
            </a:r>
          </a:p>
        </p:txBody>
      </p:sp>
      <p:pic>
        <p:nvPicPr>
          <p:cNvPr id="39" name="Gráfico 38" descr="Monedas">
            <a:extLst>
              <a:ext uri="{FF2B5EF4-FFF2-40B4-BE49-F238E27FC236}">
                <a16:creationId xmlns:a16="http://schemas.microsoft.com/office/drawing/2014/main" id="{60DA4A9B-87CC-4D0E-912D-872082D00A9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59528" y="6276634"/>
            <a:ext cx="407529" cy="393297"/>
          </a:xfrm>
          <a:prstGeom prst="rect">
            <a:avLst/>
          </a:prstGeom>
        </p:spPr>
      </p:pic>
      <p:pic>
        <p:nvPicPr>
          <p:cNvPr id="40" name="Gráfico 39" descr="Engranajes">
            <a:extLst>
              <a:ext uri="{FF2B5EF4-FFF2-40B4-BE49-F238E27FC236}">
                <a16:creationId xmlns:a16="http://schemas.microsoft.com/office/drawing/2014/main" id="{4B9B7949-AD80-48BD-B244-56817625901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113430" y="6291329"/>
            <a:ext cx="407529" cy="393296"/>
          </a:xfrm>
          <a:prstGeom prst="rect">
            <a:avLst/>
          </a:prstGeom>
        </p:spPr>
      </p:pic>
      <p:pic>
        <p:nvPicPr>
          <p:cNvPr id="41" name="Gráfico 40" descr="Contrato RTL">
            <a:extLst>
              <a:ext uri="{FF2B5EF4-FFF2-40B4-BE49-F238E27FC236}">
                <a16:creationId xmlns:a16="http://schemas.microsoft.com/office/drawing/2014/main" id="{D08DEDC1-27A5-4C6A-BDF1-168853C74BC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055411" y="6315005"/>
            <a:ext cx="336316" cy="324571"/>
          </a:xfrm>
          <a:prstGeom prst="rect">
            <a:avLst/>
          </a:prstGeom>
        </p:spPr>
      </p:pic>
      <p:pic>
        <p:nvPicPr>
          <p:cNvPr id="42" name="Gráfico 41" descr="Calendario diario">
            <a:extLst>
              <a:ext uri="{FF2B5EF4-FFF2-40B4-BE49-F238E27FC236}">
                <a16:creationId xmlns:a16="http://schemas.microsoft.com/office/drawing/2014/main" id="{E6016F85-2D8A-4D8A-933A-955DD13068BC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3016884" y="6282469"/>
            <a:ext cx="370030" cy="357107"/>
          </a:xfrm>
          <a:prstGeom prst="rect">
            <a:avLst/>
          </a:prstGeom>
        </p:spPr>
      </p:pic>
      <p:pic>
        <p:nvPicPr>
          <p:cNvPr id="43" name="Gráfico 42" descr="Red">
            <a:extLst>
              <a:ext uri="{FF2B5EF4-FFF2-40B4-BE49-F238E27FC236}">
                <a16:creationId xmlns:a16="http://schemas.microsoft.com/office/drawing/2014/main" id="{9316ACE5-6673-4AD8-AF5B-D6B6D1A95DB2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3789729" y="6268245"/>
            <a:ext cx="399506" cy="385554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68AE922-139B-4862-B89B-BB52BEE18E8A}"/>
              </a:ext>
            </a:extLst>
          </p:cNvPr>
          <p:cNvSpPr txBox="1"/>
          <p:nvPr/>
        </p:nvSpPr>
        <p:spPr>
          <a:xfrm>
            <a:off x="1401637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C0B4AEFE-BA53-4961-98FA-C1093C3F1EB3}"/>
              </a:ext>
            </a:extLst>
          </p:cNvPr>
          <p:cNvSpPr txBox="1"/>
          <p:nvPr/>
        </p:nvSpPr>
        <p:spPr>
          <a:xfrm>
            <a:off x="2306260" y="6363652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F75D4DB1-9A31-41C0-9CDE-793D0B84F2E6}"/>
              </a:ext>
            </a:extLst>
          </p:cNvPr>
          <p:cNvSpPr txBox="1"/>
          <p:nvPr/>
        </p:nvSpPr>
        <p:spPr>
          <a:xfrm>
            <a:off x="3321829" y="6363652"/>
            <a:ext cx="6676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Fecha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9996EFEE-F541-4BFA-80A0-1F171058EC24}"/>
              </a:ext>
            </a:extLst>
          </p:cNvPr>
          <p:cNvSpPr txBox="1"/>
          <p:nvPr/>
        </p:nvSpPr>
        <p:spPr>
          <a:xfrm>
            <a:off x="4104263" y="6385391"/>
            <a:ext cx="11373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Áreas Aerocivil </a:t>
            </a:r>
          </a:p>
        </p:txBody>
      </p:sp>
    </p:spTree>
    <p:extLst>
      <p:ext uri="{BB962C8B-B14F-4D97-AF65-F5344CB8AC3E}">
        <p14:creationId xmlns:p14="http://schemas.microsoft.com/office/powerpoint/2010/main" val="853279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Conector recto 94">
            <a:extLst>
              <a:ext uri="{FF2B5EF4-FFF2-40B4-BE49-F238E27FC236}">
                <a16:creationId xmlns:a16="http://schemas.microsoft.com/office/drawing/2014/main" id="{89FCC394-DB0E-40E0-AC8B-295C0C1BB553}"/>
              </a:ext>
            </a:extLst>
          </p:cNvPr>
          <p:cNvCxnSpPr>
            <a:cxnSpLocks/>
          </p:cNvCxnSpPr>
          <p:nvPr/>
        </p:nvCxnSpPr>
        <p:spPr>
          <a:xfrm flipH="1" flipV="1">
            <a:off x="2258735" y="1888296"/>
            <a:ext cx="3758" cy="64239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ector recto 99">
            <a:extLst>
              <a:ext uri="{FF2B5EF4-FFF2-40B4-BE49-F238E27FC236}">
                <a16:creationId xmlns:a16="http://schemas.microsoft.com/office/drawing/2014/main" id="{2588ADAF-18A3-4B85-B928-F956403C90A6}"/>
              </a:ext>
            </a:extLst>
          </p:cNvPr>
          <p:cNvCxnSpPr>
            <a:cxnSpLocks/>
          </p:cNvCxnSpPr>
          <p:nvPr/>
        </p:nvCxnSpPr>
        <p:spPr>
          <a:xfrm flipH="1">
            <a:off x="2258735" y="1871210"/>
            <a:ext cx="1078268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ángulo: esquinas redondeadas 78">
            <a:extLst>
              <a:ext uri="{FF2B5EF4-FFF2-40B4-BE49-F238E27FC236}">
                <a16:creationId xmlns:a16="http://schemas.microsoft.com/office/drawing/2014/main" id="{93D0F3A9-A337-4AD1-86E9-7ECA08AC96C3}"/>
              </a:ext>
            </a:extLst>
          </p:cNvPr>
          <p:cNvSpPr/>
          <p:nvPr/>
        </p:nvSpPr>
        <p:spPr>
          <a:xfrm>
            <a:off x="3327221" y="1595085"/>
            <a:ext cx="2731346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Lágrima 81">
            <a:extLst>
              <a:ext uri="{FF2B5EF4-FFF2-40B4-BE49-F238E27FC236}">
                <a16:creationId xmlns:a16="http://schemas.microsoft.com/office/drawing/2014/main" id="{E8E50215-A538-49B5-91E9-8DC54BBA3ECB}"/>
              </a:ext>
            </a:extLst>
          </p:cNvPr>
          <p:cNvSpPr/>
          <p:nvPr/>
        </p:nvSpPr>
        <p:spPr>
          <a:xfrm>
            <a:off x="3365268" y="1665072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CuadroTexto 84">
            <a:extLst>
              <a:ext uri="{FF2B5EF4-FFF2-40B4-BE49-F238E27FC236}">
                <a16:creationId xmlns:a16="http://schemas.microsoft.com/office/drawing/2014/main" id="{53093C57-2C1F-4B42-AA79-D0FAFB6B9FA7}"/>
              </a:ext>
            </a:extLst>
          </p:cNvPr>
          <p:cNvSpPr txBox="1"/>
          <p:nvPr/>
        </p:nvSpPr>
        <p:spPr>
          <a:xfrm>
            <a:off x="3468457" y="1652044"/>
            <a:ext cx="2283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>
                <a:latin typeface="Helvetica" pitchFamily="2" charset="0"/>
                <a:cs typeface="Calibri" panose="020F0502020204030204" pitchFamily="34" charset="0"/>
              </a:rPr>
              <a:t>M</a:t>
            </a:r>
            <a:r>
              <a:rPr lang="es-ES" sz="1400" b="1" kern="0" spc="300">
                <a:latin typeface="Helvetica" pitchFamily="2" charset="0"/>
                <a:cs typeface="Calibri" panose="020F0502020204030204" pitchFamily="34" charset="0"/>
              </a:rPr>
              <a:t>EJORAMIENTO</a:t>
            </a:r>
            <a:r>
              <a:rPr lang="es-ES" b="1" kern="0" spc="30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8" name="Elipse 31">
            <a:extLst>
              <a:ext uri="{FF2B5EF4-FFF2-40B4-BE49-F238E27FC236}">
                <a16:creationId xmlns:a16="http://schemas.microsoft.com/office/drawing/2014/main" id="{1E682877-05BE-44C6-A533-439061C35F92}"/>
              </a:ext>
            </a:extLst>
          </p:cNvPr>
          <p:cNvSpPr/>
          <p:nvPr/>
        </p:nvSpPr>
        <p:spPr>
          <a:xfrm>
            <a:off x="10998" y="2039342"/>
            <a:ext cx="3546292" cy="3486586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1905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468580"/>
              </a:highlight>
            </a:endParaRPr>
          </a:p>
        </p:txBody>
      </p:sp>
      <p:sp>
        <p:nvSpPr>
          <p:cNvPr id="32" name="Elipse 31">
            <a:extLst>
              <a:ext uri="{FF2B5EF4-FFF2-40B4-BE49-F238E27FC236}">
                <a16:creationId xmlns:a16="http://schemas.microsoft.com/office/drawing/2014/main" id="{4966AA85-F8DE-422C-9C6E-4516ED839678}"/>
              </a:ext>
            </a:extLst>
          </p:cNvPr>
          <p:cNvSpPr/>
          <p:nvPr/>
        </p:nvSpPr>
        <p:spPr>
          <a:xfrm>
            <a:off x="326022" y="2436309"/>
            <a:ext cx="2781149" cy="2767435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468580"/>
              </a:highlight>
            </a:endParaRPr>
          </a:p>
        </p:txBody>
      </p: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A82C7A27-3925-4A1E-9D95-4440E32E010A}"/>
              </a:ext>
            </a:extLst>
          </p:cNvPr>
          <p:cNvCxnSpPr>
            <a:cxnSpLocks/>
          </p:cNvCxnSpPr>
          <p:nvPr/>
        </p:nvCxnSpPr>
        <p:spPr>
          <a:xfrm>
            <a:off x="4921453" y="392487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ángulo 67">
            <a:extLst>
              <a:ext uri="{FF2B5EF4-FFF2-40B4-BE49-F238E27FC236}">
                <a16:creationId xmlns:a16="http://schemas.microsoft.com/office/drawing/2014/main" id="{FAFB89D0-EC55-4F66-A190-12A75D04D84E}"/>
              </a:ext>
            </a:extLst>
          </p:cNvPr>
          <p:cNvSpPr/>
          <p:nvPr/>
        </p:nvSpPr>
        <p:spPr>
          <a:xfrm>
            <a:off x="0" y="1743649"/>
            <a:ext cx="1736068" cy="4004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latin typeface="Helvetica" pitchFamily="2" charset="0"/>
                <a:cs typeface="Calibri" panose="020F0502020204030204" pitchFamily="34" charset="0"/>
              </a:rPr>
              <a:t>PLAN ANUAL DE ADQUISICIONES - 2024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3687"/>
            <a:ext cx="5476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600" b="1" kern="0" dirty="0">
                <a:solidFill>
                  <a:schemeClr val="bg2">
                    <a:lumMod val="25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Secretaría Servicios Aeroportuarios - SSA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7D5961A-FB9B-4357-9B63-3E753E2B04AF}"/>
              </a:ext>
            </a:extLst>
          </p:cNvPr>
          <p:cNvSpPr txBox="1"/>
          <p:nvPr/>
        </p:nvSpPr>
        <p:spPr>
          <a:xfrm>
            <a:off x="501740" y="6381750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</a:t>
            </a:r>
          </a:p>
        </p:txBody>
      </p:sp>
      <p:pic>
        <p:nvPicPr>
          <p:cNvPr id="38" name="Gráfico 37" descr="Monedas">
            <a:extLst>
              <a:ext uri="{FF2B5EF4-FFF2-40B4-BE49-F238E27FC236}">
                <a16:creationId xmlns:a16="http://schemas.microsoft.com/office/drawing/2014/main" id="{88F86D04-1095-47F6-BB27-9415861728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59528" y="6276634"/>
            <a:ext cx="407529" cy="393297"/>
          </a:xfrm>
          <a:prstGeom prst="rect">
            <a:avLst/>
          </a:prstGeom>
        </p:spPr>
      </p:pic>
      <p:pic>
        <p:nvPicPr>
          <p:cNvPr id="48" name="Gráfico 47" descr="Engranajes">
            <a:extLst>
              <a:ext uri="{FF2B5EF4-FFF2-40B4-BE49-F238E27FC236}">
                <a16:creationId xmlns:a16="http://schemas.microsoft.com/office/drawing/2014/main" id="{A7D6F1F9-4F94-4332-B140-E1E1D37E952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430" y="6308212"/>
            <a:ext cx="407529" cy="393296"/>
          </a:xfrm>
          <a:prstGeom prst="rect">
            <a:avLst/>
          </a:prstGeom>
        </p:spPr>
      </p:pic>
      <p:pic>
        <p:nvPicPr>
          <p:cNvPr id="49" name="Gráfico 48" descr="Contrato RTL">
            <a:extLst>
              <a:ext uri="{FF2B5EF4-FFF2-40B4-BE49-F238E27FC236}">
                <a16:creationId xmlns:a16="http://schemas.microsoft.com/office/drawing/2014/main" id="{1A7B288A-862C-41CA-98B4-9B91C365337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055411" y="6331888"/>
            <a:ext cx="336316" cy="324571"/>
          </a:xfrm>
          <a:prstGeom prst="rect">
            <a:avLst/>
          </a:prstGeom>
        </p:spPr>
      </p:pic>
      <p:sp>
        <p:nvSpPr>
          <p:cNvPr id="52" name="CuadroTexto 51">
            <a:extLst>
              <a:ext uri="{FF2B5EF4-FFF2-40B4-BE49-F238E27FC236}">
                <a16:creationId xmlns:a16="http://schemas.microsoft.com/office/drawing/2014/main" id="{B86658A3-7BB6-45EF-B0BB-04A78E3DEF0C}"/>
              </a:ext>
            </a:extLst>
          </p:cNvPr>
          <p:cNvSpPr txBox="1"/>
          <p:nvPr/>
        </p:nvSpPr>
        <p:spPr>
          <a:xfrm>
            <a:off x="1401637" y="6381750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C9D878DB-BAED-4F18-A420-EC7382D9570D}"/>
              </a:ext>
            </a:extLst>
          </p:cNvPr>
          <p:cNvSpPr txBox="1"/>
          <p:nvPr/>
        </p:nvSpPr>
        <p:spPr>
          <a:xfrm>
            <a:off x="2306261" y="6380535"/>
            <a:ext cx="1509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 </a:t>
            </a:r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8CD982A2-F61F-410A-9847-B3E3E4166B10}"/>
              </a:ext>
            </a:extLst>
          </p:cNvPr>
          <p:cNvSpPr/>
          <p:nvPr/>
        </p:nvSpPr>
        <p:spPr>
          <a:xfrm>
            <a:off x="714049" y="2910293"/>
            <a:ext cx="2005098" cy="181946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rgbClr val="46858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7E190E1A-32FE-49B7-B978-86779CCE173B}"/>
              </a:ext>
            </a:extLst>
          </p:cNvPr>
          <p:cNvSpPr txBox="1"/>
          <p:nvPr/>
        </p:nvSpPr>
        <p:spPr>
          <a:xfrm>
            <a:off x="1209545" y="3042299"/>
            <a:ext cx="1093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3200" b="1" kern="0" dirty="0">
                <a:latin typeface="Helvetica" pitchFamily="2" charset="0"/>
                <a:cs typeface="Calibri" panose="020F0502020204030204" pitchFamily="34" charset="0"/>
              </a:rPr>
              <a:t>SSA</a:t>
            </a: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585F0119-9F1A-4207-A094-F88E3DC9A6A5}"/>
              </a:ext>
            </a:extLst>
          </p:cNvPr>
          <p:cNvSpPr txBox="1"/>
          <p:nvPr/>
        </p:nvSpPr>
        <p:spPr>
          <a:xfrm>
            <a:off x="586659" y="3500557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879.600 Millones 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6DC7A6C5-E143-4FCE-8241-99C22820DDB7}"/>
              </a:ext>
            </a:extLst>
          </p:cNvPr>
          <p:cNvSpPr txBox="1"/>
          <p:nvPr/>
        </p:nvSpPr>
        <p:spPr>
          <a:xfrm>
            <a:off x="567870" y="4084581"/>
            <a:ext cx="2374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6 Modalidades </a:t>
            </a:r>
          </a:p>
        </p:txBody>
      </p:sp>
      <p:sp>
        <p:nvSpPr>
          <p:cNvPr id="73" name="Elipse 72">
            <a:extLst>
              <a:ext uri="{FF2B5EF4-FFF2-40B4-BE49-F238E27FC236}">
                <a16:creationId xmlns:a16="http://schemas.microsoft.com/office/drawing/2014/main" id="{E1740004-CBA7-4830-8148-FAC2A959D724}"/>
              </a:ext>
            </a:extLst>
          </p:cNvPr>
          <p:cNvSpPr/>
          <p:nvPr/>
        </p:nvSpPr>
        <p:spPr>
          <a:xfrm>
            <a:off x="2060803" y="2345192"/>
            <a:ext cx="399506" cy="369332"/>
          </a:xfrm>
          <a:prstGeom prst="ellipse">
            <a:avLst/>
          </a:prstGeom>
          <a:solidFill>
            <a:srgbClr val="EB6E19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5" name="Elipse 74">
            <a:extLst>
              <a:ext uri="{FF2B5EF4-FFF2-40B4-BE49-F238E27FC236}">
                <a16:creationId xmlns:a16="http://schemas.microsoft.com/office/drawing/2014/main" id="{F7AE068E-42B1-4612-BAA2-BB98B211A91C}"/>
              </a:ext>
            </a:extLst>
          </p:cNvPr>
          <p:cNvSpPr/>
          <p:nvPr/>
        </p:nvSpPr>
        <p:spPr>
          <a:xfrm>
            <a:off x="2022107" y="4865449"/>
            <a:ext cx="399506" cy="369332"/>
          </a:xfrm>
          <a:prstGeom prst="ellipse">
            <a:avLst/>
          </a:prstGeom>
          <a:solidFill>
            <a:srgbClr val="EB6E19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6" name="Elipse 75">
            <a:extLst>
              <a:ext uri="{FF2B5EF4-FFF2-40B4-BE49-F238E27FC236}">
                <a16:creationId xmlns:a16="http://schemas.microsoft.com/office/drawing/2014/main" id="{A97ACA7F-F9C4-4BC5-936B-328221B40ACA}"/>
              </a:ext>
            </a:extLst>
          </p:cNvPr>
          <p:cNvSpPr/>
          <p:nvPr/>
        </p:nvSpPr>
        <p:spPr>
          <a:xfrm>
            <a:off x="2871284" y="3300824"/>
            <a:ext cx="399506" cy="369332"/>
          </a:xfrm>
          <a:prstGeom prst="ellipse">
            <a:avLst/>
          </a:prstGeom>
          <a:solidFill>
            <a:srgbClr val="EB6E19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7" name="Elipse 76">
            <a:extLst>
              <a:ext uri="{FF2B5EF4-FFF2-40B4-BE49-F238E27FC236}">
                <a16:creationId xmlns:a16="http://schemas.microsoft.com/office/drawing/2014/main" id="{D3223887-FEF4-4832-A6D4-AF02C23ABA1C}"/>
              </a:ext>
            </a:extLst>
          </p:cNvPr>
          <p:cNvSpPr/>
          <p:nvPr/>
        </p:nvSpPr>
        <p:spPr>
          <a:xfrm>
            <a:off x="2882358" y="3967397"/>
            <a:ext cx="399506" cy="369332"/>
          </a:xfrm>
          <a:prstGeom prst="ellipse">
            <a:avLst/>
          </a:prstGeom>
          <a:solidFill>
            <a:srgbClr val="EB6E19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ángulo: esquinas redondeadas 108">
            <a:extLst>
              <a:ext uri="{FF2B5EF4-FFF2-40B4-BE49-F238E27FC236}">
                <a16:creationId xmlns:a16="http://schemas.microsoft.com/office/drawing/2014/main" id="{92382EBF-1106-48A5-9438-EA07F49EEE60}"/>
              </a:ext>
            </a:extLst>
          </p:cNvPr>
          <p:cNvSpPr/>
          <p:nvPr/>
        </p:nvSpPr>
        <p:spPr>
          <a:xfrm>
            <a:off x="4582435" y="2729893"/>
            <a:ext cx="2367794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Lágrima 109">
            <a:extLst>
              <a:ext uri="{FF2B5EF4-FFF2-40B4-BE49-F238E27FC236}">
                <a16:creationId xmlns:a16="http://schemas.microsoft.com/office/drawing/2014/main" id="{DFC9D655-FD94-48D4-99BB-D1BB45B166FD}"/>
              </a:ext>
            </a:extLst>
          </p:cNvPr>
          <p:cNvSpPr/>
          <p:nvPr/>
        </p:nvSpPr>
        <p:spPr>
          <a:xfrm>
            <a:off x="4593900" y="2799880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CuadroTexto 110">
            <a:extLst>
              <a:ext uri="{FF2B5EF4-FFF2-40B4-BE49-F238E27FC236}">
                <a16:creationId xmlns:a16="http://schemas.microsoft.com/office/drawing/2014/main" id="{FDB4B321-7E0A-41EA-B1B8-76C239A060DB}"/>
              </a:ext>
            </a:extLst>
          </p:cNvPr>
          <p:cNvSpPr txBox="1"/>
          <p:nvPr/>
        </p:nvSpPr>
        <p:spPr>
          <a:xfrm>
            <a:off x="4706420" y="2786852"/>
            <a:ext cx="1813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>
                <a:latin typeface="Helvetica" pitchFamily="2" charset="0"/>
                <a:cs typeface="Calibri" panose="020F0502020204030204" pitchFamily="34" charset="0"/>
              </a:rPr>
              <a:t>O</a:t>
            </a:r>
            <a:r>
              <a:rPr lang="es-ES" sz="1400" b="1" kern="0" spc="300">
                <a:latin typeface="Helvetica" pitchFamily="2" charset="0"/>
                <a:cs typeface="Calibri" panose="020F0502020204030204" pitchFamily="34" charset="0"/>
              </a:rPr>
              <a:t>PERACIÓN</a:t>
            </a:r>
            <a:r>
              <a:rPr lang="es-ES" b="1" kern="0" spc="30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12" name="Gráfico 111" descr="Engranajes">
            <a:extLst>
              <a:ext uri="{FF2B5EF4-FFF2-40B4-BE49-F238E27FC236}">
                <a16:creationId xmlns:a16="http://schemas.microsoft.com/office/drawing/2014/main" id="{4E285D06-C0CB-47F3-B6DF-A2926489345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039848" y="2480208"/>
            <a:ext cx="407529" cy="393296"/>
          </a:xfrm>
          <a:prstGeom prst="rect">
            <a:avLst/>
          </a:prstGeom>
        </p:spPr>
      </p:pic>
      <p:sp>
        <p:nvSpPr>
          <p:cNvPr id="113" name="CuadroTexto 112">
            <a:extLst>
              <a:ext uri="{FF2B5EF4-FFF2-40B4-BE49-F238E27FC236}">
                <a16:creationId xmlns:a16="http://schemas.microsoft.com/office/drawing/2014/main" id="{803652FD-D299-4C36-A5E8-1BE52D484A97}"/>
              </a:ext>
            </a:extLst>
          </p:cNvPr>
          <p:cNvSpPr txBox="1"/>
          <p:nvPr/>
        </p:nvSpPr>
        <p:spPr>
          <a:xfrm>
            <a:off x="7447377" y="2501308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8</a:t>
            </a:r>
          </a:p>
        </p:txBody>
      </p:sp>
      <p:pic>
        <p:nvPicPr>
          <p:cNvPr id="114" name="Gráfico 113" descr="Monedas">
            <a:extLst>
              <a:ext uri="{FF2B5EF4-FFF2-40B4-BE49-F238E27FC236}">
                <a16:creationId xmlns:a16="http://schemas.microsoft.com/office/drawing/2014/main" id="{E8FC9378-E711-4BC7-9D3A-03BB9908563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088508" y="2873504"/>
            <a:ext cx="402200" cy="388155"/>
          </a:xfrm>
          <a:prstGeom prst="rect">
            <a:avLst/>
          </a:prstGeom>
        </p:spPr>
      </p:pic>
      <p:sp>
        <p:nvSpPr>
          <p:cNvPr id="115" name="CuadroTexto 114">
            <a:extLst>
              <a:ext uri="{FF2B5EF4-FFF2-40B4-BE49-F238E27FC236}">
                <a16:creationId xmlns:a16="http://schemas.microsoft.com/office/drawing/2014/main" id="{F50E87C5-D912-4987-B94B-DE1AA1E2F403}"/>
              </a:ext>
            </a:extLst>
          </p:cNvPr>
          <p:cNvSpPr txBox="1"/>
          <p:nvPr/>
        </p:nvSpPr>
        <p:spPr>
          <a:xfrm>
            <a:off x="7436492" y="2867147"/>
            <a:ext cx="12785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23.200M</a:t>
            </a:r>
          </a:p>
        </p:txBody>
      </p:sp>
      <p:pic>
        <p:nvPicPr>
          <p:cNvPr id="116" name="Gráfico 115" descr="Contrato RTL">
            <a:extLst>
              <a:ext uri="{FF2B5EF4-FFF2-40B4-BE49-F238E27FC236}">
                <a16:creationId xmlns:a16="http://schemas.microsoft.com/office/drawing/2014/main" id="{2BFC34D2-B7CF-40E1-8D21-3A5366DB003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121450" y="3289766"/>
            <a:ext cx="336316" cy="324571"/>
          </a:xfrm>
          <a:prstGeom prst="rect">
            <a:avLst/>
          </a:prstGeom>
        </p:spPr>
      </p:pic>
      <p:sp>
        <p:nvSpPr>
          <p:cNvPr id="117" name="CuadroTexto 116">
            <a:extLst>
              <a:ext uri="{FF2B5EF4-FFF2-40B4-BE49-F238E27FC236}">
                <a16:creationId xmlns:a16="http://schemas.microsoft.com/office/drawing/2014/main" id="{6D0FAB15-F88E-4D81-AB9F-54356952C354}"/>
              </a:ext>
            </a:extLst>
          </p:cNvPr>
          <p:cNvSpPr txBox="1"/>
          <p:nvPr/>
        </p:nvSpPr>
        <p:spPr>
          <a:xfrm>
            <a:off x="7490708" y="3281080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>
                <a:latin typeface="Helvetica" pitchFamily="2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18" name="Conector recto 117">
            <a:extLst>
              <a:ext uri="{FF2B5EF4-FFF2-40B4-BE49-F238E27FC236}">
                <a16:creationId xmlns:a16="http://schemas.microsoft.com/office/drawing/2014/main" id="{D22C5092-5D4F-46A5-87AB-2AAA6947E681}"/>
              </a:ext>
            </a:extLst>
          </p:cNvPr>
          <p:cNvCxnSpPr>
            <a:cxnSpLocks/>
          </p:cNvCxnSpPr>
          <p:nvPr/>
        </p:nvCxnSpPr>
        <p:spPr>
          <a:xfrm flipV="1">
            <a:off x="3072503" y="3005066"/>
            <a:ext cx="7182" cy="489969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ángulo: esquinas redondeadas 122">
            <a:extLst>
              <a:ext uri="{FF2B5EF4-FFF2-40B4-BE49-F238E27FC236}">
                <a16:creationId xmlns:a16="http://schemas.microsoft.com/office/drawing/2014/main" id="{01FCC125-1D63-433A-9571-96D6BC6E5527}"/>
              </a:ext>
            </a:extLst>
          </p:cNvPr>
          <p:cNvSpPr/>
          <p:nvPr/>
        </p:nvSpPr>
        <p:spPr>
          <a:xfrm>
            <a:off x="4582435" y="4522405"/>
            <a:ext cx="2374263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Lágrima 123">
            <a:extLst>
              <a:ext uri="{FF2B5EF4-FFF2-40B4-BE49-F238E27FC236}">
                <a16:creationId xmlns:a16="http://schemas.microsoft.com/office/drawing/2014/main" id="{47BE726C-304E-4DB2-A16E-FDD92A826F25}"/>
              </a:ext>
            </a:extLst>
          </p:cNvPr>
          <p:cNvSpPr/>
          <p:nvPr/>
        </p:nvSpPr>
        <p:spPr>
          <a:xfrm>
            <a:off x="4620482" y="4573730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CuadroTexto 124">
            <a:extLst>
              <a:ext uri="{FF2B5EF4-FFF2-40B4-BE49-F238E27FC236}">
                <a16:creationId xmlns:a16="http://schemas.microsoft.com/office/drawing/2014/main" id="{7E62B079-C07C-4663-A473-94B3713214E5}"/>
              </a:ext>
            </a:extLst>
          </p:cNvPr>
          <p:cNvSpPr txBox="1"/>
          <p:nvPr/>
        </p:nvSpPr>
        <p:spPr>
          <a:xfrm>
            <a:off x="4723671" y="4560702"/>
            <a:ext cx="23393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>
                <a:latin typeface="Helvetica" pitchFamily="2" charset="0"/>
                <a:cs typeface="Calibri" panose="020F0502020204030204" pitchFamily="34" charset="0"/>
              </a:rPr>
              <a:t>M</a:t>
            </a:r>
            <a:r>
              <a:rPr lang="es-ES" sz="1400" b="1" kern="0" spc="300">
                <a:latin typeface="Helvetica" pitchFamily="2" charset="0"/>
                <a:cs typeface="Calibri" panose="020F0502020204030204" pitchFamily="34" charset="0"/>
              </a:rPr>
              <a:t>ANTENIMIENTO</a:t>
            </a:r>
            <a:r>
              <a:rPr lang="es-ES" b="1" kern="0" spc="30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2" name="CuadroTexto 131">
            <a:extLst>
              <a:ext uri="{FF2B5EF4-FFF2-40B4-BE49-F238E27FC236}">
                <a16:creationId xmlns:a16="http://schemas.microsoft.com/office/drawing/2014/main" id="{00CBE3D1-49E3-4081-A10C-781C1598FBDC}"/>
              </a:ext>
            </a:extLst>
          </p:cNvPr>
          <p:cNvSpPr txBox="1"/>
          <p:nvPr/>
        </p:nvSpPr>
        <p:spPr>
          <a:xfrm>
            <a:off x="735932" y="3782635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69 Procesos</a:t>
            </a:r>
          </a:p>
        </p:txBody>
      </p:sp>
      <p:sp>
        <p:nvSpPr>
          <p:cNvPr id="133" name="Rectángulo: esquinas redondeadas 132">
            <a:extLst>
              <a:ext uri="{FF2B5EF4-FFF2-40B4-BE49-F238E27FC236}">
                <a16:creationId xmlns:a16="http://schemas.microsoft.com/office/drawing/2014/main" id="{D75A2B5E-C77D-4776-A6CA-57B6674A3E09}"/>
              </a:ext>
            </a:extLst>
          </p:cNvPr>
          <p:cNvSpPr/>
          <p:nvPr/>
        </p:nvSpPr>
        <p:spPr>
          <a:xfrm>
            <a:off x="3282469" y="5720765"/>
            <a:ext cx="2766172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Lágrima 133">
            <a:extLst>
              <a:ext uri="{FF2B5EF4-FFF2-40B4-BE49-F238E27FC236}">
                <a16:creationId xmlns:a16="http://schemas.microsoft.com/office/drawing/2014/main" id="{6A0D50EA-AB6C-4349-8D35-5A6607610A99}"/>
              </a:ext>
            </a:extLst>
          </p:cNvPr>
          <p:cNvSpPr/>
          <p:nvPr/>
        </p:nvSpPr>
        <p:spPr>
          <a:xfrm>
            <a:off x="3359212" y="5790752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CuadroTexto 134">
            <a:extLst>
              <a:ext uri="{FF2B5EF4-FFF2-40B4-BE49-F238E27FC236}">
                <a16:creationId xmlns:a16="http://schemas.microsoft.com/office/drawing/2014/main" id="{E8A5901B-9506-4308-BD98-DAEF60A25C94}"/>
              </a:ext>
            </a:extLst>
          </p:cNvPr>
          <p:cNvSpPr txBox="1"/>
          <p:nvPr/>
        </p:nvSpPr>
        <p:spPr>
          <a:xfrm>
            <a:off x="3470360" y="5777724"/>
            <a:ext cx="2782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>
                <a:latin typeface="Helvetica" pitchFamily="2" charset="0"/>
                <a:cs typeface="Calibri" panose="020F0502020204030204" pitchFamily="34" charset="0"/>
              </a:rPr>
              <a:t>E</a:t>
            </a:r>
            <a:r>
              <a:rPr lang="es-ES" sz="1400" b="1" kern="0" spc="300">
                <a:latin typeface="Helvetica" pitchFamily="2" charset="0"/>
                <a:cs typeface="Calibri" panose="020F0502020204030204" pitchFamily="34" charset="0"/>
              </a:rPr>
              <a:t>studios y </a:t>
            </a:r>
            <a:r>
              <a:rPr lang="es-ES" sz="2400" b="1" kern="0" spc="300">
                <a:latin typeface="Helvetica" pitchFamily="2" charset="0"/>
                <a:cs typeface="Calibri" panose="020F0502020204030204" pitchFamily="34" charset="0"/>
              </a:rPr>
              <a:t>D</a:t>
            </a:r>
            <a:r>
              <a:rPr lang="es-ES" sz="1400" b="1" kern="0" spc="300">
                <a:latin typeface="Helvetica" pitchFamily="2" charset="0"/>
                <a:cs typeface="Calibri" panose="020F0502020204030204" pitchFamily="34" charset="0"/>
              </a:rPr>
              <a:t>iseños</a:t>
            </a:r>
            <a:r>
              <a:rPr lang="es-ES" b="1" kern="0" spc="30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143" name="Conector recto 142">
            <a:extLst>
              <a:ext uri="{FF2B5EF4-FFF2-40B4-BE49-F238E27FC236}">
                <a16:creationId xmlns:a16="http://schemas.microsoft.com/office/drawing/2014/main" id="{92FE5E47-4D89-4632-8039-A1496A3A0371}"/>
              </a:ext>
            </a:extLst>
          </p:cNvPr>
          <p:cNvCxnSpPr>
            <a:cxnSpLocks/>
          </p:cNvCxnSpPr>
          <p:nvPr/>
        </p:nvCxnSpPr>
        <p:spPr>
          <a:xfrm flipH="1" flipV="1">
            <a:off x="3079685" y="4096601"/>
            <a:ext cx="2426" cy="694933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ector recto 143">
            <a:extLst>
              <a:ext uri="{FF2B5EF4-FFF2-40B4-BE49-F238E27FC236}">
                <a16:creationId xmlns:a16="http://schemas.microsoft.com/office/drawing/2014/main" id="{D1A30ACB-AD57-4439-BE4A-94609ABF361B}"/>
              </a:ext>
            </a:extLst>
          </p:cNvPr>
          <p:cNvCxnSpPr>
            <a:cxnSpLocks/>
          </p:cNvCxnSpPr>
          <p:nvPr/>
        </p:nvCxnSpPr>
        <p:spPr>
          <a:xfrm flipH="1">
            <a:off x="2258735" y="5991297"/>
            <a:ext cx="1078268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Conector recto 144">
            <a:extLst>
              <a:ext uri="{FF2B5EF4-FFF2-40B4-BE49-F238E27FC236}">
                <a16:creationId xmlns:a16="http://schemas.microsoft.com/office/drawing/2014/main" id="{5A91FEA1-FDFF-429D-B136-174B7CDB5558}"/>
              </a:ext>
            </a:extLst>
          </p:cNvPr>
          <p:cNvCxnSpPr>
            <a:cxnSpLocks/>
          </p:cNvCxnSpPr>
          <p:nvPr/>
        </p:nvCxnSpPr>
        <p:spPr>
          <a:xfrm flipH="1" flipV="1">
            <a:off x="2221549" y="5074057"/>
            <a:ext cx="11197" cy="892082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áfico 9" descr="Engranajes">
            <a:extLst>
              <a:ext uri="{FF2B5EF4-FFF2-40B4-BE49-F238E27FC236}">
                <a16:creationId xmlns:a16="http://schemas.microsoft.com/office/drawing/2014/main" id="{D7B6F1A3-ECFD-345D-3C32-3A7012BA431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205832" y="1312109"/>
            <a:ext cx="407529" cy="39329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07E1F299-5A00-605B-87EF-49DB36F73736}"/>
              </a:ext>
            </a:extLst>
          </p:cNvPr>
          <p:cNvSpPr txBox="1"/>
          <p:nvPr/>
        </p:nvSpPr>
        <p:spPr>
          <a:xfrm>
            <a:off x="6613361" y="1333209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31</a:t>
            </a:r>
          </a:p>
        </p:txBody>
      </p:sp>
      <p:pic>
        <p:nvPicPr>
          <p:cNvPr id="12" name="Gráfico 11" descr="Monedas">
            <a:extLst>
              <a:ext uri="{FF2B5EF4-FFF2-40B4-BE49-F238E27FC236}">
                <a16:creationId xmlns:a16="http://schemas.microsoft.com/office/drawing/2014/main" id="{A2A28A2A-617F-5ECB-B588-0D6E06D5058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254492" y="1705405"/>
            <a:ext cx="402200" cy="38815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BA22D9FE-E93E-353F-5B4B-8524CBA01ED9}"/>
              </a:ext>
            </a:extLst>
          </p:cNvPr>
          <p:cNvSpPr txBox="1"/>
          <p:nvPr/>
        </p:nvSpPr>
        <p:spPr>
          <a:xfrm>
            <a:off x="6602477" y="1699048"/>
            <a:ext cx="1233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600.200M</a:t>
            </a:r>
          </a:p>
        </p:txBody>
      </p:sp>
      <p:pic>
        <p:nvPicPr>
          <p:cNvPr id="14" name="Gráfico 13" descr="Contrato RTL">
            <a:extLst>
              <a:ext uri="{FF2B5EF4-FFF2-40B4-BE49-F238E27FC236}">
                <a16:creationId xmlns:a16="http://schemas.microsoft.com/office/drawing/2014/main" id="{AEEC8059-7212-3716-7977-9FDB4BE46B5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287434" y="2121667"/>
            <a:ext cx="336316" cy="324571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A3B38F38-05FE-D5CF-9BDB-5EA1661F774B}"/>
              </a:ext>
            </a:extLst>
          </p:cNvPr>
          <p:cNvSpPr txBox="1"/>
          <p:nvPr/>
        </p:nvSpPr>
        <p:spPr>
          <a:xfrm>
            <a:off x="6656692" y="2112981"/>
            <a:ext cx="523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>
                <a:latin typeface="Helvetica" pitchFamily="2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6" name="Abrir llave 15">
            <a:extLst>
              <a:ext uri="{FF2B5EF4-FFF2-40B4-BE49-F238E27FC236}">
                <a16:creationId xmlns:a16="http://schemas.microsoft.com/office/drawing/2014/main" id="{50AD884D-9C9E-4D58-6686-FC7AFA20F1C2}"/>
              </a:ext>
            </a:extLst>
          </p:cNvPr>
          <p:cNvSpPr/>
          <p:nvPr/>
        </p:nvSpPr>
        <p:spPr>
          <a:xfrm>
            <a:off x="6133434" y="1213182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Abrir llave 16">
            <a:extLst>
              <a:ext uri="{FF2B5EF4-FFF2-40B4-BE49-F238E27FC236}">
                <a16:creationId xmlns:a16="http://schemas.microsoft.com/office/drawing/2014/main" id="{CC4F9064-1503-DCB9-15C2-6A62187038F5}"/>
              </a:ext>
            </a:extLst>
          </p:cNvPr>
          <p:cNvSpPr/>
          <p:nvPr/>
        </p:nvSpPr>
        <p:spPr>
          <a:xfrm>
            <a:off x="6942747" y="2348200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4" name="Gráfico 23" descr="Engranajes">
            <a:extLst>
              <a:ext uri="{FF2B5EF4-FFF2-40B4-BE49-F238E27FC236}">
                <a16:creationId xmlns:a16="http://schemas.microsoft.com/office/drawing/2014/main" id="{343B9E70-4B94-7F9C-63A1-2BBA9EC319B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046957" y="4115866"/>
            <a:ext cx="407529" cy="393296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id="{1BCD9CCE-64E0-2306-239B-3E7CE97B973A}"/>
              </a:ext>
            </a:extLst>
          </p:cNvPr>
          <p:cNvSpPr txBox="1"/>
          <p:nvPr/>
        </p:nvSpPr>
        <p:spPr>
          <a:xfrm>
            <a:off x="7436492" y="4139830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21</a:t>
            </a:r>
          </a:p>
        </p:txBody>
      </p:sp>
      <p:pic>
        <p:nvPicPr>
          <p:cNvPr id="26" name="Gráfico 25" descr="Monedas">
            <a:extLst>
              <a:ext uri="{FF2B5EF4-FFF2-40B4-BE49-F238E27FC236}">
                <a16:creationId xmlns:a16="http://schemas.microsoft.com/office/drawing/2014/main" id="{601C0349-8F63-89BE-E641-06B5808A847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095617" y="4509162"/>
            <a:ext cx="402200" cy="388155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F4467E27-C941-F698-4C93-5DFFB52911F7}"/>
              </a:ext>
            </a:extLst>
          </p:cNvPr>
          <p:cNvSpPr txBox="1"/>
          <p:nvPr/>
        </p:nvSpPr>
        <p:spPr>
          <a:xfrm>
            <a:off x="7443601" y="4502805"/>
            <a:ext cx="1257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182.200M</a:t>
            </a:r>
          </a:p>
        </p:txBody>
      </p:sp>
      <p:pic>
        <p:nvPicPr>
          <p:cNvPr id="29" name="Gráfico 28" descr="Contrato RTL">
            <a:extLst>
              <a:ext uri="{FF2B5EF4-FFF2-40B4-BE49-F238E27FC236}">
                <a16:creationId xmlns:a16="http://schemas.microsoft.com/office/drawing/2014/main" id="{DAF020CE-34AB-0E34-D827-C8D0480FA85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128559" y="4925424"/>
            <a:ext cx="336316" cy="324571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2456A5BF-AB96-8C07-89A9-501B683CB881}"/>
              </a:ext>
            </a:extLst>
          </p:cNvPr>
          <p:cNvSpPr txBox="1"/>
          <p:nvPr/>
        </p:nvSpPr>
        <p:spPr>
          <a:xfrm>
            <a:off x="7497817" y="4916738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3" name="Abrir llave 32">
            <a:extLst>
              <a:ext uri="{FF2B5EF4-FFF2-40B4-BE49-F238E27FC236}">
                <a16:creationId xmlns:a16="http://schemas.microsoft.com/office/drawing/2014/main" id="{BD63E07C-E4D4-6D01-F166-2FB48752AA14}"/>
              </a:ext>
            </a:extLst>
          </p:cNvPr>
          <p:cNvSpPr/>
          <p:nvPr/>
        </p:nvSpPr>
        <p:spPr>
          <a:xfrm>
            <a:off x="6949856" y="3983858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5" name="Gráfico 34" descr="Engranajes">
            <a:extLst>
              <a:ext uri="{FF2B5EF4-FFF2-40B4-BE49-F238E27FC236}">
                <a16:creationId xmlns:a16="http://schemas.microsoft.com/office/drawing/2014/main" id="{3CC71FF4-0B75-8CB1-2338-C1AD12AB598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72890" y="5449903"/>
            <a:ext cx="407529" cy="393296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D0651C2D-9FBB-B077-5D07-B5D5B4C29BCF}"/>
              </a:ext>
            </a:extLst>
          </p:cNvPr>
          <p:cNvSpPr txBox="1"/>
          <p:nvPr/>
        </p:nvSpPr>
        <p:spPr>
          <a:xfrm>
            <a:off x="6619115" y="5471003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9</a:t>
            </a:r>
          </a:p>
        </p:txBody>
      </p:sp>
      <p:pic>
        <p:nvPicPr>
          <p:cNvPr id="39" name="Gráfico 38" descr="Monedas">
            <a:extLst>
              <a:ext uri="{FF2B5EF4-FFF2-40B4-BE49-F238E27FC236}">
                <a16:creationId xmlns:a16="http://schemas.microsoft.com/office/drawing/2014/main" id="{A7D6904D-6625-071B-B34D-DAF56E4E061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221550" y="5843199"/>
            <a:ext cx="402200" cy="388155"/>
          </a:xfrm>
          <a:prstGeom prst="rect">
            <a:avLst/>
          </a:prstGeom>
        </p:spPr>
      </p:pic>
      <p:sp>
        <p:nvSpPr>
          <p:cNvPr id="40" name="CuadroTexto 39">
            <a:extLst>
              <a:ext uri="{FF2B5EF4-FFF2-40B4-BE49-F238E27FC236}">
                <a16:creationId xmlns:a16="http://schemas.microsoft.com/office/drawing/2014/main" id="{CBA828FA-DB3E-853A-E2AF-05D7CE433ABF}"/>
              </a:ext>
            </a:extLst>
          </p:cNvPr>
          <p:cNvSpPr txBox="1"/>
          <p:nvPr/>
        </p:nvSpPr>
        <p:spPr>
          <a:xfrm>
            <a:off x="6608230" y="5836842"/>
            <a:ext cx="11539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73.800M</a:t>
            </a:r>
          </a:p>
        </p:txBody>
      </p:sp>
      <p:pic>
        <p:nvPicPr>
          <p:cNvPr id="41" name="Gráfico 40" descr="Contrato RTL">
            <a:extLst>
              <a:ext uri="{FF2B5EF4-FFF2-40B4-BE49-F238E27FC236}">
                <a16:creationId xmlns:a16="http://schemas.microsoft.com/office/drawing/2014/main" id="{9A0D5C2C-A1E3-746C-C1CD-34188302166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293188" y="6259461"/>
            <a:ext cx="336316" cy="324571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D80332E0-6512-C317-A303-FABE5ABA9BF2}"/>
              </a:ext>
            </a:extLst>
          </p:cNvPr>
          <p:cNvSpPr txBox="1"/>
          <p:nvPr/>
        </p:nvSpPr>
        <p:spPr>
          <a:xfrm>
            <a:off x="6623750" y="6250775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3" name="Abrir llave 42">
            <a:extLst>
              <a:ext uri="{FF2B5EF4-FFF2-40B4-BE49-F238E27FC236}">
                <a16:creationId xmlns:a16="http://schemas.microsoft.com/office/drawing/2014/main" id="{5D422860-474C-623B-F732-B1D3CF47B669}"/>
              </a:ext>
            </a:extLst>
          </p:cNvPr>
          <p:cNvSpPr/>
          <p:nvPr/>
        </p:nvSpPr>
        <p:spPr>
          <a:xfrm>
            <a:off x="6139188" y="5350976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44" name="Google Shape;598;p22">
            <a:extLst>
              <a:ext uri="{FF2B5EF4-FFF2-40B4-BE49-F238E27FC236}">
                <a16:creationId xmlns:a16="http://schemas.microsoft.com/office/drawing/2014/main" id="{8B1B3108-14D3-55FA-A5F3-ADAB5A4085F7}"/>
              </a:ext>
            </a:extLst>
          </p:cNvPr>
          <p:cNvGrpSpPr/>
          <p:nvPr/>
        </p:nvGrpSpPr>
        <p:grpSpPr>
          <a:xfrm>
            <a:off x="8478024" y="1440684"/>
            <a:ext cx="3483796" cy="4408729"/>
            <a:chOff x="3159304" y="1157352"/>
            <a:chExt cx="2825391" cy="3574605"/>
          </a:xfrm>
          <a:solidFill>
            <a:schemeClr val="bg1"/>
          </a:solidFill>
        </p:grpSpPr>
        <p:sp>
          <p:nvSpPr>
            <p:cNvPr id="45" name="Google Shape;599;p22">
              <a:extLst>
                <a:ext uri="{FF2B5EF4-FFF2-40B4-BE49-F238E27FC236}">
                  <a16:creationId xmlns:a16="http://schemas.microsoft.com/office/drawing/2014/main" id="{71B1588A-9178-2A24-B8CB-409FE59DE82D}"/>
                </a:ext>
              </a:extLst>
            </p:cNvPr>
            <p:cNvSpPr/>
            <p:nvPr/>
          </p:nvSpPr>
          <p:spPr>
            <a:xfrm flipH="1">
              <a:off x="5009798" y="2484461"/>
              <a:ext cx="848206" cy="753771"/>
            </a:xfrm>
            <a:custGeom>
              <a:avLst/>
              <a:gdLst/>
              <a:ahLst/>
              <a:cxnLst/>
              <a:rect l="l" t="t" r="r" b="b"/>
              <a:pathLst>
                <a:path w="13933" h="7908" extrusionOk="0">
                  <a:moveTo>
                    <a:pt x="13" y="663"/>
                  </a:moveTo>
                  <a:lnTo>
                    <a:pt x="36" y="615"/>
                  </a:lnTo>
                  <a:lnTo>
                    <a:pt x="143" y="573"/>
                  </a:lnTo>
                  <a:lnTo>
                    <a:pt x="273" y="449"/>
                  </a:lnTo>
                  <a:lnTo>
                    <a:pt x="285" y="359"/>
                  </a:lnTo>
                  <a:lnTo>
                    <a:pt x="261" y="332"/>
                  </a:lnTo>
                  <a:lnTo>
                    <a:pt x="226" y="304"/>
                  </a:lnTo>
                  <a:lnTo>
                    <a:pt x="143" y="270"/>
                  </a:lnTo>
                  <a:lnTo>
                    <a:pt x="119" y="263"/>
                  </a:lnTo>
                  <a:lnTo>
                    <a:pt x="119" y="263"/>
                  </a:lnTo>
                  <a:lnTo>
                    <a:pt x="273" y="249"/>
                  </a:lnTo>
                  <a:lnTo>
                    <a:pt x="379" y="207"/>
                  </a:lnTo>
                  <a:lnTo>
                    <a:pt x="486" y="145"/>
                  </a:lnTo>
                  <a:lnTo>
                    <a:pt x="592" y="104"/>
                  </a:lnTo>
                  <a:lnTo>
                    <a:pt x="1195" y="28"/>
                  </a:lnTo>
                  <a:lnTo>
                    <a:pt x="1467" y="14"/>
                  </a:lnTo>
                  <a:lnTo>
                    <a:pt x="1527" y="0"/>
                  </a:lnTo>
                  <a:lnTo>
                    <a:pt x="1562" y="0"/>
                  </a:lnTo>
                  <a:lnTo>
                    <a:pt x="1609" y="14"/>
                  </a:lnTo>
                  <a:lnTo>
                    <a:pt x="1680" y="55"/>
                  </a:lnTo>
                  <a:lnTo>
                    <a:pt x="1716" y="76"/>
                  </a:lnTo>
                  <a:lnTo>
                    <a:pt x="1763" y="83"/>
                  </a:lnTo>
                  <a:lnTo>
                    <a:pt x="1810" y="76"/>
                  </a:lnTo>
                  <a:lnTo>
                    <a:pt x="1858" y="83"/>
                  </a:lnTo>
                  <a:lnTo>
                    <a:pt x="1881" y="118"/>
                  </a:lnTo>
                  <a:lnTo>
                    <a:pt x="1881" y="138"/>
                  </a:lnTo>
                  <a:lnTo>
                    <a:pt x="1905" y="159"/>
                  </a:lnTo>
                  <a:lnTo>
                    <a:pt x="1929" y="180"/>
                  </a:lnTo>
                  <a:lnTo>
                    <a:pt x="1964" y="187"/>
                  </a:lnTo>
                  <a:lnTo>
                    <a:pt x="2011" y="187"/>
                  </a:lnTo>
                  <a:lnTo>
                    <a:pt x="2142" y="214"/>
                  </a:lnTo>
                  <a:lnTo>
                    <a:pt x="2295" y="228"/>
                  </a:lnTo>
                  <a:lnTo>
                    <a:pt x="2780" y="201"/>
                  </a:lnTo>
                  <a:lnTo>
                    <a:pt x="2946" y="214"/>
                  </a:lnTo>
                  <a:lnTo>
                    <a:pt x="3383" y="304"/>
                  </a:lnTo>
                  <a:lnTo>
                    <a:pt x="3525" y="304"/>
                  </a:lnTo>
                  <a:lnTo>
                    <a:pt x="3774" y="270"/>
                  </a:lnTo>
                  <a:lnTo>
                    <a:pt x="3856" y="263"/>
                  </a:lnTo>
                  <a:lnTo>
                    <a:pt x="3939" y="270"/>
                  </a:lnTo>
                  <a:lnTo>
                    <a:pt x="4223" y="318"/>
                  </a:lnTo>
                  <a:lnTo>
                    <a:pt x="4460" y="325"/>
                  </a:lnTo>
                  <a:lnTo>
                    <a:pt x="4495" y="332"/>
                  </a:lnTo>
                  <a:lnTo>
                    <a:pt x="4602" y="387"/>
                  </a:lnTo>
                  <a:lnTo>
                    <a:pt x="4649" y="401"/>
                  </a:lnTo>
                  <a:lnTo>
                    <a:pt x="4743" y="394"/>
                  </a:lnTo>
                  <a:lnTo>
                    <a:pt x="4897" y="352"/>
                  </a:lnTo>
                  <a:lnTo>
                    <a:pt x="4980" y="339"/>
                  </a:lnTo>
                  <a:lnTo>
                    <a:pt x="5063" y="332"/>
                  </a:lnTo>
                  <a:lnTo>
                    <a:pt x="5311" y="290"/>
                  </a:lnTo>
                  <a:lnTo>
                    <a:pt x="5394" y="283"/>
                  </a:lnTo>
                  <a:lnTo>
                    <a:pt x="5630" y="290"/>
                  </a:lnTo>
                  <a:lnTo>
                    <a:pt x="5713" y="283"/>
                  </a:lnTo>
                  <a:lnTo>
                    <a:pt x="5808" y="263"/>
                  </a:lnTo>
                  <a:lnTo>
                    <a:pt x="5891" y="249"/>
                  </a:lnTo>
                  <a:lnTo>
                    <a:pt x="5962" y="263"/>
                  </a:lnTo>
                  <a:lnTo>
                    <a:pt x="6104" y="221"/>
                  </a:lnTo>
                  <a:lnTo>
                    <a:pt x="6186" y="214"/>
                  </a:lnTo>
                  <a:lnTo>
                    <a:pt x="6281" y="214"/>
                  </a:lnTo>
                  <a:lnTo>
                    <a:pt x="6352" y="235"/>
                  </a:lnTo>
                  <a:lnTo>
                    <a:pt x="6458" y="297"/>
                  </a:lnTo>
                  <a:lnTo>
                    <a:pt x="6541" y="325"/>
                  </a:lnTo>
                  <a:lnTo>
                    <a:pt x="6766" y="449"/>
                  </a:lnTo>
                  <a:lnTo>
                    <a:pt x="6979" y="525"/>
                  </a:lnTo>
                  <a:lnTo>
                    <a:pt x="7073" y="484"/>
                  </a:lnTo>
                  <a:lnTo>
                    <a:pt x="7239" y="373"/>
                  </a:lnTo>
                  <a:lnTo>
                    <a:pt x="7310" y="352"/>
                  </a:lnTo>
                  <a:lnTo>
                    <a:pt x="7416" y="366"/>
                  </a:lnTo>
                  <a:lnTo>
                    <a:pt x="7594" y="415"/>
                  </a:lnTo>
                  <a:lnTo>
                    <a:pt x="7688" y="428"/>
                  </a:lnTo>
                  <a:lnTo>
                    <a:pt x="7688" y="428"/>
                  </a:lnTo>
                  <a:lnTo>
                    <a:pt x="8079" y="567"/>
                  </a:lnTo>
                  <a:lnTo>
                    <a:pt x="8232" y="580"/>
                  </a:lnTo>
                  <a:lnTo>
                    <a:pt x="9037" y="567"/>
                  </a:lnTo>
                  <a:lnTo>
                    <a:pt x="9167" y="580"/>
                  </a:lnTo>
                  <a:lnTo>
                    <a:pt x="9273" y="622"/>
                  </a:lnTo>
                  <a:lnTo>
                    <a:pt x="9309" y="643"/>
                  </a:lnTo>
                  <a:lnTo>
                    <a:pt x="9391" y="691"/>
                  </a:lnTo>
                  <a:lnTo>
                    <a:pt x="9474" y="767"/>
                  </a:lnTo>
                  <a:lnTo>
                    <a:pt x="9746" y="1133"/>
                  </a:lnTo>
                  <a:lnTo>
                    <a:pt x="9817" y="1202"/>
                  </a:lnTo>
                  <a:lnTo>
                    <a:pt x="9971" y="1299"/>
                  </a:lnTo>
                  <a:lnTo>
                    <a:pt x="9995" y="1326"/>
                  </a:lnTo>
                  <a:lnTo>
                    <a:pt x="10125" y="1444"/>
                  </a:lnTo>
                  <a:lnTo>
                    <a:pt x="10219" y="1499"/>
                  </a:lnTo>
                  <a:lnTo>
                    <a:pt x="10338" y="1554"/>
                  </a:lnTo>
                  <a:lnTo>
                    <a:pt x="10456" y="1602"/>
                  </a:lnTo>
                  <a:lnTo>
                    <a:pt x="10574" y="1630"/>
                  </a:lnTo>
                  <a:lnTo>
                    <a:pt x="10728" y="1651"/>
                  </a:lnTo>
                  <a:lnTo>
                    <a:pt x="11035" y="1658"/>
                  </a:lnTo>
                  <a:lnTo>
                    <a:pt x="11177" y="1672"/>
                  </a:lnTo>
                  <a:lnTo>
                    <a:pt x="11414" y="1727"/>
                  </a:lnTo>
                  <a:lnTo>
                    <a:pt x="11497" y="1734"/>
                  </a:lnTo>
                  <a:lnTo>
                    <a:pt x="11579" y="1748"/>
                  </a:lnTo>
                  <a:lnTo>
                    <a:pt x="11828" y="1858"/>
                  </a:lnTo>
                  <a:lnTo>
                    <a:pt x="12076" y="1941"/>
                  </a:lnTo>
                  <a:lnTo>
                    <a:pt x="12159" y="1975"/>
                  </a:lnTo>
                  <a:lnTo>
                    <a:pt x="12230" y="1996"/>
                  </a:lnTo>
                  <a:lnTo>
                    <a:pt x="12395" y="2038"/>
                  </a:lnTo>
                  <a:lnTo>
                    <a:pt x="12455" y="2072"/>
                  </a:lnTo>
                  <a:lnTo>
                    <a:pt x="12478" y="2114"/>
                  </a:lnTo>
                  <a:lnTo>
                    <a:pt x="12490" y="2224"/>
                  </a:lnTo>
                  <a:lnTo>
                    <a:pt x="12526" y="2245"/>
                  </a:lnTo>
                  <a:lnTo>
                    <a:pt x="12585" y="2259"/>
                  </a:lnTo>
                  <a:lnTo>
                    <a:pt x="13259" y="2597"/>
                  </a:lnTo>
                  <a:lnTo>
                    <a:pt x="13318" y="2618"/>
                  </a:lnTo>
                  <a:lnTo>
                    <a:pt x="13472" y="2645"/>
                  </a:lnTo>
                  <a:lnTo>
                    <a:pt x="13531" y="2680"/>
                  </a:lnTo>
                  <a:lnTo>
                    <a:pt x="13791" y="3039"/>
                  </a:lnTo>
                  <a:lnTo>
                    <a:pt x="13874" y="3101"/>
                  </a:lnTo>
                  <a:lnTo>
                    <a:pt x="13921" y="3129"/>
                  </a:lnTo>
                  <a:lnTo>
                    <a:pt x="13933" y="6610"/>
                  </a:lnTo>
                  <a:lnTo>
                    <a:pt x="13933" y="7715"/>
                  </a:lnTo>
                  <a:lnTo>
                    <a:pt x="13838" y="7701"/>
                  </a:lnTo>
                  <a:lnTo>
                    <a:pt x="13767" y="7728"/>
                  </a:lnTo>
                  <a:lnTo>
                    <a:pt x="13708" y="7728"/>
                  </a:lnTo>
                  <a:lnTo>
                    <a:pt x="13637" y="7742"/>
                  </a:lnTo>
                  <a:lnTo>
                    <a:pt x="13625" y="7763"/>
                  </a:lnTo>
                  <a:lnTo>
                    <a:pt x="13625" y="7784"/>
                  </a:lnTo>
                  <a:lnTo>
                    <a:pt x="13637" y="7804"/>
                  </a:lnTo>
                  <a:lnTo>
                    <a:pt x="13625" y="7825"/>
                  </a:lnTo>
                  <a:lnTo>
                    <a:pt x="13614" y="7839"/>
                  </a:lnTo>
                  <a:lnTo>
                    <a:pt x="13578" y="7832"/>
                  </a:lnTo>
                  <a:lnTo>
                    <a:pt x="13566" y="7811"/>
                  </a:lnTo>
                  <a:lnTo>
                    <a:pt x="13566" y="7784"/>
                  </a:lnTo>
                  <a:lnTo>
                    <a:pt x="13578" y="7742"/>
                  </a:lnTo>
                  <a:lnTo>
                    <a:pt x="13566" y="7722"/>
                  </a:lnTo>
                  <a:lnTo>
                    <a:pt x="13543" y="7722"/>
                  </a:lnTo>
                  <a:lnTo>
                    <a:pt x="13472" y="7749"/>
                  </a:lnTo>
                  <a:lnTo>
                    <a:pt x="13424" y="7791"/>
                  </a:lnTo>
                  <a:lnTo>
                    <a:pt x="13389" y="7804"/>
                  </a:lnTo>
                  <a:lnTo>
                    <a:pt x="13377" y="7791"/>
                  </a:lnTo>
                  <a:lnTo>
                    <a:pt x="13377" y="7763"/>
                  </a:lnTo>
                  <a:lnTo>
                    <a:pt x="13353" y="7735"/>
                  </a:lnTo>
                  <a:lnTo>
                    <a:pt x="13318" y="7735"/>
                  </a:lnTo>
                  <a:lnTo>
                    <a:pt x="13271" y="7763"/>
                  </a:lnTo>
                  <a:lnTo>
                    <a:pt x="13259" y="7791"/>
                  </a:lnTo>
                  <a:lnTo>
                    <a:pt x="13271" y="7818"/>
                  </a:lnTo>
                  <a:lnTo>
                    <a:pt x="13259" y="7832"/>
                  </a:lnTo>
                  <a:lnTo>
                    <a:pt x="13164" y="7804"/>
                  </a:lnTo>
                  <a:lnTo>
                    <a:pt x="13105" y="7804"/>
                  </a:lnTo>
                  <a:lnTo>
                    <a:pt x="13046" y="7825"/>
                  </a:lnTo>
                  <a:lnTo>
                    <a:pt x="12999" y="7873"/>
                  </a:lnTo>
                  <a:lnTo>
                    <a:pt x="12963" y="7880"/>
                  </a:lnTo>
                  <a:lnTo>
                    <a:pt x="12904" y="7873"/>
                  </a:lnTo>
                  <a:lnTo>
                    <a:pt x="12845" y="7860"/>
                  </a:lnTo>
                  <a:lnTo>
                    <a:pt x="12798" y="7839"/>
                  </a:lnTo>
                  <a:lnTo>
                    <a:pt x="12750" y="7832"/>
                  </a:lnTo>
                  <a:lnTo>
                    <a:pt x="12727" y="7832"/>
                  </a:lnTo>
                  <a:lnTo>
                    <a:pt x="12703" y="7853"/>
                  </a:lnTo>
                  <a:lnTo>
                    <a:pt x="12703" y="7880"/>
                  </a:lnTo>
                  <a:lnTo>
                    <a:pt x="12691" y="7901"/>
                  </a:lnTo>
                  <a:lnTo>
                    <a:pt x="12668" y="7908"/>
                  </a:lnTo>
                  <a:lnTo>
                    <a:pt x="12514" y="7832"/>
                  </a:lnTo>
                  <a:lnTo>
                    <a:pt x="12490" y="7811"/>
                  </a:lnTo>
                  <a:lnTo>
                    <a:pt x="12490" y="7791"/>
                  </a:lnTo>
                  <a:lnTo>
                    <a:pt x="12502" y="7770"/>
                  </a:lnTo>
                  <a:lnTo>
                    <a:pt x="12526" y="7742"/>
                  </a:lnTo>
                  <a:lnTo>
                    <a:pt x="12526" y="7722"/>
                  </a:lnTo>
                  <a:lnTo>
                    <a:pt x="12514" y="7708"/>
                  </a:lnTo>
                  <a:lnTo>
                    <a:pt x="12478" y="7708"/>
                  </a:lnTo>
                  <a:lnTo>
                    <a:pt x="12443" y="7728"/>
                  </a:lnTo>
                  <a:lnTo>
                    <a:pt x="12348" y="7791"/>
                  </a:lnTo>
                  <a:lnTo>
                    <a:pt x="12313" y="7791"/>
                  </a:lnTo>
                  <a:lnTo>
                    <a:pt x="12277" y="7763"/>
                  </a:lnTo>
                  <a:lnTo>
                    <a:pt x="12194" y="7763"/>
                  </a:lnTo>
                  <a:lnTo>
                    <a:pt x="12123" y="7770"/>
                  </a:lnTo>
                  <a:lnTo>
                    <a:pt x="11769" y="7901"/>
                  </a:lnTo>
                  <a:lnTo>
                    <a:pt x="11650" y="7839"/>
                  </a:lnTo>
                  <a:lnTo>
                    <a:pt x="11331" y="7763"/>
                  </a:lnTo>
                  <a:lnTo>
                    <a:pt x="11236" y="7728"/>
                  </a:lnTo>
                  <a:lnTo>
                    <a:pt x="11189" y="7701"/>
                  </a:lnTo>
                  <a:lnTo>
                    <a:pt x="11177" y="7673"/>
                  </a:lnTo>
                  <a:lnTo>
                    <a:pt x="11165" y="7646"/>
                  </a:lnTo>
                  <a:lnTo>
                    <a:pt x="11142" y="7618"/>
                  </a:lnTo>
                  <a:lnTo>
                    <a:pt x="10941" y="7549"/>
                  </a:lnTo>
                  <a:lnTo>
                    <a:pt x="10917" y="7507"/>
                  </a:lnTo>
                  <a:lnTo>
                    <a:pt x="10917" y="7452"/>
                  </a:lnTo>
                  <a:lnTo>
                    <a:pt x="10941" y="7411"/>
                  </a:lnTo>
                  <a:lnTo>
                    <a:pt x="10964" y="7376"/>
                  </a:lnTo>
                  <a:lnTo>
                    <a:pt x="10976" y="7349"/>
                  </a:lnTo>
                  <a:lnTo>
                    <a:pt x="10964" y="7342"/>
                  </a:lnTo>
                  <a:lnTo>
                    <a:pt x="10917" y="7328"/>
                  </a:lnTo>
                  <a:lnTo>
                    <a:pt x="10882" y="7321"/>
                  </a:lnTo>
                  <a:lnTo>
                    <a:pt x="10870" y="7300"/>
                  </a:lnTo>
                  <a:lnTo>
                    <a:pt x="10870" y="7280"/>
                  </a:lnTo>
                  <a:lnTo>
                    <a:pt x="10905" y="7259"/>
                  </a:lnTo>
                  <a:lnTo>
                    <a:pt x="10941" y="7252"/>
                  </a:lnTo>
                  <a:lnTo>
                    <a:pt x="11000" y="7252"/>
                  </a:lnTo>
                  <a:lnTo>
                    <a:pt x="11024" y="7245"/>
                  </a:lnTo>
                  <a:lnTo>
                    <a:pt x="11047" y="7231"/>
                  </a:lnTo>
                  <a:lnTo>
                    <a:pt x="11024" y="7217"/>
                  </a:lnTo>
                  <a:lnTo>
                    <a:pt x="11000" y="7204"/>
                  </a:lnTo>
                  <a:lnTo>
                    <a:pt x="10964" y="7190"/>
                  </a:lnTo>
                  <a:lnTo>
                    <a:pt x="10893" y="7121"/>
                  </a:lnTo>
                  <a:lnTo>
                    <a:pt x="10811" y="7065"/>
                  </a:lnTo>
                  <a:lnTo>
                    <a:pt x="10763" y="7038"/>
                  </a:lnTo>
                  <a:lnTo>
                    <a:pt x="10669" y="7010"/>
                  </a:lnTo>
                  <a:lnTo>
                    <a:pt x="10657" y="6989"/>
                  </a:lnTo>
                  <a:lnTo>
                    <a:pt x="10645" y="6983"/>
                  </a:lnTo>
                  <a:lnTo>
                    <a:pt x="10621" y="6983"/>
                  </a:lnTo>
                  <a:lnTo>
                    <a:pt x="10574" y="7010"/>
                  </a:lnTo>
                  <a:lnTo>
                    <a:pt x="10539" y="7017"/>
                  </a:lnTo>
                  <a:lnTo>
                    <a:pt x="10491" y="7003"/>
                  </a:lnTo>
                  <a:lnTo>
                    <a:pt x="10480" y="6976"/>
                  </a:lnTo>
                  <a:lnTo>
                    <a:pt x="10491" y="6948"/>
                  </a:lnTo>
                  <a:lnTo>
                    <a:pt x="10491" y="6920"/>
                  </a:lnTo>
                  <a:lnTo>
                    <a:pt x="10480" y="6907"/>
                  </a:lnTo>
                  <a:lnTo>
                    <a:pt x="10456" y="6913"/>
                  </a:lnTo>
                  <a:lnTo>
                    <a:pt x="10444" y="6927"/>
                  </a:lnTo>
                  <a:lnTo>
                    <a:pt x="10432" y="6948"/>
                  </a:lnTo>
                  <a:lnTo>
                    <a:pt x="10420" y="6969"/>
                  </a:lnTo>
                  <a:lnTo>
                    <a:pt x="10397" y="6976"/>
                  </a:lnTo>
                  <a:lnTo>
                    <a:pt x="10361" y="6962"/>
                  </a:lnTo>
                  <a:lnTo>
                    <a:pt x="10338" y="6934"/>
                  </a:lnTo>
                  <a:lnTo>
                    <a:pt x="10349" y="6907"/>
                  </a:lnTo>
                  <a:lnTo>
                    <a:pt x="10409" y="6844"/>
                  </a:lnTo>
                  <a:lnTo>
                    <a:pt x="10409" y="6803"/>
                  </a:lnTo>
                  <a:lnTo>
                    <a:pt x="10373" y="6789"/>
                  </a:lnTo>
                  <a:lnTo>
                    <a:pt x="10338" y="6782"/>
                  </a:lnTo>
                  <a:lnTo>
                    <a:pt x="10314" y="6782"/>
                  </a:lnTo>
                  <a:lnTo>
                    <a:pt x="10302" y="6768"/>
                  </a:lnTo>
                  <a:lnTo>
                    <a:pt x="10314" y="6755"/>
                  </a:lnTo>
                  <a:lnTo>
                    <a:pt x="10349" y="6727"/>
                  </a:lnTo>
                  <a:lnTo>
                    <a:pt x="10409" y="6699"/>
                  </a:lnTo>
                  <a:lnTo>
                    <a:pt x="10432" y="6672"/>
                  </a:lnTo>
                  <a:lnTo>
                    <a:pt x="10444" y="6644"/>
                  </a:lnTo>
                  <a:lnTo>
                    <a:pt x="10385" y="6610"/>
                  </a:lnTo>
                  <a:lnTo>
                    <a:pt x="10361" y="6582"/>
                  </a:lnTo>
                  <a:lnTo>
                    <a:pt x="10338" y="6554"/>
                  </a:lnTo>
                  <a:lnTo>
                    <a:pt x="10326" y="6541"/>
                  </a:lnTo>
                  <a:lnTo>
                    <a:pt x="10326" y="6485"/>
                  </a:lnTo>
                  <a:lnTo>
                    <a:pt x="10172" y="6492"/>
                  </a:lnTo>
                  <a:lnTo>
                    <a:pt x="10125" y="6471"/>
                  </a:lnTo>
                  <a:lnTo>
                    <a:pt x="10089" y="6375"/>
                  </a:lnTo>
                  <a:lnTo>
                    <a:pt x="10077" y="6333"/>
                  </a:lnTo>
                  <a:lnTo>
                    <a:pt x="10160" y="6271"/>
                  </a:lnTo>
                  <a:lnTo>
                    <a:pt x="10184" y="6244"/>
                  </a:lnTo>
                  <a:lnTo>
                    <a:pt x="10101" y="6237"/>
                  </a:lnTo>
                  <a:lnTo>
                    <a:pt x="9995" y="6230"/>
                  </a:lnTo>
                  <a:lnTo>
                    <a:pt x="9900" y="6237"/>
                  </a:lnTo>
                  <a:lnTo>
                    <a:pt x="9865" y="6250"/>
                  </a:lnTo>
                  <a:lnTo>
                    <a:pt x="9853" y="6264"/>
                  </a:lnTo>
                  <a:lnTo>
                    <a:pt x="9805" y="6278"/>
                  </a:lnTo>
                  <a:lnTo>
                    <a:pt x="9758" y="6285"/>
                  </a:lnTo>
                  <a:lnTo>
                    <a:pt x="9723" y="6292"/>
                  </a:lnTo>
                  <a:lnTo>
                    <a:pt x="9616" y="6202"/>
                  </a:lnTo>
                  <a:lnTo>
                    <a:pt x="9581" y="6174"/>
                  </a:lnTo>
                  <a:lnTo>
                    <a:pt x="9533" y="6161"/>
                  </a:lnTo>
                  <a:lnTo>
                    <a:pt x="9462" y="6154"/>
                  </a:lnTo>
                  <a:lnTo>
                    <a:pt x="9427" y="6161"/>
                  </a:lnTo>
                  <a:lnTo>
                    <a:pt x="9403" y="6188"/>
                  </a:lnTo>
                  <a:lnTo>
                    <a:pt x="9380" y="6209"/>
                  </a:lnTo>
                  <a:lnTo>
                    <a:pt x="9368" y="6223"/>
                  </a:lnTo>
                  <a:lnTo>
                    <a:pt x="9356" y="6230"/>
                  </a:lnTo>
                  <a:lnTo>
                    <a:pt x="9332" y="6216"/>
                  </a:lnTo>
                  <a:lnTo>
                    <a:pt x="9285" y="6168"/>
                  </a:lnTo>
                  <a:lnTo>
                    <a:pt x="9226" y="6168"/>
                  </a:lnTo>
                  <a:lnTo>
                    <a:pt x="8966" y="6168"/>
                  </a:lnTo>
                  <a:lnTo>
                    <a:pt x="8871" y="6161"/>
                  </a:lnTo>
                  <a:lnTo>
                    <a:pt x="8800" y="6147"/>
                  </a:lnTo>
                  <a:lnTo>
                    <a:pt x="8741" y="6147"/>
                  </a:lnTo>
                  <a:lnTo>
                    <a:pt x="8658" y="6181"/>
                  </a:lnTo>
                  <a:lnTo>
                    <a:pt x="8599" y="6216"/>
                  </a:lnTo>
                  <a:lnTo>
                    <a:pt x="8564" y="6230"/>
                  </a:lnTo>
                  <a:lnTo>
                    <a:pt x="8540" y="6209"/>
                  </a:lnTo>
                  <a:lnTo>
                    <a:pt x="8516" y="6092"/>
                  </a:lnTo>
                  <a:lnTo>
                    <a:pt x="8493" y="6071"/>
                  </a:lnTo>
                  <a:lnTo>
                    <a:pt x="8445" y="6071"/>
                  </a:lnTo>
                  <a:lnTo>
                    <a:pt x="8374" y="6036"/>
                  </a:lnTo>
                  <a:lnTo>
                    <a:pt x="8363" y="5947"/>
                  </a:lnTo>
                  <a:lnTo>
                    <a:pt x="8374" y="5926"/>
                  </a:lnTo>
                  <a:lnTo>
                    <a:pt x="8398" y="5905"/>
                  </a:lnTo>
                  <a:lnTo>
                    <a:pt x="8386" y="5884"/>
                  </a:lnTo>
                  <a:lnTo>
                    <a:pt x="8351" y="5871"/>
                  </a:lnTo>
                  <a:lnTo>
                    <a:pt x="8280" y="5871"/>
                  </a:lnTo>
                  <a:lnTo>
                    <a:pt x="8221" y="5871"/>
                  </a:lnTo>
                  <a:lnTo>
                    <a:pt x="8126" y="5871"/>
                  </a:lnTo>
                  <a:lnTo>
                    <a:pt x="8043" y="5864"/>
                  </a:lnTo>
                  <a:lnTo>
                    <a:pt x="7925" y="5829"/>
                  </a:lnTo>
                  <a:lnTo>
                    <a:pt x="7854" y="5822"/>
                  </a:lnTo>
                  <a:lnTo>
                    <a:pt x="7795" y="5829"/>
                  </a:lnTo>
                  <a:lnTo>
                    <a:pt x="7759" y="5850"/>
                  </a:lnTo>
                  <a:lnTo>
                    <a:pt x="7724" y="5878"/>
                  </a:lnTo>
                  <a:lnTo>
                    <a:pt x="7688" y="5884"/>
                  </a:lnTo>
                  <a:lnTo>
                    <a:pt x="7653" y="5878"/>
                  </a:lnTo>
                  <a:lnTo>
                    <a:pt x="7594" y="5864"/>
                  </a:lnTo>
                  <a:lnTo>
                    <a:pt x="7511" y="5857"/>
                  </a:lnTo>
                  <a:lnTo>
                    <a:pt x="7369" y="5822"/>
                  </a:lnTo>
                  <a:lnTo>
                    <a:pt x="7286" y="5829"/>
                  </a:lnTo>
                  <a:lnTo>
                    <a:pt x="7227" y="5857"/>
                  </a:lnTo>
                  <a:lnTo>
                    <a:pt x="7192" y="5857"/>
                  </a:lnTo>
                  <a:lnTo>
                    <a:pt x="7192" y="5822"/>
                  </a:lnTo>
                  <a:lnTo>
                    <a:pt x="7156" y="5795"/>
                  </a:lnTo>
                  <a:lnTo>
                    <a:pt x="7109" y="5788"/>
                  </a:lnTo>
                  <a:lnTo>
                    <a:pt x="7062" y="5802"/>
                  </a:lnTo>
                  <a:lnTo>
                    <a:pt x="7026" y="5836"/>
                  </a:lnTo>
                  <a:lnTo>
                    <a:pt x="7002" y="5850"/>
                  </a:lnTo>
                  <a:lnTo>
                    <a:pt x="6955" y="5850"/>
                  </a:lnTo>
                  <a:lnTo>
                    <a:pt x="6920" y="5850"/>
                  </a:lnTo>
                  <a:lnTo>
                    <a:pt x="6884" y="5857"/>
                  </a:lnTo>
                  <a:lnTo>
                    <a:pt x="6837" y="5884"/>
                  </a:lnTo>
                  <a:lnTo>
                    <a:pt x="6778" y="5898"/>
                  </a:lnTo>
                  <a:lnTo>
                    <a:pt x="6754" y="5912"/>
                  </a:lnTo>
                  <a:lnTo>
                    <a:pt x="6754" y="5926"/>
                  </a:lnTo>
                  <a:lnTo>
                    <a:pt x="6754" y="5953"/>
                  </a:lnTo>
                  <a:lnTo>
                    <a:pt x="6742" y="5960"/>
                  </a:lnTo>
                  <a:lnTo>
                    <a:pt x="6719" y="5960"/>
                  </a:lnTo>
                  <a:lnTo>
                    <a:pt x="6624" y="5919"/>
                  </a:lnTo>
                  <a:lnTo>
                    <a:pt x="6577" y="5912"/>
                  </a:lnTo>
                  <a:lnTo>
                    <a:pt x="6541" y="5919"/>
                  </a:lnTo>
                  <a:lnTo>
                    <a:pt x="6506" y="5933"/>
                  </a:lnTo>
                  <a:lnTo>
                    <a:pt x="6470" y="5953"/>
                  </a:lnTo>
                  <a:lnTo>
                    <a:pt x="6447" y="5953"/>
                  </a:lnTo>
                  <a:lnTo>
                    <a:pt x="6458" y="6016"/>
                  </a:lnTo>
                  <a:lnTo>
                    <a:pt x="6435" y="6023"/>
                  </a:lnTo>
                  <a:lnTo>
                    <a:pt x="6423" y="6043"/>
                  </a:lnTo>
                  <a:lnTo>
                    <a:pt x="6387" y="6057"/>
                  </a:lnTo>
                  <a:lnTo>
                    <a:pt x="6328" y="6043"/>
                  </a:lnTo>
                  <a:lnTo>
                    <a:pt x="6293" y="6029"/>
                  </a:lnTo>
                  <a:lnTo>
                    <a:pt x="6245" y="5974"/>
                  </a:lnTo>
                  <a:lnTo>
                    <a:pt x="6198" y="5953"/>
                  </a:lnTo>
                  <a:lnTo>
                    <a:pt x="6151" y="5967"/>
                  </a:lnTo>
                  <a:lnTo>
                    <a:pt x="5903" y="5988"/>
                  </a:lnTo>
                  <a:lnTo>
                    <a:pt x="5855" y="5967"/>
                  </a:lnTo>
                  <a:lnTo>
                    <a:pt x="5855" y="5878"/>
                  </a:lnTo>
                  <a:lnTo>
                    <a:pt x="5832" y="5843"/>
                  </a:lnTo>
                  <a:lnTo>
                    <a:pt x="5808" y="5836"/>
                  </a:lnTo>
                  <a:lnTo>
                    <a:pt x="5784" y="5836"/>
                  </a:lnTo>
                  <a:lnTo>
                    <a:pt x="5761" y="5836"/>
                  </a:lnTo>
                  <a:lnTo>
                    <a:pt x="5737" y="5843"/>
                  </a:lnTo>
                  <a:lnTo>
                    <a:pt x="5725" y="5850"/>
                  </a:lnTo>
                  <a:lnTo>
                    <a:pt x="5725" y="5864"/>
                  </a:lnTo>
                  <a:lnTo>
                    <a:pt x="5725" y="5871"/>
                  </a:lnTo>
                  <a:lnTo>
                    <a:pt x="5701" y="5878"/>
                  </a:lnTo>
                  <a:lnTo>
                    <a:pt x="5690" y="5878"/>
                  </a:lnTo>
                  <a:lnTo>
                    <a:pt x="5642" y="5878"/>
                  </a:lnTo>
                  <a:lnTo>
                    <a:pt x="5512" y="5836"/>
                  </a:lnTo>
                  <a:lnTo>
                    <a:pt x="5465" y="5829"/>
                  </a:lnTo>
                  <a:lnTo>
                    <a:pt x="5429" y="5850"/>
                  </a:lnTo>
                  <a:lnTo>
                    <a:pt x="5382" y="5878"/>
                  </a:lnTo>
                  <a:lnTo>
                    <a:pt x="5299" y="5878"/>
                  </a:lnTo>
                  <a:lnTo>
                    <a:pt x="5299" y="5836"/>
                  </a:lnTo>
                  <a:lnTo>
                    <a:pt x="5323" y="5795"/>
                  </a:lnTo>
                  <a:lnTo>
                    <a:pt x="5276" y="5767"/>
                  </a:lnTo>
                  <a:lnTo>
                    <a:pt x="5228" y="5774"/>
                  </a:lnTo>
                  <a:lnTo>
                    <a:pt x="5157" y="5781"/>
                  </a:lnTo>
                  <a:lnTo>
                    <a:pt x="5110" y="5781"/>
                  </a:lnTo>
                  <a:lnTo>
                    <a:pt x="5063" y="5774"/>
                  </a:lnTo>
                  <a:lnTo>
                    <a:pt x="5051" y="5746"/>
                  </a:lnTo>
                  <a:lnTo>
                    <a:pt x="5051" y="5719"/>
                  </a:lnTo>
                  <a:lnTo>
                    <a:pt x="5051" y="5691"/>
                  </a:lnTo>
                  <a:lnTo>
                    <a:pt x="5015" y="5684"/>
                  </a:lnTo>
                  <a:lnTo>
                    <a:pt x="4933" y="5677"/>
                  </a:lnTo>
                  <a:lnTo>
                    <a:pt x="4850" y="5636"/>
                  </a:lnTo>
                  <a:lnTo>
                    <a:pt x="4803" y="5643"/>
                  </a:lnTo>
                  <a:lnTo>
                    <a:pt x="4743" y="5663"/>
                  </a:lnTo>
                  <a:lnTo>
                    <a:pt x="4684" y="5670"/>
                  </a:lnTo>
                  <a:lnTo>
                    <a:pt x="4566" y="5663"/>
                  </a:lnTo>
                  <a:lnTo>
                    <a:pt x="4507" y="5650"/>
                  </a:lnTo>
                  <a:lnTo>
                    <a:pt x="4471" y="5629"/>
                  </a:lnTo>
                  <a:lnTo>
                    <a:pt x="4436" y="5615"/>
                  </a:lnTo>
                  <a:lnTo>
                    <a:pt x="4389" y="5615"/>
                  </a:lnTo>
                  <a:lnTo>
                    <a:pt x="4353" y="5629"/>
                  </a:lnTo>
                  <a:lnTo>
                    <a:pt x="4306" y="5643"/>
                  </a:lnTo>
                  <a:lnTo>
                    <a:pt x="4282" y="5629"/>
                  </a:lnTo>
                  <a:lnTo>
                    <a:pt x="4259" y="5594"/>
                  </a:lnTo>
                  <a:lnTo>
                    <a:pt x="4211" y="5560"/>
                  </a:lnTo>
                  <a:lnTo>
                    <a:pt x="4152" y="5532"/>
                  </a:lnTo>
                  <a:lnTo>
                    <a:pt x="4093" y="5525"/>
                  </a:lnTo>
                  <a:lnTo>
                    <a:pt x="4058" y="5518"/>
                  </a:lnTo>
                  <a:lnTo>
                    <a:pt x="4034" y="5518"/>
                  </a:lnTo>
                  <a:lnTo>
                    <a:pt x="4010" y="5491"/>
                  </a:lnTo>
                  <a:lnTo>
                    <a:pt x="3975" y="5477"/>
                  </a:lnTo>
                  <a:lnTo>
                    <a:pt x="3927" y="5463"/>
                  </a:lnTo>
                  <a:lnTo>
                    <a:pt x="3904" y="5470"/>
                  </a:lnTo>
                  <a:lnTo>
                    <a:pt x="3939" y="5436"/>
                  </a:lnTo>
                  <a:lnTo>
                    <a:pt x="3951" y="5408"/>
                  </a:lnTo>
                  <a:lnTo>
                    <a:pt x="3927" y="5380"/>
                  </a:lnTo>
                  <a:lnTo>
                    <a:pt x="3845" y="5373"/>
                  </a:lnTo>
                  <a:lnTo>
                    <a:pt x="3679" y="5366"/>
                  </a:lnTo>
                  <a:lnTo>
                    <a:pt x="3644" y="5353"/>
                  </a:lnTo>
                  <a:lnTo>
                    <a:pt x="3632" y="5318"/>
                  </a:lnTo>
                  <a:lnTo>
                    <a:pt x="3608" y="5284"/>
                  </a:lnTo>
                  <a:lnTo>
                    <a:pt x="3561" y="5256"/>
                  </a:lnTo>
                  <a:lnTo>
                    <a:pt x="3584" y="5228"/>
                  </a:lnTo>
                  <a:lnTo>
                    <a:pt x="3632" y="5194"/>
                  </a:lnTo>
                  <a:lnTo>
                    <a:pt x="3632" y="5159"/>
                  </a:lnTo>
                  <a:lnTo>
                    <a:pt x="3584" y="5139"/>
                  </a:lnTo>
                  <a:lnTo>
                    <a:pt x="3502" y="5139"/>
                  </a:lnTo>
                  <a:lnTo>
                    <a:pt x="3336" y="5159"/>
                  </a:lnTo>
                  <a:lnTo>
                    <a:pt x="3241" y="5180"/>
                  </a:lnTo>
                  <a:lnTo>
                    <a:pt x="3218" y="5228"/>
                  </a:lnTo>
                  <a:lnTo>
                    <a:pt x="3218" y="5277"/>
                  </a:lnTo>
                  <a:lnTo>
                    <a:pt x="3182" y="5311"/>
                  </a:lnTo>
                  <a:lnTo>
                    <a:pt x="3029" y="5263"/>
                  </a:lnTo>
                  <a:lnTo>
                    <a:pt x="2946" y="5242"/>
                  </a:lnTo>
                  <a:lnTo>
                    <a:pt x="2898" y="5270"/>
                  </a:lnTo>
                  <a:lnTo>
                    <a:pt x="2910" y="5297"/>
                  </a:lnTo>
                  <a:lnTo>
                    <a:pt x="2934" y="5318"/>
                  </a:lnTo>
                  <a:lnTo>
                    <a:pt x="2946" y="5339"/>
                  </a:lnTo>
                  <a:lnTo>
                    <a:pt x="2922" y="5360"/>
                  </a:lnTo>
                  <a:lnTo>
                    <a:pt x="2875" y="5360"/>
                  </a:lnTo>
                  <a:lnTo>
                    <a:pt x="2816" y="5346"/>
                  </a:lnTo>
                  <a:lnTo>
                    <a:pt x="2733" y="5284"/>
                  </a:lnTo>
                  <a:lnTo>
                    <a:pt x="2697" y="5263"/>
                  </a:lnTo>
                  <a:lnTo>
                    <a:pt x="2662" y="5208"/>
                  </a:lnTo>
                  <a:lnTo>
                    <a:pt x="2626" y="5180"/>
                  </a:lnTo>
                  <a:lnTo>
                    <a:pt x="2579" y="5173"/>
                  </a:lnTo>
                  <a:lnTo>
                    <a:pt x="2544" y="5194"/>
                  </a:lnTo>
                  <a:lnTo>
                    <a:pt x="2485" y="5249"/>
                  </a:lnTo>
                  <a:lnTo>
                    <a:pt x="2414" y="5284"/>
                  </a:lnTo>
                  <a:lnTo>
                    <a:pt x="2354" y="5270"/>
                  </a:lnTo>
                  <a:lnTo>
                    <a:pt x="2272" y="5187"/>
                  </a:lnTo>
                  <a:lnTo>
                    <a:pt x="2260" y="5221"/>
                  </a:lnTo>
                  <a:lnTo>
                    <a:pt x="2248" y="5297"/>
                  </a:lnTo>
                  <a:lnTo>
                    <a:pt x="2224" y="5325"/>
                  </a:lnTo>
                  <a:lnTo>
                    <a:pt x="2177" y="5332"/>
                  </a:lnTo>
                  <a:lnTo>
                    <a:pt x="2130" y="5311"/>
                  </a:lnTo>
                  <a:lnTo>
                    <a:pt x="2035" y="5277"/>
                  </a:lnTo>
                  <a:lnTo>
                    <a:pt x="1893" y="5325"/>
                  </a:lnTo>
                  <a:lnTo>
                    <a:pt x="1751" y="5360"/>
                  </a:lnTo>
                  <a:lnTo>
                    <a:pt x="1609" y="5353"/>
                  </a:lnTo>
                  <a:lnTo>
                    <a:pt x="1444" y="5284"/>
                  </a:lnTo>
                  <a:lnTo>
                    <a:pt x="1266" y="5139"/>
                  </a:lnTo>
                  <a:lnTo>
                    <a:pt x="1207" y="5111"/>
                  </a:lnTo>
                  <a:lnTo>
                    <a:pt x="1148" y="5097"/>
                  </a:lnTo>
                  <a:lnTo>
                    <a:pt x="1136" y="5097"/>
                  </a:lnTo>
                  <a:lnTo>
                    <a:pt x="1124" y="5056"/>
                  </a:lnTo>
                  <a:lnTo>
                    <a:pt x="1160" y="5014"/>
                  </a:lnTo>
                  <a:lnTo>
                    <a:pt x="1195" y="4994"/>
                  </a:lnTo>
                  <a:lnTo>
                    <a:pt x="1231" y="4918"/>
                  </a:lnTo>
                  <a:lnTo>
                    <a:pt x="1302" y="4876"/>
                  </a:lnTo>
                  <a:lnTo>
                    <a:pt x="1373" y="4842"/>
                  </a:lnTo>
                  <a:lnTo>
                    <a:pt x="1408" y="4793"/>
                  </a:lnTo>
                  <a:lnTo>
                    <a:pt x="1420" y="4724"/>
                  </a:lnTo>
                  <a:lnTo>
                    <a:pt x="1456" y="4655"/>
                  </a:lnTo>
                  <a:lnTo>
                    <a:pt x="1479" y="4586"/>
                  </a:lnTo>
                  <a:lnTo>
                    <a:pt x="1456" y="4496"/>
                  </a:lnTo>
                  <a:lnTo>
                    <a:pt x="1385" y="4427"/>
                  </a:lnTo>
                  <a:lnTo>
                    <a:pt x="1385" y="4400"/>
                  </a:lnTo>
                  <a:lnTo>
                    <a:pt x="1396" y="4372"/>
                  </a:lnTo>
                  <a:lnTo>
                    <a:pt x="1444" y="4324"/>
                  </a:lnTo>
                  <a:lnTo>
                    <a:pt x="1456" y="4289"/>
                  </a:lnTo>
                  <a:lnTo>
                    <a:pt x="1456" y="4275"/>
                  </a:lnTo>
                  <a:lnTo>
                    <a:pt x="1432" y="4241"/>
                  </a:lnTo>
                  <a:lnTo>
                    <a:pt x="1432" y="4227"/>
                  </a:lnTo>
                  <a:lnTo>
                    <a:pt x="1444" y="4213"/>
                  </a:lnTo>
                  <a:lnTo>
                    <a:pt x="1491" y="4199"/>
                  </a:lnTo>
                  <a:lnTo>
                    <a:pt x="1515" y="4192"/>
                  </a:lnTo>
                  <a:lnTo>
                    <a:pt x="1538" y="4116"/>
                  </a:lnTo>
                  <a:lnTo>
                    <a:pt x="1574" y="4082"/>
                  </a:lnTo>
                  <a:lnTo>
                    <a:pt x="1645" y="4054"/>
                  </a:lnTo>
                  <a:lnTo>
                    <a:pt x="1645" y="4068"/>
                  </a:lnTo>
                  <a:lnTo>
                    <a:pt x="1680" y="4054"/>
                  </a:lnTo>
                  <a:lnTo>
                    <a:pt x="1704" y="4040"/>
                  </a:lnTo>
                  <a:lnTo>
                    <a:pt x="1728" y="4020"/>
                  </a:lnTo>
                  <a:lnTo>
                    <a:pt x="1739" y="3992"/>
                  </a:lnTo>
                  <a:lnTo>
                    <a:pt x="1739" y="3958"/>
                  </a:lnTo>
                  <a:lnTo>
                    <a:pt x="1716" y="3944"/>
                  </a:lnTo>
                  <a:lnTo>
                    <a:pt x="1692" y="3937"/>
                  </a:lnTo>
                  <a:lnTo>
                    <a:pt x="1668" y="3916"/>
                  </a:lnTo>
                  <a:lnTo>
                    <a:pt x="1668" y="3895"/>
                  </a:lnTo>
                  <a:lnTo>
                    <a:pt x="1668" y="3826"/>
                  </a:lnTo>
                  <a:lnTo>
                    <a:pt x="1645" y="3764"/>
                  </a:lnTo>
                  <a:lnTo>
                    <a:pt x="1633" y="3640"/>
                  </a:lnTo>
                  <a:lnTo>
                    <a:pt x="1609" y="3592"/>
                  </a:lnTo>
                  <a:lnTo>
                    <a:pt x="1574" y="3557"/>
                  </a:lnTo>
                  <a:lnTo>
                    <a:pt x="1550" y="3522"/>
                  </a:lnTo>
                  <a:lnTo>
                    <a:pt x="1538" y="3419"/>
                  </a:lnTo>
                  <a:lnTo>
                    <a:pt x="1515" y="3377"/>
                  </a:lnTo>
                  <a:lnTo>
                    <a:pt x="1527" y="3357"/>
                  </a:lnTo>
                  <a:lnTo>
                    <a:pt x="1527" y="3343"/>
                  </a:lnTo>
                  <a:lnTo>
                    <a:pt x="1515" y="3329"/>
                  </a:lnTo>
                  <a:lnTo>
                    <a:pt x="1515" y="3301"/>
                  </a:lnTo>
                  <a:lnTo>
                    <a:pt x="1515" y="3288"/>
                  </a:lnTo>
                  <a:lnTo>
                    <a:pt x="1550" y="3246"/>
                  </a:lnTo>
                  <a:lnTo>
                    <a:pt x="1562" y="3232"/>
                  </a:lnTo>
                  <a:lnTo>
                    <a:pt x="1562" y="3184"/>
                  </a:lnTo>
                  <a:lnTo>
                    <a:pt x="1538" y="3094"/>
                  </a:lnTo>
                  <a:lnTo>
                    <a:pt x="1479" y="3004"/>
                  </a:lnTo>
                  <a:lnTo>
                    <a:pt x="1479" y="2963"/>
                  </a:lnTo>
                  <a:lnTo>
                    <a:pt x="1479" y="2866"/>
                  </a:lnTo>
                  <a:lnTo>
                    <a:pt x="1479" y="2853"/>
                  </a:lnTo>
                  <a:lnTo>
                    <a:pt x="1456" y="2846"/>
                  </a:lnTo>
                  <a:lnTo>
                    <a:pt x="1444" y="2825"/>
                  </a:lnTo>
                  <a:lnTo>
                    <a:pt x="1432" y="2804"/>
                  </a:lnTo>
                  <a:lnTo>
                    <a:pt x="1444" y="2790"/>
                  </a:lnTo>
                  <a:lnTo>
                    <a:pt x="1515" y="2742"/>
                  </a:lnTo>
                  <a:lnTo>
                    <a:pt x="1538" y="2721"/>
                  </a:lnTo>
                  <a:lnTo>
                    <a:pt x="1550" y="2701"/>
                  </a:lnTo>
                  <a:lnTo>
                    <a:pt x="1562" y="2673"/>
                  </a:lnTo>
                  <a:lnTo>
                    <a:pt x="1562" y="2652"/>
                  </a:lnTo>
                  <a:lnTo>
                    <a:pt x="1562" y="2625"/>
                  </a:lnTo>
                  <a:lnTo>
                    <a:pt x="1550" y="2597"/>
                  </a:lnTo>
                  <a:lnTo>
                    <a:pt x="1515" y="2549"/>
                  </a:lnTo>
                  <a:lnTo>
                    <a:pt x="1515" y="2528"/>
                  </a:lnTo>
                  <a:lnTo>
                    <a:pt x="1515" y="2473"/>
                  </a:lnTo>
                  <a:lnTo>
                    <a:pt x="1527" y="2438"/>
                  </a:lnTo>
                  <a:lnTo>
                    <a:pt x="1550" y="2404"/>
                  </a:lnTo>
                  <a:lnTo>
                    <a:pt x="1586" y="2362"/>
                  </a:lnTo>
                  <a:lnTo>
                    <a:pt x="1621" y="2279"/>
                  </a:lnTo>
                  <a:lnTo>
                    <a:pt x="1586" y="2183"/>
                  </a:lnTo>
                  <a:lnTo>
                    <a:pt x="1491" y="2100"/>
                  </a:lnTo>
                  <a:lnTo>
                    <a:pt x="1349" y="2031"/>
                  </a:lnTo>
                  <a:lnTo>
                    <a:pt x="1337" y="2024"/>
                  </a:lnTo>
                  <a:lnTo>
                    <a:pt x="1290" y="2031"/>
                  </a:lnTo>
                  <a:lnTo>
                    <a:pt x="1278" y="2031"/>
                  </a:lnTo>
                  <a:lnTo>
                    <a:pt x="1255" y="2017"/>
                  </a:lnTo>
                  <a:lnTo>
                    <a:pt x="1219" y="1989"/>
                  </a:lnTo>
                  <a:lnTo>
                    <a:pt x="1195" y="1982"/>
                  </a:lnTo>
                  <a:lnTo>
                    <a:pt x="1089" y="1955"/>
                  </a:lnTo>
                  <a:lnTo>
                    <a:pt x="1053" y="1941"/>
                  </a:lnTo>
                  <a:lnTo>
                    <a:pt x="983" y="1899"/>
                  </a:lnTo>
                  <a:lnTo>
                    <a:pt x="935" y="1879"/>
                  </a:lnTo>
                  <a:lnTo>
                    <a:pt x="900" y="1872"/>
                  </a:lnTo>
                  <a:lnTo>
                    <a:pt x="876" y="1865"/>
                  </a:lnTo>
                  <a:lnTo>
                    <a:pt x="829" y="1782"/>
                  </a:lnTo>
                  <a:lnTo>
                    <a:pt x="805" y="1761"/>
                  </a:lnTo>
                  <a:lnTo>
                    <a:pt x="781" y="1748"/>
                  </a:lnTo>
                  <a:lnTo>
                    <a:pt x="758" y="1734"/>
                  </a:lnTo>
                  <a:lnTo>
                    <a:pt x="746" y="1706"/>
                  </a:lnTo>
                  <a:lnTo>
                    <a:pt x="758" y="1692"/>
                  </a:lnTo>
                  <a:lnTo>
                    <a:pt x="817" y="1665"/>
                  </a:lnTo>
                  <a:lnTo>
                    <a:pt x="829" y="1651"/>
                  </a:lnTo>
                  <a:lnTo>
                    <a:pt x="841" y="1609"/>
                  </a:lnTo>
                  <a:lnTo>
                    <a:pt x="876" y="1478"/>
                  </a:lnTo>
                  <a:lnTo>
                    <a:pt x="888" y="1375"/>
                  </a:lnTo>
                  <a:lnTo>
                    <a:pt x="852" y="1278"/>
                  </a:lnTo>
                  <a:lnTo>
                    <a:pt x="793" y="1188"/>
                  </a:lnTo>
                  <a:lnTo>
                    <a:pt x="699" y="1105"/>
                  </a:lnTo>
                  <a:lnTo>
                    <a:pt x="474" y="981"/>
                  </a:lnTo>
                  <a:lnTo>
                    <a:pt x="438" y="946"/>
                  </a:lnTo>
                  <a:lnTo>
                    <a:pt x="261" y="829"/>
                  </a:lnTo>
                  <a:lnTo>
                    <a:pt x="202" y="808"/>
                  </a:lnTo>
                  <a:lnTo>
                    <a:pt x="60" y="774"/>
                  </a:lnTo>
                  <a:lnTo>
                    <a:pt x="13" y="753"/>
                  </a:lnTo>
                  <a:lnTo>
                    <a:pt x="1" y="712"/>
                  </a:lnTo>
                  <a:lnTo>
                    <a:pt x="13" y="663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6" name="Google Shape;600;p22">
              <a:extLst>
                <a:ext uri="{FF2B5EF4-FFF2-40B4-BE49-F238E27FC236}">
                  <a16:creationId xmlns:a16="http://schemas.microsoft.com/office/drawing/2014/main" id="{44F414FA-89B8-1BD1-5550-367C8F7D94D6}"/>
                </a:ext>
              </a:extLst>
            </p:cNvPr>
            <p:cNvSpPr/>
            <p:nvPr/>
          </p:nvSpPr>
          <p:spPr>
            <a:xfrm flipH="1">
              <a:off x="4783676" y="3383022"/>
              <a:ext cx="674705" cy="710401"/>
            </a:xfrm>
            <a:custGeom>
              <a:avLst/>
              <a:gdLst/>
              <a:ahLst/>
              <a:cxnLst/>
              <a:rect l="l" t="t" r="r" b="b"/>
              <a:pathLst>
                <a:path w="11083" h="7453" extrusionOk="0">
                  <a:moveTo>
                    <a:pt x="24" y="3198"/>
                  </a:moveTo>
                  <a:lnTo>
                    <a:pt x="60" y="3150"/>
                  </a:lnTo>
                  <a:lnTo>
                    <a:pt x="84" y="3129"/>
                  </a:lnTo>
                  <a:lnTo>
                    <a:pt x="166" y="3108"/>
                  </a:lnTo>
                  <a:lnTo>
                    <a:pt x="202" y="3094"/>
                  </a:lnTo>
                  <a:lnTo>
                    <a:pt x="214" y="3060"/>
                  </a:lnTo>
                  <a:lnTo>
                    <a:pt x="190" y="3039"/>
                  </a:lnTo>
                  <a:lnTo>
                    <a:pt x="143" y="3025"/>
                  </a:lnTo>
                  <a:lnTo>
                    <a:pt x="119" y="3005"/>
                  </a:lnTo>
                  <a:lnTo>
                    <a:pt x="119" y="2949"/>
                  </a:lnTo>
                  <a:lnTo>
                    <a:pt x="155" y="2853"/>
                  </a:lnTo>
                  <a:lnTo>
                    <a:pt x="155" y="2804"/>
                  </a:lnTo>
                  <a:lnTo>
                    <a:pt x="131" y="2797"/>
                  </a:lnTo>
                  <a:lnTo>
                    <a:pt x="95" y="2791"/>
                  </a:lnTo>
                  <a:lnTo>
                    <a:pt x="60" y="2784"/>
                  </a:lnTo>
                  <a:lnTo>
                    <a:pt x="60" y="2749"/>
                  </a:lnTo>
                  <a:lnTo>
                    <a:pt x="84" y="2735"/>
                  </a:lnTo>
                  <a:lnTo>
                    <a:pt x="131" y="2715"/>
                  </a:lnTo>
                  <a:lnTo>
                    <a:pt x="226" y="2701"/>
                  </a:lnTo>
                  <a:lnTo>
                    <a:pt x="285" y="2666"/>
                  </a:lnTo>
                  <a:lnTo>
                    <a:pt x="261" y="2583"/>
                  </a:lnTo>
                  <a:lnTo>
                    <a:pt x="344" y="2556"/>
                  </a:lnTo>
                  <a:lnTo>
                    <a:pt x="356" y="2528"/>
                  </a:lnTo>
                  <a:lnTo>
                    <a:pt x="356" y="2500"/>
                  </a:lnTo>
                  <a:lnTo>
                    <a:pt x="367" y="2480"/>
                  </a:lnTo>
                  <a:lnTo>
                    <a:pt x="403" y="2466"/>
                  </a:lnTo>
                  <a:lnTo>
                    <a:pt x="462" y="2438"/>
                  </a:lnTo>
                  <a:lnTo>
                    <a:pt x="533" y="2397"/>
                  </a:lnTo>
                  <a:lnTo>
                    <a:pt x="580" y="2369"/>
                  </a:lnTo>
                  <a:lnTo>
                    <a:pt x="770" y="2314"/>
                  </a:lnTo>
                  <a:lnTo>
                    <a:pt x="841" y="2307"/>
                  </a:lnTo>
                  <a:lnTo>
                    <a:pt x="900" y="2314"/>
                  </a:lnTo>
                  <a:lnTo>
                    <a:pt x="1077" y="2390"/>
                  </a:lnTo>
                  <a:lnTo>
                    <a:pt x="1113" y="2390"/>
                  </a:lnTo>
                  <a:lnTo>
                    <a:pt x="1184" y="2362"/>
                  </a:lnTo>
                  <a:lnTo>
                    <a:pt x="1207" y="2355"/>
                  </a:lnTo>
                  <a:lnTo>
                    <a:pt x="1219" y="2342"/>
                  </a:lnTo>
                  <a:lnTo>
                    <a:pt x="1231" y="2335"/>
                  </a:lnTo>
                  <a:lnTo>
                    <a:pt x="1266" y="2328"/>
                  </a:lnTo>
                  <a:lnTo>
                    <a:pt x="1302" y="2321"/>
                  </a:lnTo>
                  <a:lnTo>
                    <a:pt x="1432" y="2335"/>
                  </a:lnTo>
                  <a:lnTo>
                    <a:pt x="1550" y="2335"/>
                  </a:lnTo>
                  <a:lnTo>
                    <a:pt x="1597" y="2328"/>
                  </a:lnTo>
                  <a:lnTo>
                    <a:pt x="1763" y="2293"/>
                  </a:lnTo>
                  <a:lnTo>
                    <a:pt x="1846" y="2293"/>
                  </a:lnTo>
                  <a:lnTo>
                    <a:pt x="2212" y="2328"/>
                  </a:lnTo>
                  <a:lnTo>
                    <a:pt x="2260" y="2321"/>
                  </a:lnTo>
                  <a:lnTo>
                    <a:pt x="2260" y="2273"/>
                  </a:lnTo>
                  <a:lnTo>
                    <a:pt x="2295" y="2259"/>
                  </a:lnTo>
                  <a:lnTo>
                    <a:pt x="2343" y="2252"/>
                  </a:lnTo>
                  <a:lnTo>
                    <a:pt x="2390" y="2252"/>
                  </a:lnTo>
                  <a:lnTo>
                    <a:pt x="2484" y="2266"/>
                  </a:lnTo>
                  <a:lnTo>
                    <a:pt x="2650" y="2328"/>
                  </a:lnTo>
                  <a:lnTo>
                    <a:pt x="2733" y="2328"/>
                  </a:lnTo>
                  <a:lnTo>
                    <a:pt x="2733" y="2190"/>
                  </a:lnTo>
                  <a:lnTo>
                    <a:pt x="2733" y="2038"/>
                  </a:lnTo>
                  <a:lnTo>
                    <a:pt x="2733" y="1886"/>
                  </a:lnTo>
                  <a:lnTo>
                    <a:pt x="2733" y="1734"/>
                  </a:lnTo>
                  <a:lnTo>
                    <a:pt x="2733" y="1575"/>
                  </a:lnTo>
                  <a:lnTo>
                    <a:pt x="2733" y="1423"/>
                  </a:lnTo>
                  <a:lnTo>
                    <a:pt x="2721" y="1271"/>
                  </a:lnTo>
                  <a:lnTo>
                    <a:pt x="2721" y="1119"/>
                  </a:lnTo>
                  <a:lnTo>
                    <a:pt x="2721" y="967"/>
                  </a:lnTo>
                  <a:lnTo>
                    <a:pt x="2756" y="877"/>
                  </a:lnTo>
                  <a:lnTo>
                    <a:pt x="2697" y="877"/>
                  </a:lnTo>
                  <a:lnTo>
                    <a:pt x="2697" y="877"/>
                  </a:lnTo>
                  <a:lnTo>
                    <a:pt x="2709" y="871"/>
                  </a:lnTo>
                  <a:lnTo>
                    <a:pt x="2827" y="836"/>
                  </a:lnTo>
                  <a:lnTo>
                    <a:pt x="3005" y="802"/>
                  </a:lnTo>
                  <a:lnTo>
                    <a:pt x="3182" y="795"/>
                  </a:lnTo>
                  <a:lnTo>
                    <a:pt x="3301" y="774"/>
                  </a:lnTo>
                  <a:lnTo>
                    <a:pt x="3490" y="712"/>
                  </a:lnTo>
                  <a:lnTo>
                    <a:pt x="3904" y="518"/>
                  </a:lnTo>
                  <a:lnTo>
                    <a:pt x="3927" y="484"/>
                  </a:lnTo>
                  <a:lnTo>
                    <a:pt x="3916" y="442"/>
                  </a:lnTo>
                  <a:lnTo>
                    <a:pt x="3750" y="208"/>
                  </a:lnTo>
                  <a:lnTo>
                    <a:pt x="3714" y="97"/>
                  </a:lnTo>
                  <a:lnTo>
                    <a:pt x="3703" y="0"/>
                  </a:lnTo>
                  <a:lnTo>
                    <a:pt x="3868" y="69"/>
                  </a:lnTo>
                  <a:lnTo>
                    <a:pt x="3951" y="118"/>
                  </a:lnTo>
                  <a:lnTo>
                    <a:pt x="3998" y="139"/>
                  </a:lnTo>
                  <a:lnTo>
                    <a:pt x="4069" y="152"/>
                  </a:lnTo>
                  <a:lnTo>
                    <a:pt x="4294" y="173"/>
                  </a:lnTo>
                  <a:lnTo>
                    <a:pt x="4460" y="194"/>
                  </a:lnTo>
                  <a:lnTo>
                    <a:pt x="4601" y="221"/>
                  </a:lnTo>
                  <a:lnTo>
                    <a:pt x="4672" y="228"/>
                  </a:lnTo>
                  <a:lnTo>
                    <a:pt x="4743" y="228"/>
                  </a:lnTo>
                  <a:lnTo>
                    <a:pt x="4779" y="235"/>
                  </a:lnTo>
                  <a:lnTo>
                    <a:pt x="4850" y="235"/>
                  </a:lnTo>
                  <a:lnTo>
                    <a:pt x="5004" y="249"/>
                  </a:lnTo>
                  <a:lnTo>
                    <a:pt x="5063" y="270"/>
                  </a:lnTo>
                  <a:lnTo>
                    <a:pt x="5122" y="304"/>
                  </a:lnTo>
                  <a:lnTo>
                    <a:pt x="5157" y="318"/>
                  </a:lnTo>
                  <a:lnTo>
                    <a:pt x="5205" y="332"/>
                  </a:lnTo>
                  <a:lnTo>
                    <a:pt x="5358" y="353"/>
                  </a:lnTo>
                  <a:lnTo>
                    <a:pt x="5429" y="366"/>
                  </a:lnTo>
                  <a:lnTo>
                    <a:pt x="5690" y="401"/>
                  </a:lnTo>
                  <a:lnTo>
                    <a:pt x="5808" y="435"/>
                  </a:lnTo>
                  <a:lnTo>
                    <a:pt x="5867" y="442"/>
                  </a:lnTo>
                  <a:lnTo>
                    <a:pt x="5926" y="449"/>
                  </a:lnTo>
                  <a:lnTo>
                    <a:pt x="5985" y="442"/>
                  </a:lnTo>
                  <a:lnTo>
                    <a:pt x="6021" y="435"/>
                  </a:lnTo>
                  <a:lnTo>
                    <a:pt x="6068" y="422"/>
                  </a:lnTo>
                  <a:lnTo>
                    <a:pt x="6104" y="415"/>
                  </a:lnTo>
                  <a:lnTo>
                    <a:pt x="6151" y="408"/>
                  </a:lnTo>
                  <a:lnTo>
                    <a:pt x="6198" y="415"/>
                  </a:lnTo>
                  <a:lnTo>
                    <a:pt x="6340" y="408"/>
                  </a:lnTo>
                  <a:lnTo>
                    <a:pt x="6695" y="415"/>
                  </a:lnTo>
                  <a:lnTo>
                    <a:pt x="6730" y="408"/>
                  </a:lnTo>
                  <a:lnTo>
                    <a:pt x="6754" y="408"/>
                  </a:lnTo>
                  <a:lnTo>
                    <a:pt x="6789" y="415"/>
                  </a:lnTo>
                  <a:lnTo>
                    <a:pt x="6849" y="463"/>
                  </a:lnTo>
                  <a:lnTo>
                    <a:pt x="7002" y="553"/>
                  </a:lnTo>
                  <a:lnTo>
                    <a:pt x="7097" y="587"/>
                  </a:lnTo>
                  <a:lnTo>
                    <a:pt x="7227" y="629"/>
                  </a:lnTo>
                  <a:lnTo>
                    <a:pt x="7416" y="670"/>
                  </a:lnTo>
                  <a:lnTo>
                    <a:pt x="7736" y="767"/>
                  </a:lnTo>
                  <a:lnTo>
                    <a:pt x="7913" y="850"/>
                  </a:lnTo>
                  <a:lnTo>
                    <a:pt x="7984" y="891"/>
                  </a:lnTo>
                  <a:lnTo>
                    <a:pt x="8067" y="926"/>
                  </a:lnTo>
                  <a:lnTo>
                    <a:pt x="8126" y="953"/>
                  </a:lnTo>
                  <a:lnTo>
                    <a:pt x="8197" y="947"/>
                  </a:lnTo>
                  <a:lnTo>
                    <a:pt x="8244" y="940"/>
                  </a:lnTo>
                  <a:lnTo>
                    <a:pt x="8315" y="891"/>
                  </a:lnTo>
                  <a:lnTo>
                    <a:pt x="8445" y="864"/>
                  </a:lnTo>
                  <a:lnTo>
                    <a:pt x="8552" y="815"/>
                  </a:lnTo>
                  <a:lnTo>
                    <a:pt x="8611" y="822"/>
                  </a:lnTo>
                  <a:lnTo>
                    <a:pt x="8634" y="1009"/>
                  </a:lnTo>
                  <a:lnTo>
                    <a:pt x="8646" y="1071"/>
                  </a:lnTo>
                  <a:lnTo>
                    <a:pt x="8670" y="1119"/>
                  </a:lnTo>
                  <a:lnTo>
                    <a:pt x="8776" y="1195"/>
                  </a:lnTo>
                  <a:lnTo>
                    <a:pt x="8812" y="1237"/>
                  </a:lnTo>
                  <a:lnTo>
                    <a:pt x="8836" y="1313"/>
                  </a:lnTo>
                  <a:lnTo>
                    <a:pt x="8918" y="1423"/>
                  </a:lnTo>
                  <a:lnTo>
                    <a:pt x="8966" y="1471"/>
                  </a:lnTo>
                  <a:lnTo>
                    <a:pt x="8989" y="1527"/>
                  </a:lnTo>
                  <a:lnTo>
                    <a:pt x="9013" y="1589"/>
                  </a:lnTo>
                  <a:lnTo>
                    <a:pt x="9190" y="1831"/>
                  </a:lnTo>
                  <a:lnTo>
                    <a:pt x="9226" y="1851"/>
                  </a:lnTo>
                  <a:lnTo>
                    <a:pt x="9238" y="1872"/>
                  </a:lnTo>
                  <a:lnTo>
                    <a:pt x="9238" y="1893"/>
                  </a:lnTo>
                  <a:lnTo>
                    <a:pt x="9226" y="1948"/>
                  </a:lnTo>
                  <a:lnTo>
                    <a:pt x="9238" y="1976"/>
                  </a:lnTo>
                  <a:lnTo>
                    <a:pt x="9179" y="2031"/>
                  </a:lnTo>
                  <a:lnTo>
                    <a:pt x="9167" y="2052"/>
                  </a:lnTo>
                  <a:lnTo>
                    <a:pt x="9119" y="2093"/>
                  </a:lnTo>
                  <a:lnTo>
                    <a:pt x="9096" y="2128"/>
                  </a:lnTo>
                  <a:lnTo>
                    <a:pt x="9060" y="2155"/>
                  </a:lnTo>
                  <a:lnTo>
                    <a:pt x="9037" y="2183"/>
                  </a:lnTo>
                  <a:lnTo>
                    <a:pt x="9048" y="2203"/>
                  </a:lnTo>
                  <a:lnTo>
                    <a:pt x="9096" y="2203"/>
                  </a:lnTo>
                  <a:lnTo>
                    <a:pt x="9143" y="2197"/>
                  </a:lnTo>
                  <a:lnTo>
                    <a:pt x="9167" y="2176"/>
                  </a:lnTo>
                  <a:lnTo>
                    <a:pt x="9179" y="2155"/>
                  </a:lnTo>
                  <a:lnTo>
                    <a:pt x="9179" y="2121"/>
                  </a:lnTo>
                  <a:lnTo>
                    <a:pt x="9190" y="2107"/>
                  </a:lnTo>
                  <a:lnTo>
                    <a:pt x="9214" y="2093"/>
                  </a:lnTo>
                  <a:lnTo>
                    <a:pt x="9238" y="2100"/>
                  </a:lnTo>
                  <a:lnTo>
                    <a:pt x="9249" y="2114"/>
                  </a:lnTo>
                  <a:lnTo>
                    <a:pt x="9261" y="2141"/>
                  </a:lnTo>
                  <a:lnTo>
                    <a:pt x="9249" y="2162"/>
                  </a:lnTo>
                  <a:lnTo>
                    <a:pt x="9261" y="2176"/>
                  </a:lnTo>
                  <a:lnTo>
                    <a:pt x="9320" y="2176"/>
                  </a:lnTo>
                  <a:lnTo>
                    <a:pt x="9344" y="2183"/>
                  </a:lnTo>
                  <a:lnTo>
                    <a:pt x="9356" y="2203"/>
                  </a:lnTo>
                  <a:lnTo>
                    <a:pt x="9356" y="2231"/>
                  </a:lnTo>
                  <a:lnTo>
                    <a:pt x="9356" y="2252"/>
                  </a:lnTo>
                  <a:lnTo>
                    <a:pt x="9368" y="2273"/>
                  </a:lnTo>
                  <a:lnTo>
                    <a:pt x="9415" y="2328"/>
                  </a:lnTo>
                  <a:lnTo>
                    <a:pt x="9451" y="2362"/>
                  </a:lnTo>
                  <a:lnTo>
                    <a:pt x="9521" y="2390"/>
                  </a:lnTo>
                  <a:lnTo>
                    <a:pt x="9687" y="2500"/>
                  </a:lnTo>
                  <a:lnTo>
                    <a:pt x="9734" y="2507"/>
                  </a:lnTo>
                  <a:lnTo>
                    <a:pt x="9782" y="2500"/>
                  </a:lnTo>
                  <a:lnTo>
                    <a:pt x="9829" y="2494"/>
                  </a:lnTo>
                  <a:lnTo>
                    <a:pt x="9888" y="2487"/>
                  </a:lnTo>
                  <a:lnTo>
                    <a:pt x="9959" y="2494"/>
                  </a:lnTo>
                  <a:lnTo>
                    <a:pt x="10006" y="2521"/>
                  </a:lnTo>
                  <a:lnTo>
                    <a:pt x="10066" y="2576"/>
                  </a:lnTo>
                  <a:lnTo>
                    <a:pt x="10101" y="2611"/>
                  </a:lnTo>
                  <a:lnTo>
                    <a:pt x="10125" y="2646"/>
                  </a:lnTo>
                  <a:lnTo>
                    <a:pt x="10243" y="2715"/>
                  </a:lnTo>
                  <a:lnTo>
                    <a:pt x="10361" y="2770"/>
                  </a:lnTo>
                  <a:lnTo>
                    <a:pt x="11083" y="3205"/>
                  </a:lnTo>
                  <a:lnTo>
                    <a:pt x="11012" y="3226"/>
                  </a:lnTo>
                  <a:lnTo>
                    <a:pt x="10976" y="3274"/>
                  </a:lnTo>
                  <a:lnTo>
                    <a:pt x="10953" y="3364"/>
                  </a:lnTo>
                  <a:lnTo>
                    <a:pt x="10929" y="3405"/>
                  </a:lnTo>
                  <a:lnTo>
                    <a:pt x="10858" y="3426"/>
                  </a:lnTo>
                  <a:lnTo>
                    <a:pt x="10834" y="3426"/>
                  </a:lnTo>
                  <a:lnTo>
                    <a:pt x="10822" y="3405"/>
                  </a:lnTo>
                  <a:lnTo>
                    <a:pt x="10787" y="3391"/>
                  </a:lnTo>
                  <a:lnTo>
                    <a:pt x="10728" y="3419"/>
                  </a:lnTo>
                  <a:lnTo>
                    <a:pt x="10681" y="3447"/>
                  </a:lnTo>
                  <a:lnTo>
                    <a:pt x="10657" y="3481"/>
                  </a:lnTo>
                  <a:lnTo>
                    <a:pt x="10669" y="3523"/>
                  </a:lnTo>
                  <a:lnTo>
                    <a:pt x="10704" y="3550"/>
                  </a:lnTo>
                  <a:lnTo>
                    <a:pt x="10704" y="3605"/>
                  </a:lnTo>
                  <a:lnTo>
                    <a:pt x="10574" y="3661"/>
                  </a:lnTo>
                  <a:lnTo>
                    <a:pt x="10420" y="3716"/>
                  </a:lnTo>
                  <a:lnTo>
                    <a:pt x="10338" y="3757"/>
                  </a:lnTo>
                  <a:lnTo>
                    <a:pt x="10349" y="3792"/>
                  </a:lnTo>
                  <a:lnTo>
                    <a:pt x="10361" y="3826"/>
                  </a:lnTo>
                  <a:lnTo>
                    <a:pt x="10373" y="3868"/>
                  </a:lnTo>
                  <a:lnTo>
                    <a:pt x="10361" y="3896"/>
                  </a:lnTo>
                  <a:lnTo>
                    <a:pt x="10302" y="3896"/>
                  </a:lnTo>
                  <a:lnTo>
                    <a:pt x="10184" y="3847"/>
                  </a:lnTo>
                  <a:lnTo>
                    <a:pt x="10125" y="3854"/>
                  </a:lnTo>
                  <a:lnTo>
                    <a:pt x="10089" y="3896"/>
                  </a:lnTo>
                  <a:lnTo>
                    <a:pt x="10054" y="3937"/>
                  </a:lnTo>
                  <a:lnTo>
                    <a:pt x="10018" y="3965"/>
                  </a:lnTo>
                  <a:lnTo>
                    <a:pt x="9924" y="3985"/>
                  </a:lnTo>
                  <a:lnTo>
                    <a:pt x="9876" y="3999"/>
                  </a:lnTo>
                  <a:lnTo>
                    <a:pt x="9805" y="4082"/>
                  </a:lnTo>
                  <a:lnTo>
                    <a:pt x="9758" y="4110"/>
                  </a:lnTo>
                  <a:lnTo>
                    <a:pt x="9368" y="4220"/>
                  </a:lnTo>
                  <a:lnTo>
                    <a:pt x="9179" y="4289"/>
                  </a:lnTo>
                  <a:lnTo>
                    <a:pt x="9131" y="4289"/>
                  </a:lnTo>
                  <a:lnTo>
                    <a:pt x="9096" y="4275"/>
                  </a:lnTo>
                  <a:lnTo>
                    <a:pt x="9037" y="4268"/>
                  </a:lnTo>
                  <a:lnTo>
                    <a:pt x="8989" y="4268"/>
                  </a:lnTo>
                  <a:lnTo>
                    <a:pt x="8930" y="4282"/>
                  </a:lnTo>
                  <a:lnTo>
                    <a:pt x="8895" y="4282"/>
                  </a:lnTo>
                  <a:lnTo>
                    <a:pt x="8847" y="4282"/>
                  </a:lnTo>
                  <a:lnTo>
                    <a:pt x="8729" y="4262"/>
                  </a:lnTo>
                  <a:lnTo>
                    <a:pt x="8694" y="4268"/>
                  </a:lnTo>
                  <a:lnTo>
                    <a:pt x="8599" y="4296"/>
                  </a:lnTo>
                  <a:lnTo>
                    <a:pt x="8469" y="4324"/>
                  </a:lnTo>
                  <a:lnTo>
                    <a:pt x="8351" y="4393"/>
                  </a:lnTo>
                  <a:lnTo>
                    <a:pt x="8268" y="4441"/>
                  </a:lnTo>
                  <a:lnTo>
                    <a:pt x="8209" y="4455"/>
                  </a:lnTo>
                  <a:lnTo>
                    <a:pt x="8150" y="4469"/>
                  </a:lnTo>
                  <a:lnTo>
                    <a:pt x="8079" y="4476"/>
                  </a:lnTo>
                  <a:lnTo>
                    <a:pt x="8019" y="4469"/>
                  </a:lnTo>
                  <a:lnTo>
                    <a:pt x="7866" y="4427"/>
                  </a:lnTo>
                  <a:lnTo>
                    <a:pt x="7783" y="4427"/>
                  </a:lnTo>
                  <a:lnTo>
                    <a:pt x="7724" y="4476"/>
                  </a:lnTo>
                  <a:lnTo>
                    <a:pt x="7688" y="4565"/>
                  </a:lnTo>
                  <a:lnTo>
                    <a:pt x="7653" y="4607"/>
                  </a:lnTo>
                  <a:lnTo>
                    <a:pt x="7570" y="4628"/>
                  </a:lnTo>
                  <a:lnTo>
                    <a:pt x="7499" y="4641"/>
                  </a:lnTo>
                  <a:lnTo>
                    <a:pt x="7345" y="4683"/>
                  </a:lnTo>
                  <a:lnTo>
                    <a:pt x="7286" y="4697"/>
                  </a:lnTo>
                  <a:lnTo>
                    <a:pt x="7239" y="4690"/>
                  </a:lnTo>
                  <a:lnTo>
                    <a:pt x="7156" y="4669"/>
                  </a:lnTo>
                  <a:lnTo>
                    <a:pt x="7109" y="4669"/>
                  </a:lnTo>
                  <a:lnTo>
                    <a:pt x="7061" y="4683"/>
                  </a:lnTo>
                  <a:lnTo>
                    <a:pt x="7014" y="4717"/>
                  </a:lnTo>
                  <a:lnTo>
                    <a:pt x="6896" y="4814"/>
                  </a:lnTo>
                  <a:lnTo>
                    <a:pt x="6872" y="4849"/>
                  </a:lnTo>
                  <a:lnTo>
                    <a:pt x="6849" y="4883"/>
                  </a:lnTo>
                  <a:lnTo>
                    <a:pt x="6849" y="4918"/>
                  </a:lnTo>
                  <a:lnTo>
                    <a:pt x="6872" y="4959"/>
                  </a:lnTo>
                  <a:lnTo>
                    <a:pt x="6896" y="4987"/>
                  </a:lnTo>
                  <a:lnTo>
                    <a:pt x="6884" y="5014"/>
                  </a:lnTo>
                  <a:lnTo>
                    <a:pt x="6742" y="5118"/>
                  </a:lnTo>
                  <a:lnTo>
                    <a:pt x="6648" y="5270"/>
                  </a:lnTo>
                  <a:lnTo>
                    <a:pt x="6565" y="5387"/>
                  </a:lnTo>
                  <a:lnTo>
                    <a:pt x="6541" y="5408"/>
                  </a:lnTo>
                  <a:lnTo>
                    <a:pt x="6506" y="5415"/>
                  </a:lnTo>
                  <a:lnTo>
                    <a:pt x="6364" y="5415"/>
                  </a:lnTo>
                  <a:lnTo>
                    <a:pt x="6305" y="5408"/>
                  </a:lnTo>
                  <a:lnTo>
                    <a:pt x="6257" y="5387"/>
                  </a:lnTo>
                  <a:lnTo>
                    <a:pt x="6245" y="5353"/>
                  </a:lnTo>
                  <a:lnTo>
                    <a:pt x="6210" y="5311"/>
                  </a:lnTo>
                  <a:lnTo>
                    <a:pt x="6127" y="5311"/>
                  </a:lnTo>
                  <a:lnTo>
                    <a:pt x="6044" y="5325"/>
                  </a:lnTo>
                  <a:lnTo>
                    <a:pt x="5973" y="5346"/>
                  </a:lnTo>
                  <a:lnTo>
                    <a:pt x="5867" y="5401"/>
                  </a:lnTo>
                  <a:lnTo>
                    <a:pt x="5831" y="5415"/>
                  </a:lnTo>
                  <a:lnTo>
                    <a:pt x="5784" y="5415"/>
                  </a:lnTo>
                  <a:lnTo>
                    <a:pt x="5701" y="5401"/>
                  </a:lnTo>
                  <a:lnTo>
                    <a:pt x="5654" y="5408"/>
                  </a:lnTo>
                  <a:lnTo>
                    <a:pt x="5595" y="5422"/>
                  </a:lnTo>
                  <a:lnTo>
                    <a:pt x="5524" y="5477"/>
                  </a:lnTo>
                  <a:lnTo>
                    <a:pt x="5465" y="5491"/>
                  </a:lnTo>
                  <a:lnTo>
                    <a:pt x="5276" y="5484"/>
                  </a:lnTo>
                  <a:lnTo>
                    <a:pt x="5216" y="5491"/>
                  </a:lnTo>
                  <a:lnTo>
                    <a:pt x="5157" y="5519"/>
                  </a:lnTo>
                  <a:lnTo>
                    <a:pt x="5098" y="5553"/>
                  </a:lnTo>
                  <a:lnTo>
                    <a:pt x="5051" y="5595"/>
                  </a:lnTo>
                  <a:lnTo>
                    <a:pt x="5015" y="5636"/>
                  </a:lnTo>
                  <a:lnTo>
                    <a:pt x="5027" y="5670"/>
                  </a:lnTo>
                  <a:lnTo>
                    <a:pt x="5027" y="5705"/>
                  </a:lnTo>
                  <a:lnTo>
                    <a:pt x="5015" y="5726"/>
                  </a:lnTo>
                  <a:lnTo>
                    <a:pt x="4850" y="5726"/>
                  </a:lnTo>
                  <a:lnTo>
                    <a:pt x="4649" y="5746"/>
                  </a:lnTo>
                  <a:lnTo>
                    <a:pt x="4578" y="5740"/>
                  </a:lnTo>
                  <a:lnTo>
                    <a:pt x="4554" y="5712"/>
                  </a:lnTo>
                  <a:lnTo>
                    <a:pt x="4554" y="5657"/>
                  </a:lnTo>
                  <a:lnTo>
                    <a:pt x="4519" y="5629"/>
                  </a:lnTo>
                  <a:lnTo>
                    <a:pt x="4436" y="5601"/>
                  </a:lnTo>
                  <a:lnTo>
                    <a:pt x="4377" y="5595"/>
                  </a:lnTo>
                  <a:lnTo>
                    <a:pt x="4294" y="5595"/>
                  </a:lnTo>
                  <a:lnTo>
                    <a:pt x="4211" y="5608"/>
                  </a:lnTo>
                  <a:lnTo>
                    <a:pt x="4128" y="5636"/>
                  </a:lnTo>
                  <a:lnTo>
                    <a:pt x="4117" y="5657"/>
                  </a:lnTo>
                  <a:lnTo>
                    <a:pt x="4140" y="5684"/>
                  </a:lnTo>
                  <a:lnTo>
                    <a:pt x="4389" y="5816"/>
                  </a:lnTo>
                  <a:lnTo>
                    <a:pt x="4471" y="5878"/>
                  </a:lnTo>
                  <a:lnTo>
                    <a:pt x="4460" y="5933"/>
                  </a:lnTo>
                  <a:lnTo>
                    <a:pt x="4424" y="5933"/>
                  </a:lnTo>
                  <a:lnTo>
                    <a:pt x="4365" y="5919"/>
                  </a:lnTo>
                  <a:lnTo>
                    <a:pt x="4294" y="5919"/>
                  </a:lnTo>
                  <a:lnTo>
                    <a:pt x="4235" y="5947"/>
                  </a:lnTo>
                  <a:lnTo>
                    <a:pt x="4223" y="5981"/>
                  </a:lnTo>
                  <a:lnTo>
                    <a:pt x="4223" y="6030"/>
                  </a:lnTo>
                  <a:lnTo>
                    <a:pt x="4247" y="6112"/>
                  </a:lnTo>
                  <a:lnTo>
                    <a:pt x="4247" y="6154"/>
                  </a:lnTo>
                  <a:lnTo>
                    <a:pt x="4235" y="6188"/>
                  </a:lnTo>
                  <a:lnTo>
                    <a:pt x="4188" y="6264"/>
                  </a:lnTo>
                  <a:lnTo>
                    <a:pt x="4199" y="6292"/>
                  </a:lnTo>
                  <a:lnTo>
                    <a:pt x="4247" y="6320"/>
                  </a:lnTo>
                  <a:lnTo>
                    <a:pt x="4306" y="6340"/>
                  </a:lnTo>
                  <a:lnTo>
                    <a:pt x="4341" y="6368"/>
                  </a:lnTo>
                  <a:lnTo>
                    <a:pt x="4306" y="6444"/>
                  </a:lnTo>
                  <a:lnTo>
                    <a:pt x="4188" y="6520"/>
                  </a:lnTo>
                  <a:lnTo>
                    <a:pt x="4117" y="6589"/>
                  </a:lnTo>
                  <a:lnTo>
                    <a:pt x="4199" y="6665"/>
                  </a:lnTo>
                  <a:lnTo>
                    <a:pt x="4306" y="6706"/>
                  </a:lnTo>
                  <a:lnTo>
                    <a:pt x="4353" y="6734"/>
                  </a:lnTo>
                  <a:lnTo>
                    <a:pt x="4365" y="6769"/>
                  </a:lnTo>
                  <a:lnTo>
                    <a:pt x="4341" y="6817"/>
                  </a:lnTo>
                  <a:lnTo>
                    <a:pt x="4294" y="6858"/>
                  </a:lnTo>
                  <a:lnTo>
                    <a:pt x="4223" y="6893"/>
                  </a:lnTo>
                  <a:lnTo>
                    <a:pt x="4152" y="6886"/>
                  </a:lnTo>
                  <a:lnTo>
                    <a:pt x="4057" y="6831"/>
                  </a:lnTo>
                  <a:lnTo>
                    <a:pt x="4010" y="6824"/>
                  </a:lnTo>
                  <a:lnTo>
                    <a:pt x="3986" y="6851"/>
                  </a:lnTo>
                  <a:lnTo>
                    <a:pt x="3998" y="6879"/>
                  </a:lnTo>
                  <a:lnTo>
                    <a:pt x="4046" y="6941"/>
                  </a:lnTo>
                  <a:lnTo>
                    <a:pt x="4046" y="6969"/>
                  </a:lnTo>
                  <a:lnTo>
                    <a:pt x="4022" y="6990"/>
                  </a:lnTo>
                  <a:lnTo>
                    <a:pt x="3833" y="7079"/>
                  </a:lnTo>
                  <a:lnTo>
                    <a:pt x="3750" y="7093"/>
                  </a:lnTo>
                  <a:lnTo>
                    <a:pt x="3679" y="7086"/>
                  </a:lnTo>
                  <a:lnTo>
                    <a:pt x="3608" y="7059"/>
                  </a:lnTo>
                  <a:lnTo>
                    <a:pt x="3573" y="7017"/>
                  </a:lnTo>
                  <a:lnTo>
                    <a:pt x="3620" y="6962"/>
                  </a:lnTo>
                  <a:lnTo>
                    <a:pt x="3714" y="6914"/>
                  </a:lnTo>
                  <a:lnTo>
                    <a:pt x="3774" y="6865"/>
                  </a:lnTo>
                  <a:lnTo>
                    <a:pt x="3679" y="6789"/>
                  </a:lnTo>
                  <a:lnTo>
                    <a:pt x="3620" y="6769"/>
                  </a:lnTo>
                  <a:lnTo>
                    <a:pt x="3573" y="6769"/>
                  </a:lnTo>
                  <a:lnTo>
                    <a:pt x="3490" y="6796"/>
                  </a:lnTo>
                  <a:lnTo>
                    <a:pt x="3478" y="6796"/>
                  </a:lnTo>
                  <a:lnTo>
                    <a:pt x="3466" y="6803"/>
                  </a:lnTo>
                  <a:lnTo>
                    <a:pt x="3454" y="6803"/>
                  </a:lnTo>
                  <a:lnTo>
                    <a:pt x="3431" y="6803"/>
                  </a:lnTo>
                  <a:lnTo>
                    <a:pt x="3383" y="6782"/>
                  </a:lnTo>
                  <a:lnTo>
                    <a:pt x="3348" y="6755"/>
                  </a:lnTo>
                  <a:lnTo>
                    <a:pt x="3301" y="6741"/>
                  </a:lnTo>
                  <a:lnTo>
                    <a:pt x="3194" y="6775"/>
                  </a:lnTo>
                  <a:lnTo>
                    <a:pt x="3135" y="6769"/>
                  </a:lnTo>
                  <a:lnTo>
                    <a:pt x="3076" y="6748"/>
                  </a:lnTo>
                  <a:lnTo>
                    <a:pt x="3017" y="6734"/>
                  </a:lnTo>
                  <a:lnTo>
                    <a:pt x="2934" y="6734"/>
                  </a:lnTo>
                  <a:lnTo>
                    <a:pt x="2910" y="6748"/>
                  </a:lnTo>
                  <a:lnTo>
                    <a:pt x="2922" y="6775"/>
                  </a:lnTo>
                  <a:lnTo>
                    <a:pt x="2958" y="6810"/>
                  </a:lnTo>
                  <a:lnTo>
                    <a:pt x="2969" y="6817"/>
                  </a:lnTo>
                  <a:lnTo>
                    <a:pt x="3017" y="6845"/>
                  </a:lnTo>
                  <a:lnTo>
                    <a:pt x="3040" y="6858"/>
                  </a:lnTo>
                  <a:lnTo>
                    <a:pt x="3040" y="6872"/>
                  </a:lnTo>
                  <a:lnTo>
                    <a:pt x="3040" y="6900"/>
                  </a:lnTo>
                  <a:lnTo>
                    <a:pt x="3040" y="6914"/>
                  </a:lnTo>
                  <a:lnTo>
                    <a:pt x="3099" y="6983"/>
                  </a:lnTo>
                  <a:lnTo>
                    <a:pt x="3099" y="7017"/>
                  </a:lnTo>
                  <a:lnTo>
                    <a:pt x="3040" y="7045"/>
                  </a:lnTo>
                  <a:lnTo>
                    <a:pt x="2958" y="7045"/>
                  </a:lnTo>
                  <a:lnTo>
                    <a:pt x="2898" y="7024"/>
                  </a:lnTo>
                  <a:lnTo>
                    <a:pt x="2839" y="6996"/>
                  </a:lnTo>
                  <a:lnTo>
                    <a:pt x="2780" y="6976"/>
                  </a:lnTo>
                  <a:lnTo>
                    <a:pt x="2686" y="6976"/>
                  </a:lnTo>
                  <a:lnTo>
                    <a:pt x="2520" y="7017"/>
                  </a:lnTo>
                  <a:lnTo>
                    <a:pt x="2437" y="7017"/>
                  </a:lnTo>
                  <a:lnTo>
                    <a:pt x="2390" y="6996"/>
                  </a:lnTo>
                  <a:lnTo>
                    <a:pt x="2366" y="6934"/>
                  </a:lnTo>
                  <a:lnTo>
                    <a:pt x="2331" y="6914"/>
                  </a:lnTo>
                  <a:lnTo>
                    <a:pt x="2272" y="6900"/>
                  </a:lnTo>
                  <a:lnTo>
                    <a:pt x="2212" y="6907"/>
                  </a:lnTo>
                  <a:lnTo>
                    <a:pt x="2165" y="6927"/>
                  </a:lnTo>
                  <a:lnTo>
                    <a:pt x="2011" y="7010"/>
                  </a:lnTo>
                  <a:lnTo>
                    <a:pt x="1964" y="7045"/>
                  </a:lnTo>
                  <a:lnTo>
                    <a:pt x="1940" y="7079"/>
                  </a:lnTo>
                  <a:lnTo>
                    <a:pt x="1952" y="7121"/>
                  </a:lnTo>
                  <a:lnTo>
                    <a:pt x="1988" y="7155"/>
                  </a:lnTo>
                  <a:lnTo>
                    <a:pt x="2000" y="7190"/>
                  </a:lnTo>
                  <a:lnTo>
                    <a:pt x="2000" y="7238"/>
                  </a:lnTo>
                  <a:lnTo>
                    <a:pt x="1964" y="7280"/>
                  </a:lnTo>
                  <a:lnTo>
                    <a:pt x="1929" y="7293"/>
                  </a:lnTo>
                  <a:lnTo>
                    <a:pt x="1893" y="7287"/>
                  </a:lnTo>
                  <a:lnTo>
                    <a:pt x="1692" y="7224"/>
                  </a:lnTo>
                  <a:lnTo>
                    <a:pt x="1633" y="7224"/>
                  </a:lnTo>
                  <a:lnTo>
                    <a:pt x="1373" y="7307"/>
                  </a:lnTo>
                  <a:lnTo>
                    <a:pt x="1314" y="7307"/>
                  </a:lnTo>
                  <a:lnTo>
                    <a:pt x="1302" y="7314"/>
                  </a:lnTo>
                  <a:lnTo>
                    <a:pt x="1254" y="7321"/>
                  </a:lnTo>
                  <a:lnTo>
                    <a:pt x="1231" y="7335"/>
                  </a:lnTo>
                  <a:lnTo>
                    <a:pt x="1219" y="7363"/>
                  </a:lnTo>
                  <a:lnTo>
                    <a:pt x="1089" y="7452"/>
                  </a:lnTo>
                  <a:lnTo>
                    <a:pt x="1089" y="7452"/>
                  </a:lnTo>
                  <a:lnTo>
                    <a:pt x="1089" y="7452"/>
                  </a:lnTo>
                  <a:lnTo>
                    <a:pt x="1006" y="7328"/>
                  </a:lnTo>
                  <a:lnTo>
                    <a:pt x="1053" y="7259"/>
                  </a:lnTo>
                  <a:lnTo>
                    <a:pt x="1195" y="7128"/>
                  </a:lnTo>
                  <a:lnTo>
                    <a:pt x="1195" y="7100"/>
                  </a:lnTo>
                  <a:lnTo>
                    <a:pt x="1172" y="7052"/>
                  </a:lnTo>
                  <a:lnTo>
                    <a:pt x="1160" y="7031"/>
                  </a:lnTo>
                  <a:lnTo>
                    <a:pt x="1184" y="6941"/>
                  </a:lnTo>
                  <a:lnTo>
                    <a:pt x="1172" y="6941"/>
                  </a:lnTo>
                  <a:lnTo>
                    <a:pt x="1184" y="6921"/>
                  </a:lnTo>
                  <a:lnTo>
                    <a:pt x="1195" y="6914"/>
                  </a:lnTo>
                  <a:lnTo>
                    <a:pt x="1219" y="6907"/>
                  </a:lnTo>
                  <a:lnTo>
                    <a:pt x="1254" y="6907"/>
                  </a:lnTo>
                  <a:lnTo>
                    <a:pt x="1278" y="6893"/>
                  </a:lnTo>
                  <a:lnTo>
                    <a:pt x="1361" y="6824"/>
                  </a:lnTo>
                  <a:lnTo>
                    <a:pt x="1396" y="6810"/>
                  </a:lnTo>
                  <a:lnTo>
                    <a:pt x="1479" y="6789"/>
                  </a:lnTo>
                  <a:lnTo>
                    <a:pt x="1515" y="6775"/>
                  </a:lnTo>
                  <a:lnTo>
                    <a:pt x="1538" y="6741"/>
                  </a:lnTo>
                  <a:lnTo>
                    <a:pt x="1538" y="6720"/>
                  </a:lnTo>
                  <a:lnTo>
                    <a:pt x="1526" y="6700"/>
                  </a:lnTo>
                  <a:lnTo>
                    <a:pt x="1538" y="6672"/>
                  </a:lnTo>
                  <a:lnTo>
                    <a:pt x="1550" y="6651"/>
                  </a:lnTo>
                  <a:lnTo>
                    <a:pt x="1586" y="6637"/>
                  </a:lnTo>
                  <a:lnTo>
                    <a:pt x="1609" y="6630"/>
                  </a:lnTo>
                  <a:lnTo>
                    <a:pt x="1633" y="6617"/>
                  </a:lnTo>
                  <a:lnTo>
                    <a:pt x="1668" y="6582"/>
                  </a:lnTo>
                  <a:lnTo>
                    <a:pt x="1680" y="6561"/>
                  </a:lnTo>
                  <a:lnTo>
                    <a:pt x="1668" y="6506"/>
                  </a:lnTo>
                  <a:lnTo>
                    <a:pt x="1704" y="6472"/>
                  </a:lnTo>
                  <a:lnTo>
                    <a:pt x="1846" y="6375"/>
                  </a:lnTo>
                  <a:lnTo>
                    <a:pt x="1881" y="6327"/>
                  </a:lnTo>
                  <a:lnTo>
                    <a:pt x="1858" y="6285"/>
                  </a:lnTo>
                  <a:lnTo>
                    <a:pt x="1739" y="6182"/>
                  </a:lnTo>
                  <a:lnTo>
                    <a:pt x="1716" y="6126"/>
                  </a:lnTo>
                  <a:lnTo>
                    <a:pt x="1728" y="6099"/>
                  </a:lnTo>
                  <a:lnTo>
                    <a:pt x="1739" y="6078"/>
                  </a:lnTo>
                  <a:lnTo>
                    <a:pt x="1775" y="6064"/>
                  </a:lnTo>
                  <a:lnTo>
                    <a:pt x="1787" y="6043"/>
                  </a:lnTo>
                  <a:lnTo>
                    <a:pt x="1799" y="6016"/>
                  </a:lnTo>
                  <a:lnTo>
                    <a:pt x="1799" y="5954"/>
                  </a:lnTo>
                  <a:lnTo>
                    <a:pt x="1822" y="5905"/>
                  </a:lnTo>
                  <a:lnTo>
                    <a:pt x="1846" y="5857"/>
                  </a:lnTo>
                  <a:lnTo>
                    <a:pt x="1893" y="5822"/>
                  </a:lnTo>
                  <a:lnTo>
                    <a:pt x="1964" y="5788"/>
                  </a:lnTo>
                  <a:lnTo>
                    <a:pt x="2023" y="5767"/>
                  </a:lnTo>
                  <a:lnTo>
                    <a:pt x="2331" y="5698"/>
                  </a:lnTo>
                  <a:lnTo>
                    <a:pt x="2390" y="5670"/>
                  </a:lnTo>
                  <a:lnTo>
                    <a:pt x="2508" y="5601"/>
                  </a:lnTo>
                  <a:lnTo>
                    <a:pt x="2544" y="5581"/>
                  </a:lnTo>
                  <a:lnTo>
                    <a:pt x="2626" y="5560"/>
                  </a:lnTo>
                  <a:lnTo>
                    <a:pt x="2674" y="5546"/>
                  </a:lnTo>
                  <a:lnTo>
                    <a:pt x="2697" y="5519"/>
                  </a:lnTo>
                  <a:lnTo>
                    <a:pt x="2733" y="5470"/>
                  </a:lnTo>
                  <a:lnTo>
                    <a:pt x="2756" y="5449"/>
                  </a:lnTo>
                  <a:lnTo>
                    <a:pt x="2827" y="5429"/>
                  </a:lnTo>
                  <a:lnTo>
                    <a:pt x="2981" y="5408"/>
                  </a:lnTo>
                  <a:lnTo>
                    <a:pt x="3052" y="5387"/>
                  </a:lnTo>
                  <a:lnTo>
                    <a:pt x="3088" y="5367"/>
                  </a:lnTo>
                  <a:lnTo>
                    <a:pt x="3170" y="5298"/>
                  </a:lnTo>
                  <a:lnTo>
                    <a:pt x="3371" y="5194"/>
                  </a:lnTo>
                  <a:lnTo>
                    <a:pt x="3513" y="5090"/>
                  </a:lnTo>
                  <a:lnTo>
                    <a:pt x="3561" y="5049"/>
                  </a:lnTo>
                  <a:lnTo>
                    <a:pt x="3584" y="4966"/>
                  </a:lnTo>
                  <a:lnTo>
                    <a:pt x="3573" y="4856"/>
                  </a:lnTo>
                  <a:lnTo>
                    <a:pt x="3573" y="4800"/>
                  </a:lnTo>
                  <a:lnTo>
                    <a:pt x="3573" y="4648"/>
                  </a:lnTo>
                  <a:lnTo>
                    <a:pt x="3561" y="4434"/>
                  </a:lnTo>
                  <a:lnTo>
                    <a:pt x="3549" y="4193"/>
                  </a:lnTo>
                  <a:lnTo>
                    <a:pt x="3537" y="3951"/>
                  </a:lnTo>
                  <a:lnTo>
                    <a:pt x="3525" y="3737"/>
                  </a:lnTo>
                  <a:lnTo>
                    <a:pt x="3513" y="3585"/>
                  </a:lnTo>
                  <a:lnTo>
                    <a:pt x="3513" y="3530"/>
                  </a:lnTo>
                  <a:lnTo>
                    <a:pt x="3513" y="3378"/>
                  </a:lnTo>
                  <a:lnTo>
                    <a:pt x="3454" y="3405"/>
                  </a:lnTo>
                  <a:lnTo>
                    <a:pt x="3383" y="3391"/>
                  </a:lnTo>
                  <a:lnTo>
                    <a:pt x="3301" y="3371"/>
                  </a:lnTo>
                  <a:lnTo>
                    <a:pt x="3206" y="3371"/>
                  </a:lnTo>
                  <a:lnTo>
                    <a:pt x="3123" y="3384"/>
                  </a:lnTo>
                  <a:lnTo>
                    <a:pt x="3052" y="3378"/>
                  </a:lnTo>
                  <a:lnTo>
                    <a:pt x="2969" y="3364"/>
                  </a:lnTo>
                  <a:lnTo>
                    <a:pt x="2709" y="3350"/>
                  </a:lnTo>
                  <a:lnTo>
                    <a:pt x="2555" y="3336"/>
                  </a:lnTo>
                  <a:lnTo>
                    <a:pt x="2414" y="3302"/>
                  </a:lnTo>
                  <a:lnTo>
                    <a:pt x="2283" y="3260"/>
                  </a:lnTo>
                  <a:lnTo>
                    <a:pt x="2130" y="3198"/>
                  </a:lnTo>
                  <a:lnTo>
                    <a:pt x="2071" y="3191"/>
                  </a:lnTo>
                  <a:lnTo>
                    <a:pt x="1964" y="3219"/>
                  </a:lnTo>
                  <a:lnTo>
                    <a:pt x="1846" y="3239"/>
                  </a:lnTo>
                  <a:lnTo>
                    <a:pt x="1787" y="3198"/>
                  </a:lnTo>
                  <a:lnTo>
                    <a:pt x="1751" y="3150"/>
                  </a:lnTo>
                  <a:lnTo>
                    <a:pt x="1668" y="3129"/>
                  </a:lnTo>
                  <a:lnTo>
                    <a:pt x="1597" y="3129"/>
                  </a:lnTo>
                  <a:lnTo>
                    <a:pt x="1479" y="3081"/>
                  </a:lnTo>
                  <a:lnTo>
                    <a:pt x="1408" y="3060"/>
                  </a:lnTo>
                  <a:lnTo>
                    <a:pt x="1302" y="3053"/>
                  </a:lnTo>
                  <a:lnTo>
                    <a:pt x="1231" y="3067"/>
                  </a:lnTo>
                  <a:lnTo>
                    <a:pt x="1160" y="3094"/>
                  </a:lnTo>
                  <a:lnTo>
                    <a:pt x="888" y="3253"/>
                  </a:lnTo>
                  <a:lnTo>
                    <a:pt x="864" y="3260"/>
                  </a:lnTo>
                  <a:lnTo>
                    <a:pt x="793" y="3239"/>
                  </a:lnTo>
                  <a:lnTo>
                    <a:pt x="699" y="3226"/>
                  </a:lnTo>
                  <a:lnTo>
                    <a:pt x="639" y="3226"/>
                  </a:lnTo>
                  <a:lnTo>
                    <a:pt x="604" y="3246"/>
                  </a:lnTo>
                  <a:lnTo>
                    <a:pt x="616" y="3309"/>
                  </a:lnTo>
                  <a:lnTo>
                    <a:pt x="545" y="3309"/>
                  </a:lnTo>
                  <a:lnTo>
                    <a:pt x="403" y="3315"/>
                  </a:lnTo>
                  <a:lnTo>
                    <a:pt x="344" y="3315"/>
                  </a:lnTo>
                  <a:lnTo>
                    <a:pt x="320" y="3309"/>
                  </a:lnTo>
                  <a:lnTo>
                    <a:pt x="273" y="3274"/>
                  </a:lnTo>
                  <a:lnTo>
                    <a:pt x="249" y="3260"/>
                  </a:lnTo>
                  <a:lnTo>
                    <a:pt x="202" y="3260"/>
                  </a:lnTo>
                  <a:lnTo>
                    <a:pt x="131" y="3274"/>
                  </a:lnTo>
                  <a:lnTo>
                    <a:pt x="95" y="3281"/>
                  </a:lnTo>
                  <a:lnTo>
                    <a:pt x="24" y="3267"/>
                  </a:lnTo>
                  <a:lnTo>
                    <a:pt x="1" y="3239"/>
                  </a:lnTo>
                  <a:lnTo>
                    <a:pt x="24" y="3198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47" name="Google Shape;601;p22">
              <a:extLst>
                <a:ext uri="{FF2B5EF4-FFF2-40B4-BE49-F238E27FC236}">
                  <a16:creationId xmlns:a16="http://schemas.microsoft.com/office/drawing/2014/main" id="{76F2879E-700E-667C-FFCB-A8C8C620D61B}"/>
                </a:ext>
              </a:extLst>
            </p:cNvPr>
            <p:cNvSpPr/>
            <p:nvPr/>
          </p:nvSpPr>
          <p:spPr>
            <a:xfrm flipH="1">
              <a:off x="3517868" y="2757642"/>
              <a:ext cx="411897" cy="414155"/>
            </a:xfrm>
            <a:custGeom>
              <a:avLst/>
              <a:gdLst/>
              <a:ahLst/>
              <a:cxnLst/>
              <a:rect l="l" t="t" r="r" b="b"/>
              <a:pathLst>
                <a:path w="6766" h="4345" extrusionOk="0">
                  <a:moveTo>
                    <a:pt x="0" y="788"/>
                  </a:moveTo>
                  <a:lnTo>
                    <a:pt x="24" y="726"/>
                  </a:lnTo>
                  <a:lnTo>
                    <a:pt x="284" y="698"/>
                  </a:lnTo>
                  <a:lnTo>
                    <a:pt x="438" y="677"/>
                  </a:lnTo>
                  <a:lnTo>
                    <a:pt x="473" y="670"/>
                  </a:lnTo>
                  <a:lnTo>
                    <a:pt x="556" y="677"/>
                  </a:lnTo>
                  <a:lnTo>
                    <a:pt x="521" y="636"/>
                  </a:lnTo>
                  <a:lnTo>
                    <a:pt x="521" y="615"/>
                  </a:lnTo>
                  <a:lnTo>
                    <a:pt x="533" y="587"/>
                  </a:lnTo>
                  <a:lnTo>
                    <a:pt x="544" y="580"/>
                  </a:lnTo>
                  <a:lnTo>
                    <a:pt x="568" y="574"/>
                  </a:lnTo>
                  <a:lnTo>
                    <a:pt x="604" y="580"/>
                  </a:lnTo>
                  <a:lnTo>
                    <a:pt x="615" y="580"/>
                  </a:lnTo>
                  <a:lnTo>
                    <a:pt x="639" y="594"/>
                  </a:lnTo>
                  <a:lnTo>
                    <a:pt x="651" y="601"/>
                  </a:lnTo>
                  <a:lnTo>
                    <a:pt x="674" y="615"/>
                  </a:lnTo>
                  <a:lnTo>
                    <a:pt x="710" y="615"/>
                  </a:lnTo>
                  <a:lnTo>
                    <a:pt x="769" y="608"/>
                  </a:lnTo>
                  <a:lnTo>
                    <a:pt x="805" y="594"/>
                  </a:lnTo>
                  <a:lnTo>
                    <a:pt x="828" y="580"/>
                  </a:lnTo>
                  <a:lnTo>
                    <a:pt x="828" y="574"/>
                  </a:lnTo>
                  <a:lnTo>
                    <a:pt x="828" y="567"/>
                  </a:lnTo>
                  <a:lnTo>
                    <a:pt x="828" y="560"/>
                  </a:lnTo>
                  <a:lnTo>
                    <a:pt x="828" y="546"/>
                  </a:lnTo>
                  <a:lnTo>
                    <a:pt x="852" y="511"/>
                  </a:lnTo>
                  <a:lnTo>
                    <a:pt x="887" y="477"/>
                  </a:lnTo>
                  <a:lnTo>
                    <a:pt x="852" y="463"/>
                  </a:lnTo>
                  <a:lnTo>
                    <a:pt x="828" y="429"/>
                  </a:lnTo>
                  <a:lnTo>
                    <a:pt x="816" y="380"/>
                  </a:lnTo>
                  <a:lnTo>
                    <a:pt x="816" y="366"/>
                  </a:lnTo>
                  <a:lnTo>
                    <a:pt x="828" y="366"/>
                  </a:lnTo>
                  <a:lnTo>
                    <a:pt x="876" y="380"/>
                  </a:lnTo>
                  <a:lnTo>
                    <a:pt x="982" y="380"/>
                  </a:lnTo>
                  <a:lnTo>
                    <a:pt x="1017" y="373"/>
                  </a:lnTo>
                  <a:lnTo>
                    <a:pt x="1041" y="366"/>
                  </a:lnTo>
                  <a:lnTo>
                    <a:pt x="1065" y="346"/>
                  </a:lnTo>
                  <a:lnTo>
                    <a:pt x="1065" y="277"/>
                  </a:lnTo>
                  <a:lnTo>
                    <a:pt x="1088" y="263"/>
                  </a:lnTo>
                  <a:lnTo>
                    <a:pt x="1207" y="208"/>
                  </a:lnTo>
                  <a:lnTo>
                    <a:pt x="1242" y="166"/>
                  </a:lnTo>
                  <a:lnTo>
                    <a:pt x="1266" y="138"/>
                  </a:lnTo>
                  <a:lnTo>
                    <a:pt x="1372" y="14"/>
                  </a:lnTo>
                  <a:lnTo>
                    <a:pt x="1408" y="0"/>
                  </a:lnTo>
                  <a:lnTo>
                    <a:pt x="1514" y="63"/>
                  </a:lnTo>
                  <a:lnTo>
                    <a:pt x="1562" y="76"/>
                  </a:lnTo>
                  <a:lnTo>
                    <a:pt x="1621" y="118"/>
                  </a:lnTo>
                  <a:lnTo>
                    <a:pt x="1656" y="145"/>
                  </a:lnTo>
                  <a:lnTo>
                    <a:pt x="1751" y="311"/>
                  </a:lnTo>
                  <a:lnTo>
                    <a:pt x="1763" y="325"/>
                  </a:lnTo>
                  <a:lnTo>
                    <a:pt x="1916" y="429"/>
                  </a:lnTo>
                  <a:lnTo>
                    <a:pt x="2224" y="587"/>
                  </a:lnTo>
                  <a:lnTo>
                    <a:pt x="2259" y="608"/>
                  </a:lnTo>
                  <a:lnTo>
                    <a:pt x="2283" y="636"/>
                  </a:lnTo>
                  <a:lnTo>
                    <a:pt x="2307" y="670"/>
                  </a:lnTo>
                  <a:lnTo>
                    <a:pt x="2307" y="691"/>
                  </a:lnTo>
                  <a:lnTo>
                    <a:pt x="2283" y="719"/>
                  </a:lnTo>
                  <a:lnTo>
                    <a:pt x="2271" y="753"/>
                  </a:lnTo>
                  <a:lnTo>
                    <a:pt x="2330" y="801"/>
                  </a:lnTo>
                  <a:lnTo>
                    <a:pt x="2449" y="871"/>
                  </a:lnTo>
                  <a:lnTo>
                    <a:pt x="2543" y="912"/>
                  </a:lnTo>
                  <a:lnTo>
                    <a:pt x="2744" y="1016"/>
                  </a:lnTo>
                  <a:lnTo>
                    <a:pt x="2780" y="1050"/>
                  </a:lnTo>
                  <a:lnTo>
                    <a:pt x="2839" y="1168"/>
                  </a:lnTo>
                  <a:lnTo>
                    <a:pt x="2839" y="1195"/>
                  </a:lnTo>
                  <a:lnTo>
                    <a:pt x="2815" y="1230"/>
                  </a:lnTo>
                  <a:lnTo>
                    <a:pt x="2803" y="1271"/>
                  </a:lnTo>
                  <a:lnTo>
                    <a:pt x="2862" y="1375"/>
                  </a:lnTo>
                  <a:lnTo>
                    <a:pt x="2910" y="1402"/>
                  </a:lnTo>
                  <a:lnTo>
                    <a:pt x="2933" y="1409"/>
                  </a:lnTo>
                  <a:lnTo>
                    <a:pt x="2969" y="1416"/>
                  </a:lnTo>
                  <a:lnTo>
                    <a:pt x="3004" y="1423"/>
                  </a:lnTo>
                  <a:lnTo>
                    <a:pt x="3040" y="1430"/>
                  </a:lnTo>
                  <a:lnTo>
                    <a:pt x="3111" y="1437"/>
                  </a:lnTo>
                  <a:lnTo>
                    <a:pt x="3146" y="1444"/>
                  </a:lnTo>
                  <a:lnTo>
                    <a:pt x="3182" y="1437"/>
                  </a:lnTo>
                  <a:lnTo>
                    <a:pt x="3205" y="1437"/>
                  </a:lnTo>
                  <a:lnTo>
                    <a:pt x="3205" y="1444"/>
                  </a:lnTo>
                  <a:lnTo>
                    <a:pt x="3205" y="1458"/>
                  </a:lnTo>
                  <a:lnTo>
                    <a:pt x="3134" y="1527"/>
                  </a:lnTo>
                  <a:lnTo>
                    <a:pt x="3099" y="1554"/>
                  </a:lnTo>
                  <a:lnTo>
                    <a:pt x="3064" y="1575"/>
                  </a:lnTo>
                  <a:lnTo>
                    <a:pt x="3028" y="1589"/>
                  </a:lnTo>
                  <a:lnTo>
                    <a:pt x="3016" y="1603"/>
                  </a:lnTo>
                  <a:lnTo>
                    <a:pt x="3004" y="1623"/>
                  </a:lnTo>
                  <a:lnTo>
                    <a:pt x="3028" y="1727"/>
                  </a:lnTo>
                  <a:lnTo>
                    <a:pt x="3016" y="1789"/>
                  </a:lnTo>
                  <a:lnTo>
                    <a:pt x="2851" y="1831"/>
                  </a:lnTo>
                  <a:lnTo>
                    <a:pt x="2792" y="1872"/>
                  </a:lnTo>
                  <a:lnTo>
                    <a:pt x="2815" y="1900"/>
                  </a:lnTo>
                  <a:lnTo>
                    <a:pt x="2815" y="1913"/>
                  </a:lnTo>
                  <a:lnTo>
                    <a:pt x="2922" y="1969"/>
                  </a:lnTo>
                  <a:lnTo>
                    <a:pt x="3016" y="1982"/>
                  </a:lnTo>
                  <a:lnTo>
                    <a:pt x="3111" y="2010"/>
                  </a:lnTo>
                  <a:lnTo>
                    <a:pt x="3205" y="2072"/>
                  </a:lnTo>
                  <a:lnTo>
                    <a:pt x="3288" y="2141"/>
                  </a:lnTo>
                  <a:lnTo>
                    <a:pt x="3300" y="2162"/>
                  </a:lnTo>
                  <a:lnTo>
                    <a:pt x="3312" y="2183"/>
                  </a:lnTo>
                  <a:lnTo>
                    <a:pt x="3312" y="2190"/>
                  </a:lnTo>
                  <a:lnTo>
                    <a:pt x="3336" y="2203"/>
                  </a:lnTo>
                  <a:lnTo>
                    <a:pt x="3383" y="2203"/>
                  </a:lnTo>
                  <a:lnTo>
                    <a:pt x="3572" y="2176"/>
                  </a:lnTo>
                  <a:lnTo>
                    <a:pt x="3619" y="2176"/>
                  </a:lnTo>
                  <a:lnTo>
                    <a:pt x="3655" y="2190"/>
                  </a:lnTo>
                  <a:lnTo>
                    <a:pt x="3714" y="2217"/>
                  </a:lnTo>
                  <a:lnTo>
                    <a:pt x="3785" y="2252"/>
                  </a:lnTo>
                  <a:lnTo>
                    <a:pt x="3903" y="2321"/>
                  </a:lnTo>
                  <a:lnTo>
                    <a:pt x="3951" y="2328"/>
                  </a:lnTo>
                  <a:lnTo>
                    <a:pt x="4021" y="2328"/>
                  </a:lnTo>
                  <a:lnTo>
                    <a:pt x="4152" y="2293"/>
                  </a:lnTo>
                  <a:lnTo>
                    <a:pt x="4199" y="2286"/>
                  </a:lnTo>
                  <a:lnTo>
                    <a:pt x="4234" y="2273"/>
                  </a:lnTo>
                  <a:lnTo>
                    <a:pt x="4246" y="2266"/>
                  </a:lnTo>
                  <a:lnTo>
                    <a:pt x="4258" y="2259"/>
                  </a:lnTo>
                  <a:lnTo>
                    <a:pt x="4258" y="2252"/>
                  </a:lnTo>
                  <a:lnTo>
                    <a:pt x="4305" y="2245"/>
                  </a:lnTo>
                  <a:lnTo>
                    <a:pt x="4435" y="2252"/>
                  </a:lnTo>
                  <a:lnTo>
                    <a:pt x="4530" y="2224"/>
                  </a:lnTo>
                  <a:lnTo>
                    <a:pt x="4684" y="2079"/>
                  </a:lnTo>
                  <a:lnTo>
                    <a:pt x="4731" y="2058"/>
                  </a:lnTo>
                  <a:lnTo>
                    <a:pt x="4767" y="2045"/>
                  </a:lnTo>
                  <a:lnTo>
                    <a:pt x="4814" y="2045"/>
                  </a:lnTo>
                  <a:lnTo>
                    <a:pt x="4861" y="2038"/>
                  </a:lnTo>
                  <a:lnTo>
                    <a:pt x="4885" y="2038"/>
                  </a:lnTo>
                  <a:lnTo>
                    <a:pt x="4909" y="2045"/>
                  </a:lnTo>
                  <a:lnTo>
                    <a:pt x="4944" y="2072"/>
                  </a:lnTo>
                  <a:lnTo>
                    <a:pt x="4968" y="2086"/>
                  </a:lnTo>
                  <a:lnTo>
                    <a:pt x="5003" y="2093"/>
                  </a:lnTo>
                  <a:lnTo>
                    <a:pt x="5039" y="2093"/>
                  </a:lnTo>
                  <a:lnTo>
                    <a:pt x="5121" y="2086"/>
                  </a:lnTo>
                  <a:lnTo>
                    <a:pt x="5192" y="2086"/>
                  </a:lnTo>
                  <a:lnTo>
                    <a:pt x="5204" y="2079"/>
                  </a:lnTo>
                  <a:lnTo>
                    <a:pt x="5251" y="2045"/>
                  </a:lnTo>
                  <a:lnTo>
                    <a:pt x="5417" y="1948"/>
                  </a:lnTo>
                  <a:lnTo>
                    <a:pt x="5464" y="1941"/>
                  </a:lnTo>
                  <a:lnTo>
                    <a:pt x="5535" y="1907"/>
                  </a:lnTo>
                  <a:lnTo>
                    <a:pt x="5571" y="1907"/>
                  </a:lnTo>
                  <a:lnTo>
                    <a:pt x="5606" y="1907"/>
                  </a:lnTo>
                  <a:lnTo>
                    <a:pt x="5689" y="1920"/>
                  </a:lnTo>
                  <a:lnTo>
                    <a:pt x="5713" y="1927"/>
                  </a:lnTo>
                  <a:lnTo>
                    <a:pt x="5725" y="1934"/>
                  </a:lnTo>
                  <a:lnTo>
                    <a:pt x="5760" y="1948"/>
                  </a:lnTo>
                  <a:lnTo>
                    <a:pt x="5784" y="1941"/>
                  </a:lnTo>
                  <a:lnTo>
                    <a:pt x="5819" y="1927"/>
                  </a:lnTo>
                  <a:lnTo>
                    <a:pt x="5855" y="1907"/>
                  </a:lnTo>
                  <a:lnTo>
                    <a:pt x="5866" y="1893"/>
                  </a:lnTo>
                  <a:lnTo>
                    <a:pt x="5878" y="1872"/>
                  </a:lnTo>
                  <a:lnTo>
                    <a:pt x="5878" y="1810"/>
                  </a:lnTo>
                  <a:lnTo>
                    <a:pt x="5902" y="1775"/>
                  </a:lnTo>
                  <a:lnTo>
                    <a:pt x="5914" y="1775"/>
                  </a:lnTo>
                  <a:lnTo>
                    <a:pt x="5914" y="1775"/>
                  </a:lnTo>
                  <a:lnTo>
                    <a:pt x="5949" y="1803"/>
                  </a:lnTo>
                  <a:lnTo>
                    <a:pt x="6008" y="1837"/>
                  </a:lnTo>
                  <a:lnTo>
                    <a:pt x="6032" y="1844"/>
                  </a:lnTo>
                  <a:lnTo>
                    <a:pt x="6032" y="1844"/>
                  </a:lnTo>
                  <a:lnTo>
                    <a:pt x="6020" y="1858"/>
                  </a:lnTo>
                  <a:lnTo>
                    <a:pt x="6020" y="1879"/>
                  </a:lnTo>
                  <a:lnTo>
                    <a:pt x="6020" y="1886"/>
                  </a:lnTo>
                  <a:lnTo>
                    <a:pt x="6032" y="1900"/>
                  </a:lnTo>
                  <a:lnTo>
                    <a:pt x="6056" y="1907"/>
                  </a:lnTo>
                  <a:lnTo>
                    <a:pt x="6079" y="1920"/>
                  </a:lnTo>
                  <a:lnTo>
                    <a:pt x="6103" y="1920"/>
                  </a:lnTo>
                  <a:lnTo>
                    <a:pt x="6127" y="1920"/>
                  </a:lnTo>
                  <a:lnTo>
                    <a:pt x="6150" y="1913"/>
                  </a:lnTo>
                  <a:lnTo>
                    <a:pt x="6186" y="1886"/>
                  </a:lnTo>
                  <a:lnTo>
                    <a:pt x="6233" y="1879"/>
                  </a:lnTo>
                  <a:lnTo>
                    <a:pt x="6280" y="1879"/>
                  </a:lnTo>
                  <a:lnTo>
                    <a:pt x="6446" y="1962"/>
                  </a:lnTo>
                  <a:lnTo>
                    <a:pt x="6600" y="1976"/>
                  </a:lnTo>
                  <a:lnTo>
                    <a:pt x="6600" y="1976"/>
                  </a:lnTo>
                  <a:lnTo>
                    <a:pt x="6600" y="2038"/>
                  </a:lnTo>
                  <a:lnTo>
                    <a:pt x="6588" y="2107"/>
                  </a:lnTo>
                  <a:lnTo>
                    <a:pt x="6552" y="2169"/>
                  </a:lnTo>
                  <a:lnTo>
                    <a:pt x="6541" y="2183"/>
                  </a:lnTo>
                  <a:lnTo>
                    <a:pt x="6493" y="2217"/>
                  </a:lnTo>
                  <a:lnTo>
                    <a:pt x="6576" y="2217"/>
                  </a:lnTo>
                  <a:lnTo>
                    <a:pt x="6600" y="2252"/>
                  </a:lnTo>
                  <a:lnTo>
                    <a:pt x="6588" y="2286"/>
                  </a:lnTo>
                  <a:lnTo>
                    <a:pt x="6564" y="2307"/>
                  </a:lnTo>
                  <a:lnTo>
                    <a:pt x="6363" y="2397"/>
                  </a:lnTo>
                  <a:lnTo>
                    <a:pt x="6387" y="2431"/>
                  </a:lnTo>
                  <a:lnTo>
                    <a:pt x="6363" y="2459"/>
                  </a:lnTo>
                  <a:lnTo>
                    <a:pt x="6316" y="2480"/>
                  </a:lnTo>
                  <a:lnTo>
                    <a:pt x="6257" y="2473"/>
                  </a:lnTo>
                  <a:lnTo>
                    <a:pt x="6245" y="2459"/>
                  </a:lnTo>
                  <a:lnTo>
                    <a:pt x="6233" y="2397"/>
                  </a:lnTo>
                  <a:lnTo>
                    <a:pt x="6221" y="2383"/>
                  </a:lnTo>
                  <a:lnTo>
                    <a:pt x="6186" y="2362"/>
                  </a:lnTo>
                  <a:lnTo>
                    <a:pt x="6150" y="2300"/>
                  </a:lnTo>
                  <a:lnTo>
                    <a:pt x="6139" y="2238"/>
                  </a:lnTo>
                  <a:lnTo>
                    <a:pt x="6150" y="2197"/>
                  </a:lnTo>
                  <a:lnTo>
                    <a:pt x="6127" y="2203"/>
                  </a:lnTo>
                  <a:lnTo>
                    <a:pt x="6103" y="2203"/>
                  </a:lnTo>
                  <a:lnTo>
                    <a:pt x="6091" y="2203"/>
                  </a:lnTo>
                  <a:lnTo>
                    <a:pt x="6079" y="2217"/>
                  </a:lnTo>
                  <a:lnTo>
                    <a:pt x="6068" y="2197"/>
                  </a:lnTo>
                  <a:lnTo>
                    <a:pt x="6056" y="2197"/>
                  </a:lnTo>
                  <a:lnTo>
                    <a:pt x="6056" y="2197"/>
                  </a:lnTo>
                  <a:lnTo>
                    <a:pt x="6079" y="2183"/>
                  </a:lnTo>
                  <a:lnTo>
                    <a:pt x="6079" y="2169"/>
                  </a:lnTo>
                  <a:lnTo>
                    <a:pt x="6044" y="2155"/>
                  </a:lnTo>
                  <a:lnTo>
                    <a:pt x="6008" y="2155"/>
                  </a:lnTo>
                  <a:lnTo>
                    <a:pt x="5985" y="2155"/>
                  </a:lnTo>
                  <a:lnTo>
                    <a:pt x="5949" y="2169"/>
                  </a:lnTo>
                  <a:lnTo>
                    <a:pt x="5926" y="2148"/>
                  </a:lnTo>
                  <a:lnTo>
                    <a:pt x="5926" y="2121"/>
                  </a:lnTo>
                  <a:lnTo>
                    <a:pt x="5926" y="2100"/>
                  </a:lnTo>
                  <a:lnTo>
                    <a:pt x="5949" y="2072"/>
                  </a:lnTo>
                  <a:lnTo>
                    <a:pt x="5890" y="2100"/>
                  </a:lnTo>
                  <a:lnTo>
                    <a:pt x="5843" y="2128"/>
                  </a:lnTo>
                  <a:lnTo>
                    <a:pt x="5796" y="2148"/>
                  </a:lnTo>
                  <a:lnTo>
                    <a:pt x="5736" y="2134"/>
                  </a:lnTo>
                  <a:lnTo>
                    <a:pt x="5725" y="2155"/>
                  </a:lnTo>
                  <a:lnTo>
                    <a:pt x="5725" y="2162"/>
                  </a:lnTo>
                  <a:lnTo>
                    <a:pt x="5701" y="2169"/>
                  </a:lnTo>
                  <a:lnTo>
                    <a:pt x="5654" y="2169"/>
                  </a:lnTo>
                  <a:lnTo>
                    <a:pt x="5725" y="2245"/>
                  </a:lnTo>
                  <a:lnTo>
                    <a:pt x="5819" y="2314"/>
                  </a:lnTo>
                  <a:lnTo>
                    <a:pt x="5855" y="2342"/>
                  </a:lnTo>
                  <a:lnTo>
                    <a:pt x="5866" y="2369"/>
                  </a:lnTo>
                  <a:lnTo>
                    <a:pt x="5736" y="2355"/>
                  </a:lnTo>
                  <a:lnTo>
                    <a:pt x="5736" y="2369"/>
                  </a:lnTo>
                  <a:lnTo>
                    <a:pt x="5796" y="2383"/>
                  </a:lnTo>
                  <a:lnTo>
                    <a:pt x="5973" y="2397"/>
                  </a:lnTo>
                  <a:lnTo>
                    <a:pt x="5926" y="2369"/>
                  </a:lnTo>
                  <a:lnTo>
                    <a:pt x="5937" y="2355"/>
                  </a:lnTo>
                  <a:lnTo>
                    <a:pt x="5973" y="2349"/>
                  </a:lnTo>
                  <a:lnTo>
                    <a:pt x="6020" y="2355"/>
                  </a:lnTo>
                  <a:lnTo>
                    <a:pt x="6068" y="2369"/>
                  </a:lnTo>
                  <a:lnTo>
                    <a:pt x="6079" y="2383"/>
                  </a:lnTo>
                  <a:lnTo>
                    <a:pt x="6103" y="2445"/>
                  </a:lnTo>
                  <a:lnTo>
                    <a:pt x="6115" y="2466"/>
                  </a:lnTo>
                  <a:lnTo>
                    <a:pt x="6127" y="2480"/>
                  </a:lnTo>
                  <a:lnTo>
                    <a:pt x="6127" y="2500"/>
                  </a:lnTo>
                  <a:lnTo>
                    <a:pt x="6127" y="2521"/>
                  </a:lnTo>
                  <a:lnTo>
                    <a:pt x="6115" y="2528"/>
                  </a:lnTo>
                  <a:lnTo>
                    <a:pt x="6103" y="2528"/>
                  </a:lnTo>
                  <a:lnTo>
                    <a:pt x="6056" y="2549"/>
                  </a:lnTo>
                  <a:lnTo>
                    <a:pt x="5985" y="2563"/>
                  </a:lnTo>
                  <a:lnTo>
                    <a:pt x="5973" y="2576"/>
                  </a:lnTo>
                  <a:lnTo>
                    <a:pt x="5985" y="2590"/>
                  </a:lnTo>
                  <a:lnTo>
                    <a:pt x="6044" y="2611"/>
                  </a:lnTo>
                  <a:lnTo>
                    <a:pt x="6056" y="2632"/>
                  </a:lnTo>
                  <a:lnTo>
                    <a:pt x="5902" y="2673"/>
                  </a:lnTo>
                  <a:lnTo>
                    <a:pt x="5630" y="2645"/>
                  </a:lnTo>
                  <a:lnTo>
                    <a:pt x="5405" y="2570"/>
                  </a:lnTo>
                  <a:lnTo>
                    <a:pt x="5417" y="2473"/>
                  </a:lnTo>
                  <a:lnTo>
                    <a:pt x="5382" y="2487"/>
                  </a:lnTo>
                  <a:lnTo>
                    <a:pt x="5334" y="2494"/>
                  </a:lnTo>
                  <a:lnTo>
                    <a:pt x="5240" y="2494"/>
                  </a:lnTo>
                  <a:lnTo>
                    <a:pt x="5263" y="2500"/>
                  </a:lnTo>
                  <a:lnTo>
                    <a:pt x="5287" y="2507"/>
                  </a:lnTo>
                  <a:lnTo>
                    <a:pt x="5287" y="2521"/>
                  </a:lnTo>
                  <a:lnTo>
                    <a:pt x="5062" y="2494"/>
                  </a:lnTo>
                  <a:lnTo>
                    <a:pt x="5062" y="2507"/>
                  </a:lnTo>
                  <a:lnTo>
                    <a:pt x="5110" y="2535"/>
                  </a:lnTo>
                  <a:lnTo>
                    <a:pt x="5157" y="2576"/>
                  </a:lnTo>
                  <a:lnTo>
                    <a:pt x="5204" y="2611"/>
                  </a:lnTo>
                  <a:lnTo>
                    <a:pt x="5370" y="2645"/>
                  </a:lnTo>
                  <a:lnTo>
                    <a:pt x="5370" y="2687"/>
                  </a:lnTo>
                  <a:lnTo>
                    <a:pt x="5334" y="2735"/>
                  </a:lnTo>
                  <a:lnTo>
                    <a:pt x="5393" y="2770"/>
                  </a:lnTo>
                  <a:lnTo>
                    <a:pt x="5393" y="2742"/>
                  </a:lnTo>
                  <a:lnTo>
                    <a:pt x="5405" y="2728"/>
                  </a:lnTo>
                  <a:lnTo>
                    <a:pt x="5417" y="2715"/>
                  </a:lnTo>
                  <a:lnTo>
                    <a:pt x="5453" y="2701"/>
                  </a:lnTo>
                  <a:lnTo>
                    <a:pt x="5512" y="2735"/>
                  </a:lnTo>
                  <a:lnTo>
                    <a:pt x="5512" y="2763"/>
                  </a:lnTo>
                  <a:lnTo>
                    <a:pt x="5476" y="2791"/>
                  </a:lnTo>
                  <a:lnTo>
                    <a:pt x="5417" y="2811"/>
                  </a:lnTo>
                  <a:lnTo>
                    <a:pt x="5453" y="2839"/>
                  </a:lnTo>
                  <a:lnTo>
                    <a:pt x="5488" y="2853"/>
                  </a:lnTo>
                  <a:lnTo>
                    <a:pt x="5547" y="2860"/>
                  </a:lnTo>
                  <a:lnTo>
                    <a:pt x="5606" y="2860"/>
                  </a:lnTo>
                  <a:lnTo>
                    <a:pt x="5583" y="2880"/>
                  </a:lnTo>
                  <a:lnTo>
                    <a:pt x="5559" y="2887"/>
                  </a:lnTo>
                  <a:lnTo>
                    <a:pt x="5535" y="2887"/>
                  </a:lnTo>
                  <a:lnTo>
                    <a:pt x="5488" y="2887"/>
                  </a:lnTo>
                  <a:lnTo>
                    <a:pt x="5453" y="2894"/>
                  </a:lnTo>
                  <a:lnTo>
                    <a:pt x="5429" y="2901"/>
                  </a:lnTo>
                  <a:lnTo>
                    <a:pt x="5417" y="2915"/>
                  </a:lnTo>
                  <a:lnTo>
                    <a:pt x="5429" y="2915"/>
                  </a:lnTo>
                  <a:lnTo>
                    <a:pt x="5524" y="2915"/>
                  </a:lnTo>
                  <a:lnTo>
                    <a:pt x="5571" y="2901"/>
                  </a:lnTo>
                  <a:lnTo>
                    <a:pt x="5689" y="2860"/>
                  </a:lnTo>
                  <a:lnTo>
                    <a:pt x="5701" y="2894"/>
                  </a:lnTo>
                  <a:lnTo>
                    <a:pt x="5713" y="2929"/>
                  </a:lnTo>
                  <a:lnTo>
                    <a:pt x="5701" y="2963"/>
                  </a:lnTo>
                  <a:lnTo>
                    <a:pt x="5642" y="2977"/>
                  </a:lnTo>
                  <a:lnTo>
                    <a:pt x="5488" y="2956"/>
                  </a:lnTo>
                  <a:lnTo>
                    <a:pt x="5417" y="2949"/>
                  </a:lnTo>
                  <a:lnTo>
                    <a:pt x="5453" y="2977"/>
                  </a:lnTo>
                  <a:lnTo>
                    <a:pt x="5524" y="2991"/>
                  </a:lnTo>
                  <a:lnTo>
                    <a:pt x="5583" y="2998"/>
                  </a:lnTo>
                  <a:lnTo>
                    <a:pt x="5606" y="3005"/>
                  </a:lnTo>
                  <a:lnTo>
                    <a:pt x="5594" y="3039"/>
                  </a:lnTo>
                  <a:lnTo>
                    <a:pt x="5547" y="3039"/>
                  </a:lnTo>
                  <a:lnTo>
                    <a:pt x="5500" y="3032"/>
                  </a:lnTo>
                  <a:lnTo>
                    <a:pt x="5453" y="3025"/>
                  </a:lnTo>
                  <a:lnTo>
                    <a:pt x="5393" y="3039"/>
                  </a:lnTo>
                  <a:lnTo>
                    <a:pt x="5417" y="3046"/>
                  </a:lnTo>
                  <a:lnTo>
                    <a:pt x="5476" y="3053"/>
                  </a:lnTo>
                  <a:lnTo>
                    <a:pt x="5512" y="3067"/>
                  </a:lnTo>
                  <a:lnTo>
                    <a:pt x="5559" y="3087"/>
                  </a:lnTo>
                  <a:lnTo>
                    <a:pt x="5583" y="3094"/>
                  </a:lnTo>
                  <a:lnTo>
                    <a:pt x="5618" y="3087"/>
                  </a:lnTo>
                  <a:lnTo>
                    <a:pt x="5654" y="3074"/>
                  </a:lnTo>
                  <a:lnTo>
                    <a:pt x="5701" y="3136"/>
                  </a:lnTo>
                  <a:lnTo>
                    <a:pt x="5725" y="3163"/>
                  </a:lnTo>
                  <a:lnTo>
                    <a:pt x="5784" y="3212"/>
                  </a:lnTo>
                  <a:lnTo>
                    <a:pt x="5807" y="3233"/>
                  </a:lnTo>
                  <a:lnTo>
                    <a:pt x="5796" y="3246"/>
                  </a:lnTo>
                  <a:lnTo>
                    <a:pt x="5736" y="3253"/>
                  </a:lnTo>
                  <a:lnTo>
                    <a:pt x="5855" y="3274"/>
                  </a:lnTo>
                  <a:lnTo>
                    <a:pt x="5890" y="3274"/>
                  </a:lnTo>
                  <a:lnTo>
                    <a:pt x="5866" y="3253"/>
                  </a:lnTo>
                  <a:lnTo>
                    <a:pt x="5866" y="3239"/>
                  </a:lnTo>
                  <a:lnTo>
                    <a:pt x="5949" y="3246"/>
                  </a:lnTo>
                  <a:lnTo>
                    <a:pt x="6020" y="3253"/>
                  </a:lnTo>
                  <a:lnTo>
                    <a:pt x="6008" y="3281"/>
                  </a:lnTo>
                  <a:lnTo>
                    <a:pt x="5997" y="3288"/>
                  </a:lnTo>
                  <a:lnTo>
                    <a:pt x="6032" y="3288"/>
                  </a:lnTo>
                  <a:lnTo>
                    <a:pt x="6044" y="3295"/>
                  </a:lnTo>
                  <a:lnTo>
                    <a:pt x="6056" y="3302"/>
                  </a:lnTo>
                  <a:lnTo>
                    <a:pt x="6079" y="3302"/>
                  </a:lnTo>
                  <a:lnTo>
                    <a:pt x="6056" y="3308"/>
                  </a:lnTo>
                  <a:lnTo>
                    <a:pt x="6020" y="3329"/>
                  </a:lnTo>
                  <a:lnTo>
                    <a:pt x="5997" y="3336"/>
                  </a:lnTo>
                  <a:lnTo>
                    <a:pt x="6068" y="3329"/>
                  </a:lnTo>
                  <a:lnTo>
                    <a:pt x="6127" y="3322"/>
                  </a:lnTo>
                  <a:lnTo>
                    <a:pt x="6162" y="3329"/>
                  </a:lnTo>
                  <a:lnTo>
                    <a:pt x="6186" y="3364"/>
                  </a:lnTo>
                  <a:lnTo>
                    <a:pt x="6115" y="3350"/>
                  </a:lnTo>
                  <a:lnTo>
                    <a:pt x="6044" y="3350"/>
                  </a:lnTo>
                  <a:lnTo>
                    <a:pt x="5985" y="3364"/>
                  </a:lnTo>
                  <a:lnTo>
                    <a:pt x="5997" y="3398"/>
                  </a:lnTo>
                  <a:lnTo>
                    <a:pt x="6032" y="3384"/>
                  </a:lnTo>
                  <a:lnTo>
                    <a:pt x="6044" y="3384"/>
                  </a:lnTo>
                  <a:lnTo>
                    <a:pt x="6068" y="3391"/>
                  </a:lnTo>
                  <a:lnTo>
                    <a:pt x="6079" y="3412"/>
                  </a:lnTo>
                  <a:lnTo>
                    <a:pt x="6044" y="3412"/>
                  </a:lnTo>
                  <a:lnTo>
                    <a:pt x="5973" y="3426"/>
                  </a:lnTo>
                  <a:lnTo>
                    <a:pt x="5985" y="3426"/>
                  </a:lnTo>
                  <a:lnTo>
                    <a:pt x="6008" y="3433"/>
                  </a:lnTo>
                  <a:lnTo>
                    <a:pt x="6020" y="3440"/>
                  </a:lnTo>
                  <a:lnTo>
                    <a:pt x="5985" y="3447"/>
                  </a:lnTo>
                  <a:lnTo>
                    <a:pt x="5961" y="3460"/>
                  </a:lnTo>
                  <a:lnTo>
                    <a:pt x="5949" y="3481"/>
                  </a:lnTo>
                  <a:lnTo>
                    <a:pt x="5949" y="3502"/>
                  </a:lnTo>
                  <a:lnTo>
                    <a:pt x="5961" y="3495"/>
                  </a:lnTo>
                  <a:lnTo>
                    <a:pt x="5997" y="3474"/>
                  </a:lnTo>
                  <a:lnTo>
                    <a:pt x="6020" y="3467"/>
                  </a:lnTo>
                  <a:lnTo>
                    <a:pt x="6079" y="3467"/>
                  </a:lnTo>
                  <a:lnTo>
                    <a:pt x="6115" y="3481"/>
                  </a:lnTo>
                  <a:lnTo>
                    <a:pt x="6150" y="3481"/>
                  </a:lnTo>
                  <a:lnTo>
                    <a:pt x="6150" y="3460"/>
                  </a:lnTo>
                  <a:lnTo>
                    <a:pt x="6150" y="3447"/>
                  </a:lnTo>
                  <a:lnTo>
                    <a:pt x="6150" y="3433"/>
                  </a:lnTo>
                  <a:lnTo>
                    <a:pt x="6139" y="3419"/>
                  </a:lnTo>
                  <a:lnTo>
                    <a:pt x="6127" y="3412"/>
                  </a:lnTo>
                  <a:lnTo>
                    <a:pt x="6174" y="3405"/>
                  </a:lnTo>
                  <a:lnTo>
                    <a:pt x="6209" y="3412"/>
                  </a:lnTo>
                  <a:lnTo>
                    <a:pt x="6186" y="3454"/>
                  </a:lnTo>
                  <a:lnTo>
                    <a:pt x="6209" y="3495"/>
                  </a:lnTo>
                  <a:lnTo>
                    <a:pt x="6245" y="3536"/>
                  </a:lnTo>
                  <a:lnTo>
                    <a:pt x="6257" y="3578"/>
                  </a:lnTo>
                  <a:lnTo>
                    <a:pt x="6257" y="3585"/>
                  </a:lnTo>
                  <a:lnTo>
                    <a:pt x="6221" y="3619"/>
                  </a:lnTo>
                  <a:lnTo>
                    <a:pt x="6209" y="3633"/>
                  </a:lnTo>
                  <a:lnTo>
                    <a:pt x="6221" y="3640"/>
                  </a:lnTo>
                  <a:lnTo>
                    <a:pt x="6245" y="3633"/>
                  </a:lnTo>
                  <a:lnTo>
                    <a:pt x="6269" y="3612"/>
                  </a:lnTo>
                  <a:lnTo>
                    <a:pt x="6280" y="3592"/>
                  </a:lnTo>
                  <a:lnTo>
                    <a:pt x="6316" y="3619"/>
                  </a:lnTo>
                  <a:lnTo>
                    <a:pt x="6340" y="3654"/>
                  </a:lnTo>
                  <a:lnTo>
                    <a:pt x="6328" y="3688"/>
                  </a:lnTo>
                  <a:lnTo>
                    <a:pt x="6304" y="3723"/>
                  </a:lnTo>
                  <a:lnTo>
                    <a:pt x="6174" y="3813"/>
                  </a:lnTo>
                  <a:lnTo>
                    <a:pt x="6150" y="3840"/>
                  </a:lnTo>
                  <a:lnTo>
                    <a:pt x="6245" y="3820"/>
                  </a:lnTo>
                  <a:lnTo>
                    <a:pt x="6304" y="3778"/>
                  </a:lnTo>
                  <a:lnTo>
                    <a:pt x="6387" y="3688"/>
                  </a:lnTo>
                  <a:lnTo>
                    <a:pt x="6470" y="3723"/>
                  </a:lnTo>
                  <a:lnTo>
                    <a:pt x="6481" y="3730"/>
                  </a:lnTo>
                  <a:lnTo>
                    <a:pt x="6541" y="3737"/>
                  </a:lnTo>
                  <a:lnTo>
                    <a:pt x="6600" y="3744"/>
                  </a:lnTo>
                  <a:lnTo>
                    <a:pt x="6635" y="3744"/>
                  </a:lnTo>
                  <a:lnTo>
                    <a:pt x="6683" y="3757"/>
                  </a:lnTo>
                  <a:lnTo>
                    <a:pt x="6730" y="3785"/>
                  </a:lnTo>
                  <a:lnTo>
                    <a:pt x="6754" y="3806"/>
                  </a:lnTo>
                  <a:lnTo>
                    <a:pt x="6765" y="3854"/>
                  </a:lnTo>
                  <a:lnTo>
                    <a:pt x="6718" y="3882"/>
                  </a:lnTo>
                  <a:lnTo>
                    <a:pt x="6552" y="3965"/>
                  </a:lnTo>
                  <a:lnTo>
                    <a:pt x="6541" y="3971"/>
                  </a:lnTo>
                  <a:lnTo>
                    <a:pt x="6481" y="4034"/>
                  </a:lnTo>
                  <a:lnTo>
                    <a:pt x="6446" y="4061"/>
                  </a:lnTo>
                  <a:lnTo>
                    <a:pt x="6422" y="4082"/>
                  </a:lnTo>
                  <a:lnTo>
                    <a:pt x="6422" y="4096"/>
                  </a:lnTo>
                  <a:lnTo>
                    <a:pt x="6422" y="4110"/>
                  </a:lnTo>
                  <a:lnTo>
                    <a:pt x="6411" y="4130"/>
                  </a:lnTo>
                  <a:lnTo>
                    <a:pt x="6363" y="4172"/>
                  </a:lnTo>
                  <a:lnTo>
                    <a:pt x="6328" y="4186"/>
                  </a:lnTo>
                  <a:lnTo>
                    <a:pt x="6269" y="4179"/>
                  </a:lnTo>
                  <a:lnTo>
                    <a:pt x="6245" y="4172"/>
                  </a:lnTo>
                  <a:lnTo>
                    <a:pt x="6221" y="4165"/>
                  </a:lnTo>
                  <a:lnTo>
                    <a:pt x="6198" y="4165"/>
                  </a:lnTo>
                  <a:lnTo>
                    <a:pt x="6186" y="4158"/>
                  </a:lnTo>
                  <a:lnTo>
                    <a:pt x="6162" y="4158"/>
                  </a:lnTo>
                  <a:lnTo>
                    <a:pt x="6068" y="4186"/>
                  </a:lnTo>
                  <a:lnTo>
                    <a:pt x="6056" y="4199"/>
                  </a:lnTo>
                  <a:lnTo>
                    <a:pt x="6068" y="4206"/>
                  </a:lnTo>
                  <a:lnTo>
                    <a:pt x="6068" y="4213"/>
                  </a:lnTo>
                  <a:lnTo>
                    <a:pt x="6068" y="4220"/>
                  </a:lnTo>
                  <a:lnTo>
                    <a:pt x="6044" y="4234"/>
                  </a:lnTo>
                  <a:lnTo>
                    <a:pt x="6020" y="4227"/>
                  </a:lnTo>
                  <a:lnTo>
                    <a:pt x="5997" y="4234"/>
                  </a:lnTo>
                  <a:lnTo>
                    <a:pt x="5937" y="4275"/>
                  </a:lnTo>
                  <a:lnTo>
                    <a:pt x="5926" y="4262"/>
                  </a:lnTo>
                  <a:lnTo>
                    <a:pt x="5914" y="4262"/>
                  </a:lnTo>
                  <a:lnTo>
                    <a:pt x="5902" y="4275"/>
                  </a:lnTo>
                  <a:lnTo>
                    <a:pt x="5866" y="4282"/>
                  </a:lnTo>
                  <a:lnTo>
                    <a:pt x="5831" y="4275"/>
                  </a:lnTo>
                  <a:lnTo>
                    <a:pt x="5807" y="4262"/>
                  </a:lnTo>
                  <a:lnTo>
                    <a:pt x="5784" y="4248"/>
                  </a:lnTo>
                  <a:lnTo>
                    <a:pt x="5760" y="4241"/>
                  </a:lnTo>
                  <a:lnTo>
                    <a:pt x="5725" y="4220"/>
                  </a:lnTo>
                  <a:lnTo>
                    <a:pt x="5689" y="4199"/>
                  </a:lnTo>
                  <a:lnTo>
                    <a:pt x="5677" y="4192"/>
                  </a:lnTo>
                  <a:lnTo>
                    <a:pt x="5642" y="4172"/>
                  </a:lnTo>
                  <a:lnTo>
                    <a:pt x="5618" y="4172"/>
                  </a:lnTo>
                  <a:lnTo>
                    <a:pt x="5594" y="4179"/>
                  </a:lnTo>
                  <a:lnTo>
                    <a:pt x="5571" y="4172"/>
                  </a:lnTo>
                  <a:lnTo>
                    <a:pt x="5500" y="4151"/>
                  </a:lnTo>
                  <a:lnTo>
                    <a:pt x="5429" y="4130"/>
                  </a:lnTo>
                  <a:lnTo>
                    <a:pt x="5358" y="4123"/>
                  </a:lnTo>
                  <a:lnTo>
                    <a:pt x="5181" y="4144"/>
                  </a:lnTo>
                  <a:lnTo>
                    <a:pt x="4991" y="4179"/>
                  </a:lnTo>
                  <a:lnTo>
                    <a:pt x="4968" y="4186"/>
                  </a:lnTo>
                  <a:lnTo>
                    <a:pt x="4909" y="4220"/>
                  </a:lnTo>
                  <a:lnTo>
                    <a:pt x="4897" y="4227"/>
                  </a:lnTo>
                  <a:lnTo>
                    <a:pt x="4885" y="4234"/>
                  </a:lnTo>
                  <a:lnTo>
                    <a:pt x="4885" y="4241"/>
                  </a:lnTo>
                  <a:lnTo>
                    <a:pt x="4838" y="4248"/>
                  </a:lnTo>
                  <a:lnTo>
                    <a:pt x="4613" y="4317"/>
                  </a:lnTo>
                  <a:lnTo>
                    <a:pt x="4506" y="4338"/>
                  </a:lnTo>
                  <a:lnTo>
                    <a:pt x="4435" y="4344"/>
                  </a:lnTo>
                  <a:lnTo>
                    <a:pt x="4376" y="4338"/>
                  </a:lnTo>
                  <a:lnTo>
                    <a:pt x="4341" y="4331"/>
                  </a:lnTo>
                  <a:lnTo>
                    <a:pt x="4317" y="4331"/>
                  </a:lnTo>
                  <a:lnTo>
                    <a:pt x="4282" y="4317"/>
                  </a:lnTo>
                  <a:lnTo>
                    <a:pt x="4211" y="4275"/>
                  </a:lnTo>
                  <a:lnTo>
                    <a:pt x="4092" y="4144"/>
                  </a:lnTo>
                  <a:lnTo>
                    <a:pt x="4045" y="4172"/>
                  </a:lnTo>
                  <a:lnTo>
                    <a:pt x="3844" y="4248"/>
                  </a:lnTo>
                  <a:lnTo>
                    <a:pt x="3761" y="4289"/>
                  </a:lnTo>
                  <a:lnTo>
                    <a:pt x="3690" y="4310"/>
                  </a:lnTo>
                  <a:lnTo>
                    <a:pt x="3631" y="4317"/>
                  </a:lnTo>
                  <a:lnTo>
                    <a:pt x="3608" y="4310"/>
                  </a:lnTo>
                  <a:lnTo>
                    <a:pt x="3584" y="4296"/>
                  </a:lnTo>
                  <a:lnTo>
                    <a:pt x="3572" y="4282"/>
                  </a:lnTo>
                  <a:lnTo>
                    <a:pt x="3560" y="4275"/>
                  </a:lnTo>
                  <a:lnTo>
                    <a:pt x="3537" y="4275"/>
                  </a:lnTo>
                  <a:lnTo>
                    <a:pt x="3501" y="4303"/>
                  </a:lnTo>
                  <a:lnTo>
                    <a:pt x="3477" y="4331"/>
                  </a:lnTo>
                  <a:lnTo>
                    <a:pt x="3442" y="4331"/>
                  </a:lnTo>
                  <a:lnTo>
                    <a:pt x="3418" y="4331"/>
                  </a:lnTo>
                  <a:lnTo>
                    <a:pt x="3407" y="4324"/>
                  </a:lnTo>
                  <a:lnTo>
                    <a:pt x="3407" y="4310"/>
                  </a:lnTo>
                  <a:lnTo>
                    <a:pt x="3395" y="4310"/>
                  </a:lnTo>
                  <a:lnTo>
                    <a:pt x="3395" y="4303"/>
                  </a:lnTo>
                  <a:lnTo>
                    <a:pt x="3383" y="4296"/>
                  </a:lnTo>
                  <a:lnTo>
                    <a:pt x="3371" y="4289"/>
                  </a:lnTo>
                  <a:lnTo>
                    <a:pt x="3347" y="4282"/>
                  </a:lnTo>
                  <a:lnTo>
                    <a:pt x="3324" y="4275"/>
                  </a:lnTo>
                  <a:lnTo>
                    <a:pt x="3300" y="4282"/>
                  </a:lnTo>
                  <a:lnTo>
                    <a:pt x="3276" y="4289"/>
                  </a:lnTo>
                  <a:lnTo>
                    <a:pt x="3229" y="4310"/>
                  </a:lnTo>
                  <a:lnTo>
                    <a:pt x="3170" y="4275"/>
                  </a:lnTo>
                  <a:lnTo>
                    <a:pt x="3146" y="4255"/>
                  </a:lnTo>
                  <a:lnTo>
                    <a:pt x="3111" y="4206"/>
                  </a:lnTo>
                  <a:lnTo>
                    <a:pt x="3087" y="4186"/>
                  </a:lnTo>
                  <a:lnTo>
                    <a:pt x="3040" y="4179"/>
                  </a:lnTo>
                  <a:lnTo>
                    <a:pt x="2945" y="4165"/>
                  </a:lnTo>
                  <a:lnTo>
                    <a:pt x="2898" y="4151"/>
                  </a:lnTo>
                  <a:lnTo>
                    <a:pt x="2862" y="4130"/>
                  </a:lnTo>
                  <a:lnTo>
                    <a:pt x="2827" y="4096"/>
                  </a:lnTo>
                  <a:lnTo>
                    <a:pt x="2815" y="4061"/>
                  </a:lnTo>
                  <a:lnTo>
                    <a:pt x="2803" y="3985"/>
                  </a:lnTo>
                  <a:lnTo>
                    <a:pt x="2815" y="3965"/>
                  </a:lnTo>
                  <a:lnTo>
                    <a:pt x="2874" y="3937"/>
                  </a:lnTo>
                  <a:lnTo>
                    <a:pt x="2886" y="3916"/>
                  </a:lnTo>
                  <a:lnTo>
                    <a:pt x="2874" y="3902"/>
                  </a:lnTo>
                  <a:lnTo>
                    <a:pt x="2780" y="3840"/>
                  </a:lnTo>
                  <a:lnTo>
                    <a:pt x="2709" y="3868"/>
                  </a:lnTo>
                  <a:lnTo>
                    <a:pt x="2638" y="3882"/>
                  </a:lnTo>
                  <a:lnTo>
                    <a:pt x="2472" y="3902"/>
                  </a:lnTo>
                  <a:lnTo>
                    <a:pt x="2094" y="3923"/>
                  </a:lnTo>
                  <a:lnTo>
                    <a:pt x="1987" y="3937"/>
                  </a:lnTo>
                  <a:lnTo>
                    <a:pt x="1845" y="3999"/>
                  </a:lnTo>
                  <a:lnTo>
                    <a:pt x="1786" y="4013"/>
                  </a:lnTo>
                  <a:lnTo>
                    <a:pt x="1550" y="4047"/>
                  </a:lnTo>
                  <a:lnTo>
                    <a:pt x="1408" y="4075"/>
                  </a:lnTo>
                  <a:lnTo>
                    <a:pt x="1372" y="4047"/>
                  </a:lnTo>
                  <a:lnTo>
                    <a:pt x="1360" y="3923"/>
                  </a:lnTo>
                  <a:lnTo>
                    <a:pt x="1349" y="3896"/>
                  </a:lnTo>
                  <a:lnTo>
                    <a:pt x="1325" y="3875"/>
                  </a:lnTo>
                  <a:lnTo>
                    <a:pt x="1301" y="3868"/>
                  </a:lnTo>
                  <a:lnTo>
                    <a:pt x="1278" y="3854"/>
                  </a:lnTo>
                  <a:lnTo>
                    <a:pt x="1289" y="3826"/>
                  </a:lnTo>
                  <a:lnTo>
                    <a:pt x="1325" y="3806"/>
                  </a:lnTo>
                  <a:lnTo>
                    <a:pt x="1360" y="3750"/>
                  </a:lnTo>
                  <a:lnTo>
                    <a:pt x="1313" y="3695"/>
                  </a:lnTo>
                  <a:lnTo>
                    <a:pt x="1301" y="3640"/>
                  </a:lnTo>
                  <a:lnTo>
                    <a:pt x="1301" y="3564"/>
                  </a:lnTo>
                  <a:lnTo>
                    <a:pt x="1278" y="3523"/>
                  </a:lnTo>
                  <a:lnTo>
                    <a:pt x="1242" y="3467"/>
                  </a:lnTo>
                  <a:lnTo>
                    <a:pt x="1230" y="3426"/>
                  </a:lnTo>
                  <a:lnTo>
                    <a:pt x="1195" y="3398"/>
                  </a:lnTo>
                  <a:lnTo>
                    <a:pt x="1159" y="3364"/>
                  </a:lnTo>
                  <a:lnTo>
                    <a:pt x="1136" y="3329"/>
                  </a:lnTo>
                  <a:lnTo>
                    <a:pt x="1100" y="3302"/>
                  </a:lnTo>
                  <a:lnTo>
                    <a:pt x="1100" y="3274"/>
                  </a:lnTo>
                  <a:lnTo>
                    <a:pt x="1100" y="3233"/>
                  </a:lnTo>
                  <a:lnTo>
                    <a:pt x="1077" y="3108"/>
                  </a:lnTo>
                  <a:lnTo>
                    <a:pt x="1041" y="3067"/>
                  </a:lnTo>
                  <a:lnTo>
                    <a:pt x="1006" y="3039"/>
                  </a:lnTo>
                  <a:lnTo>
                    <a:pt x="970" y="2963"/>
                  </a:lnTo>
                  <a:lnTo>
                    <a:pt x="947" y="2949"/>
                  </a:lnTo>
                  <a:lnTo>
                    <a:pt x="887" y="2901"/>
                  </a:lnTo>
                  <a:lnTo>
                    <a:pt x="864" y="2887"/>
                  </a:lnTo>
                  <a:lnTo>
                    <a:pt x="828" y="2832"/>
                  </a:lnTo>
                  <a:lnTo>
                    <a:pt x="568" y="2611"/>
                  </a:lnTo>
                  <a:lnTo>
                    <a:pt x="485" y="2487"/>
                  </a:lnTo>
                  <a:lnTo>
                    <a:pt x="426" y="2418"/>
                  </a:lnTo>
                  <a:lnTo>
                    <a:pt x="391" y="2390"/>
                  </a:lnTo>
                  <a:lnTo>
                    <a:pt x="332" y="2300"/>
                  </a:lnTo>
                  <a:lnTo>
                    <a:pt x="308" y="2273"/>
                  </a:lnTo>
                  <a:lnTo>
                    <a:pt x="261" y="2259"/>
                  </a:lnTo>
                  <a:lnTo>
                    <a:pt x="142" y="2224"/>
                  </a:lnTo>
                  <a:lnTo>
                    <a:pt x="142" y="2203"/>
                  </a:lnTo>
                  <a:lnTo>
                    <a:pt x="201" y="2141"/>
                  </a:lnTo>
                  <a:lnTo>
                    <a:pt x="272" y="2128"/>
                  </a:lnTo>
                  <a:lnTo>
                    <a:pt x="355" y="2100"/>
                  </a:lnTo>
                  <a:lnTo>
                    <a:pt x="462" y="2072"/>
                  </a:lnTo>
                  <a:lnTo>
                    <a:pt x="485" y="2065"/>
                  </a:lnTo>
                  <a:lnTo>
                    <a:pt x="497" y="2045"/>
                  </a:lnTo>
                  <a:lnTo>
                    <a:pt x="497" y="2010"/>
                  </a:lnTo>
                  <a:lnTo>
                    <a:pt x="497" y="1976"/>
                  </a:lnTo>
                  <a:lnTo>
                    <a:pt x="473" y="1941"/>
                  </a:lnTo>
                  <a:lnTo>
                    <a:pt x="462" y="1927"/>
                  </a:lnTo>
                  <a:lnTo>
                    <a:pt x="462" y="1907"/>
                  </a:lnTo>
                  <a:lnTo>
                    <a:pt x="462" y="1865"/>
                  </a:lnTo>
                  <a:lnTo>
                    <a:pt x="462" y="1844"/>
                  </a:lnTo>
                  <a:lnTo>
                    <a:pt x="450" y="1824"/>
                  </a:lnTo>
                  <a:lnTo>
                    <a:pt x="426" y="1803"/>
                  </a:lnTo>
                  <a:lnTo>
                    <a:pt x="379" y="1755"/>
                  </a:lnTo>
                  <a:lnTo>
                    <a:pt x="320" y="1672"/>
                  </a:lnTo>
                  <a:lnTo>
                    <a:pt x="308" y="1658"/>
                  </a:lnTo>
                  <a:lnTo>
                    <a:pt x="320" y="1630"/>
                  </a:lnTo>
                  <a:lnTo>
                    <a:pt x="308" y="1540"/>
                  </a:lnTo>
                  <a:lnTo>
                    <a:pt x="308" y="1534"/>
                  </a:lnTo>
                  <a:lnTo>
                    <a:pt x="391" y="1430"/>
                  </a:lnTo>
                  <a:lnTo>
                    <a:pt x="556" y="1389"/>
                  </a:lnTo>
                  <a:lnTo>
                    <a:pt x="627" y="1389"/>
                  </a:lnTo>
                  <a:lnTo>
                    <a:pt x="698" y="1368"/>
                  </a:lnTo>
                  <a:lnTo>
                    <a:pt x="674" y="1326"/>
                  </a:lnTo>
                  <a:lnTo>
                    <a:pt x="663" y="1313"/>
                  </a:lnTo>
                  <a:lnTo>
                    <a:pt x="651" y="1306"/>
                  </a:lnTo>
                  <a:lnTo>
                    <a:pt x="604" y="1292"/>
                  </a:lnTo>
                  <a:lnTo>
                    <a:pt x="639" y="1250"/>
                  </a:lnTo>
                  <a:lnTo>
                    <a:pt x="651" y="1078"/>
                  </a:lnTo>
                  <a:lnTo>
                    <a:pt x="615" y="1022"/>
                  </a:lnTo>
                  <a:lnTo>
                    <a:pt x="615" y="1009"/>
                  </a:lnTo>
                  <a:lnTo>
                    <a:pt x="592" y="988"/>
                  </a:lnTo>
                  <a:lnTo>
                    <a:pt x="580" y="974"/>
                  </a:lnTo>
                  <a:lnTo>
                    <a:pt x="592" y="947"/>
                  </a:lnTo>
                  <a:lnTo>
                    <a:pt x="450" y="829"/>
                  </a:lnTo>
                  <a:lnTo>
                    <a:pt x="178" y="857"/>
                  </a:lnTo>
                  <a:lnTo>
                    <a:pt x="142" y="843"/>
                  </a:lnTo>
                  <a:lnTo>
                    <a:pt x="36" y="843"/>
                  </a:lnTo>
                  <a:lnTo>
                    <a:pt x="12" y="836"/>
                  </a:lnTo>
                  <a:lnTo>
                    <a:pt x="0" y="822"/>
                  </a:lnTo>
                  <a:lnTo>
                    <a:pt x="0" y="788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0" name="Google Shape;602;p22">
              <a:extLst>
                <a:ext uri="{FF2B5EF4-FFF2-40B4-BE49-F238E27FC236}">
                  <a16:creationId xmlns:a16="http://schemas.microsoft.com/office/drawing/2014/main" id="{85CE1206-798F-1E75-E275-539F7D831421}"/>
                </a:ext>
              </a:extLst>
            </p:cNvPr>
            <p:cNvSpPr/>
            <p:nvPr/>
          </p:nvSpPr>
          <p:spPr>
            <a:xfrm flipH="1">
              <a:off x="3835425" y="2697687"/>
              <a:ext cx="380180" cy="517574"/>
            </a:xfrm>
            <a:custGeom>
              <a:avLst/>
              <a:gdLst/>
              <a:ahLst/>
              <a:cxnLst/>
              <a:rect l="l" t="t" r="r" b="b"/>
              <a:pathLst>
                <a:path w="6245" h="5430" extrusionOk="0">
                  <a:moveTo>
                    <a:pt x="24" y="2591"/>
                  </a:moveTo>
                  <a:lnTo>
                    <a:pt x="36" y="2563"/>
                  </a:lnTo>
                  <a:lnTo>
                    <a:pt x="59" y="2536"/>
                  </a:lnTo>
                  <a:lnTo>
                    <a:pt x="83" y="2508"/>
                  </a:lnTo>
                  <a:lnTo>
                    <a:pt x="166" y="2404"/>
                  </a:lnTo>
                  <a:lnTo>
                    <a:pt x="237" y="2370"/>
                  </a:lnTo>
                  <a:lnTo>
                    <a:pt x="272" y="2356"/>
                  </a:lnTo>
                  <a:lnTo>
                    <a:pt x="296" y="2342"/>
                  </a:lnTo>
                  <a:lnTo>
                    <a:pt x="331" y="2335"/>
                  </a:lnTo>
                  <a:lnTo>
                    <a:pt x="355" y="2335"/>
                  </a:lnTo>
                  <a:lnTo>
                    <a:pt x="390" y="2335"/>
                  </a:lnTo>
                  <a:lnTo>
                    <a:pt x="497" y="2363"/>
                  </a:lnTo>
                  <a:lnTo>
                    <a:pt x="532" y="2370"/>
                  </a:lnTo>
                  <a:lnTo>
                    <a:pt x="544" y="2384"/>
                  </a:lnTo>
                  <a:lnTo>
                    <a:pt x="568" y="2418"/>
                  </a:lnTo>
                  <a:lnTo>
                    <a:pt x="580" y="2432"/>
                  </a:lnTo>
                  <a:lnTo>
                    <a:pt x="603" y="2439"/>
                  </a:lnTo>
                  <a:lnTo>
                    <a:pt x="627" y="2466"/>
                  </a:lnTo>
                  <a:lnTo>
                    <a:pt x="651" y="2473"/>
                  </a:lnTo>
                  <a:lnTo>
                    <a:pt x="674" y="2480"/>
                  </a:lnTo>
                  <a:lnTo>
                    <a:pt x="698" y="2473"/>
                  </a:lnTo>
                  <a:lnTo>
                    <a:pt x="722" y="2466"/>
                  </a:lnTo>
                  <a:lnTo>
                    <a:pt x="757" y="2473"/>
                  </a:lnTo>
                  <a:lnTo>
                    <a:pt x="804" y="2466"/>
                  </a:lnTo>
                  <a:lnTo>
                    <a:pt x="840" y="2460"/>
                  </a:lnTo>
                  <a:lnTo>
                    <a:pt x="970" y="2390"/>
                  </a:lnTo>
                  <a:lnTo>
                    <a:pt x="1029" y="2404"/>
                  </a:lnTo>
                  <a:lnTo>
                    <a:pt x="1053" y="2370"/>
                  </a:lnTo>
                  <a:lnTo>
                    <a:pt x="1076" y="2363"/>
                  </a:lnTo>
                  <a:lnTo>
                    <a:pt x="1159" y="2335"/>
                  </a:lnTo>
                  <a:lnTo>
                    <a:pt x="1159" y="2314"/>
                  </a:lnTo>
                  <a:lnTo>
                    <a:pt x="1254" y="2321"/>
                  </a:lnTo>
                  <a:lnTo>
                    <a:pt x="1348" y="2328"/>
                  </a:lnTo>
                  <a:lnTo>
                    <a:pt x="1455" y="2342"/>
                  </a:lnTo>
                  <a:lnTo>
                    <a:pt x="1538" y="2342"/>
                  </a:lnTo>
                  <a:lnTo>
                    <a:pt x="1573" y="2321"/>
                  </a:lnTo>
                  <a:lnTo>
                    <a:pt x="1561" y="2252"/>
                  </a:lnTo>
                  <a:lnTo>
                    <a:pt x="1289" y="1900"/>
                  </a:lnTo>
                  <a:lnTo>
                    <a:pt x="1254" y="1817"/>
                  </a:lnTo>
                  <a:lnTo>
                    <a:pt x="1242" y="1727"/>
                  </a:lnTo>
                  <a:lnTo>
                    <a:pt x="1289" y="1631"/>
                  </a:lnTo>
                  <a:lnTo>
                    <a:pt x="1242" y="1624"/>
                  </a:lnTo>
                  <a:lnTo>
                    <a:pt x="1254" y="1610"/>
                  </a:lnTo>
                  <a:lnTo>
                    <a:pt x="1289" y="1589"/>
                  </a:lnTo>
                  <a:lnTo>
                    <a:pt x="1266" y="1555"/>
                  </a:lnTo>
                  <a:lnTo>
                    <a:pt x="1206" y="1513"/>
                  </a:lnTo>
                  <a:lnTo>
                    <a:pt x="1195" y="1486"/>
                  </a:lnTo>
                  <a:lnTo>
                    <a:pt x="1195" y="1472"/>
                  </a:lnTo>
                  <a:lnTo>
                    <a:pt x="1218" y="1465"/>
                  </a:lnTo>
                  <a:lnTo>
                    <a:pt x="1254" y="1458"/>
                  </a:lnTo>
                  <a:lnTo>
                    <a:pt x="1266" y="1444"/>
                  </a:lnTo>
                  <a:lnTo>
                    <a:pt x="1277" y="1430"/>
                  </a:lnTo>
                  <a:lnTo>
                    <a:pt x="1277" y="1417"/>
                  </a:lnTo>
                  <a:lnTo>
                    <a:pt x="1266" y="1410"/>
                  </a:lnTo>
                  <a:lnTo>
                    <a:pt x="1266" y="1403"/>
                  </a:lnTo>
                  <a:lnTo>
                    <a:pt x="1325" y="1355"/>
                  </a:lnTo>
                  <a:lnTo>
                    <a:pt x="1337" y="1334"/>
                  </a:lnTo>
                  <a:lnTo>
                    <a:pt x="1313" y="1299"/>
                  </a:lnTo>
                  <a:lnTo>
                    <a:pt x="1266" y="1285"/>
                  </a:lnTo>
                  <a:lnTo>
                    <a:pt x="1218" y="1279"/>
                  </a:lnTo>
                  <a:lnTo>
                    <a:pt x="1183" y="1265"/>
                  </a:lnTo>
                  <a:lnTo>
                    <a:pt x="1159" y="1244"/>
                  </a:lnTo>
                  <a:lnTo>
                    <a:pt x="1147" y="1216"/>
                  </a:lnTo>
                  <a:lnTo>
                    <a:pt x="1100" y="1189"/>
                  </a:lnTo>
                  <a:lnTo>
                    <a:pt x="1088" y="1154"/>
                  </a:lnTo>
                  <a:lnTo>
                    <a:pt x="1112" y="1051"/>
                  </a:lnTo>
                  <a:lnTo>
                    <a:pt x="1112" y="1016"/>
                  </a:lnTo>
                  <a:lnTo>
                    <a:pt x="1100" y="988"/>
                  </a:lnTo>
                  <a:lnTo>
                    <a:pt x="1076" y="968"/>
                  </a:lnTo>
                  <a:lnTo>
                    <a:pt x="1029" y="954"/>
                  </a:lnTo>
                  <a:lnTo>
                    <a:pt x="1053" y="940"/>
                  </a:lnTo>
                  <a:lnTo>
                    <a:pt x="1041" y="919"/>
                  </a:lnTo>
                  <a:lnTo>
                    <a:pt x="1041" y="906"/>
                  </a:lnTo>
                  <a:lnTo>
                    <a:pt x="1029" y="878"/>
                  </a:lnTo>
                  <a:lnTo>
                    <a:pt x="1076" y="802"/>
                  </a:lnTo>
                  <a:lnTo>
                    <a:pt x="1088" y="788"/>
                  </a:lnTo>
                  <a:lnTo>
                    <a:pt x="1064" y="774"/>
                  </a:lnTo>
                  <a:lnTo>
                    <a:pt x="970" y="754"/>
                  </a:lnTo>
                  <a:lnTo>
                    <a:pt x="958" y="740"/>
                  </a:lnTo>
                  <a:lnTo>
                    <a:pt x="970" y="726"/>
                  </a:lnTo>
                  <a:lnTo>
                    <a:pt x="1017" y="678"/>
                  </a:lnTo>
                  <a:lnTo>
                    <a:pt x="1029" y="650"/>
                  </a:lnTo>
                  <a:lnTo>
                    <a:pt x="1029" y="602"/>
                  </a:lnTo>
                  <a:lnTo>
                    <a:pt x="982" y="464"/>
                  </a:lnTo>
                  <a:lnTo>
                    <a:pt x="1005" y="104"/>
                  </a:lnTo>
                  <a:lnTo>
                    <a:pt x="1029" y="56"/>
                  </a:lnTo>
                  <a:lnTo>
                    <a:pt x="1029" y="56"/>
                  </a:lnTo>
                  <a:lnTo>
                    <a:pt x="1064" y="63"/>
                  </a:lnTo>
                  <a:lnTo>
                    <a:pt x="1218" y="28"/>
                  </a:lnTo>
                  <a:lnTo>
                    <a:pt x="1348" y="1"/>
                  </a:lnTo>
                  <a:lnTo>
                    <a:pt x="1384" y="8"/>
                  </a:lnTo>
                  <a:lnTo>
                    <a:pt x="1467" y="15"/>
                  </a:lnTo>
                  <a:lnTo>
                    <a:pt x="1538" y="35"/>
                  </a:lnTo>
                  <a:lnTo>
                    <a:pt x="1679" y="15"/>
                  </a:lnTo>
                  <a:lnTo>
                    <a:pt x="1762" y="15"/>
                  </a:lnTo>
                  <a:lnTo>
                    <a:pt x="1904" y="42"/>
                  </a:lnTo>
                  <a:lnTo>
                    <a:pt x="1987" y="49"/>
                  </a:lnTo>
                  <a:lnTo>
                    <a:pt x="2034" y="49"/>
                  </a:lnTo>
                  <a:lnTo>
                    <a:pt x="2105" y="63"/>
                  </a:lnTo>
                  <a:lnTo>
                    <a:pt x="2141" y="84"/>
                  </a:lnTo>
                  <a:lnTo>
                    <a:pt x="2235" y="104"/>
                  </a:lnTo>
                  <a:lnTo>
                    <a:pt x="2247" y="146"/>
                  </a:lnTo>
                  <a:lnTo>
                    <a:pt x="2413" y="284"/>
                  </a:lnTo>
                  <a:lnTo>
                    <a:pt x="2436" y="312"/>
                  </a:lnTo>
                  <a:lnTo>
                    <a:pt x="2436" y="325"/>
                  </a:lnTo>
                  <a:lnTo>
                    <a:pt x="2448" y="332"/>
                  </a:lnTo>
                  <a:lnTo>
                    <a:pt x="2472" y="339"/>
                  </a:lnTo>
                  <a:lnTo>
                    <a:pt x="2507" y="346"/>
                  </a:lnTo>
                  <a:lnTo>
                    <a:pt x="2555" y="339"/>
                  </a:lnTo>
                  <a:lnTo>
                    <a:pt x="2637" y="319"/>
                  </a:lnTo>
                  <a:lnTo>
                    <a:pt x="2756" y="346"/>
                  </a:lnTo>
                  <a:lnTo>
                    <a:pt x="2791" y="367"/>
                  </a:lnTo>
                  <a:lnTo>
                    <a:pt x="2839" y="388"/>
                  </a:lnTo>
                  <a:lnTo>
                    <a:pt x="2909" y="401"/>
                  </a:lnTo>
                  <a:lnTo>
                    <a:pt x="2969" y="401"/>
                  </a:lnTo>
                  <a:lnTo>
                    <a:pt x="3016" y="395"/>
                  </a:lnTo>
                  <a:lnTo>
                    <a:pt x="3063" y="395"/>
                  </a:lnTo>
                  <a:lnTo>
                    <a:pt x="3111" y="415"/>
                  </a:lnTo>
                  <a:lnTo>
                    <a:pt x="3193" y="457"/>
                  </a:lnTo>
                  <a:lnTo>
                    <a:pt x="3288" y="519"/>
                  </a:lnTo>
                  <a:lnTo>
                    <a:pt x="3323" y="574"/>
                  </a:lnTo>
                  <a:lnTo>
                    <a:pt x="3252" y="595"/>
                  </a:lnTo>
                  <a:lnTo>
                    <a:pt x="3205" y="650"/>
                  </a:lnTo>
                  <a:lnTo>
                    <a:pt x="3323" y="781"/>
                  </a:lnTo>
                  <a:lnTo>
                    <a:pt x="3335" y="816"/>
                  </a:lnTo>
                  <a:lnTo>
                    <a:pt x="3347" y="843"/>
                  </a:lnTo>
                  <a:lnTo>
                    <a:pt x="3288" y="913"/>
                  </a:lnTo>
                  <a:lnTo>
                    <a:pt x="3252" y="947"/>
                  </a:lnTo>
                  <a:lnTo>
                    <a:pt x="3252" y="982"/>
                  </a:lnTo>
                  <a:lnTo>
                    <a:pt x="3276" y="1016"/>
                  </a:lnTo>
                  <a:lnTo>
                    <a:pt x="3347" y="1071"/>
                  </a:lnTo>
                  <a:lnTo>
                    <a:pt x="3430" y="1154"/>
                  </a:lnTo>
                  <a:lnTo>
                    <a:pt x="3477" y="1341"/>
                  </a:lnTo>
                  <a:lnTo>
                    <a:pt x="3477" y="1361"/>
                  </a:lnTo>
                  <a:lnTo>
                    <a:pt x="3584" y="1465"/>
                  </a:lnTo>
                  <a:lnTo>
                    <a:pt x="3607" y="1520"/>
                  </a:lnTo>
                  <a:lnTo>
                    <a:pt x="3631" y="1541"/>
                  </a:lnTo>
                  <a:lnTo>
                    <a:pt x="3655" y="1562"/>
                  </a:lnTo>
                  <a:lnTo>
                    <a:pt x="3832" y="1617"/>
                  </a:lnTo>
                  <a:lnTo>
                    <a:pt x="3915" y="1672"/>
                  </a:lnTo>
                  <a:lnTo>
                    <a:pt x="3950" y="1693"/>
                  </a:lnTo>
                  <a:lnTo>
                    <a:pt x="4009" y="1803"/>
                  </a:lnTo>
                  <a:lnTo>
                    <a:pt x="4128" y="1879"/>
                  </a:lnTo>
                  <a:lnTo>
                    <a:pt x="4210" y="1990"/>
                  </a:lnTo>
                  <a:lnTo>
                    <a:pt x="4246" y="2142"/>
                  </a:lnTo>
                  <a:lnTo>
                    <a:pt x="4293" y="2280"/>
                  </a:lnTo>
                  <a:lnTo>
                    <a:pt x="4329" y="2321"/>
                  </a:lnTo>
                  <a:lnTo>
                    <a:pt x="4423" y="2404"/>
                  </a:lnTo>
                  <a:lnTo>
                    <a:pt x="4506" y="2439"/>
                  </a:lnTo>
                  <a:lnTo>
                    <a:pt x="4530" y="2480"/>
                  </a:lnTo>
                  <a:lnTo>
                    <a:pt x="4613" y="2542"/>
                  </a:lnTo>
                  <a:lnTo>
                    <a:pt x="4636" y="2577"/>
                  </a:lnTo>
                  <a:lnTo>
                    <a:pt x="4707" y="2639"/>
                  </a:lnTo>
                  <a:lnTo>
                    <a:pt x="4896" y="2770"/>
                  </a:lnTo>
                  <a:lnTo>
                    <a:pt x="4837" y="2832"/>
                  </a:lnTo>
                  <a:lnTo>
                    <a:pt x="4837" y="2853"/>
                  </a:lnTo>
                  <a:lnTo>
                    <a:pt x="4956" y="2888"/>
                  </a:lnTo>
                  <a:lnTo>
                    <a:pt x="5003" y="2902"/>
                  </a:lnTo>
                  <a:lnTo>
                    <a:pt x="5027" y="2929"/>
                  </a:lnTo>
                  <a:lnTo>
                    <a:pt x="5086" y="3019"/>
                  </a:lnTo>
                  <a:lnTo>
                    <a:pt x="5121" y="3047"/>
                  </a:lnTo>
                  <a:lnTo>
                    <a:pt x="5180" y="3116"/>
                  </a:lnTo>
                  <a:lnTo>
                    <a:pt x="5263" y="3240"/>
                  </a:lnTo>
                  <a:lnTo>
                    <a:pt x="5523" y="3461"/>
                  </a:lnTo>
                  <a:lnTo>
                    <a:pt x="5559" y="3516"/>
                  </a:lnTo>
                  <a:lnTo>
                    <a:pt x="5582" y="3530"/>
                  </a:lnTo>
                  <a:lnTo>
                    <a:pt x="5642" y="3578"/>
                  </a:lnTo>
                  <a:lnTo>
                    <a:pt x="5665" y="3592"/>
                  </a:lnTo>
                  <a:lnTo>
                    <a:pt x="5701" y="3668"/>
                  </a:lnTo>
                  <a:lnTo>
                    <a:pt x="5736" y="3696"/>
                  </a:lnTo>
                  <a:lnTo>
                    <a:pt x="5772" y="3737"/>
                  </a:lnTo>
                  <a:lnTo>
                    <a:pt x="5795" y="3862"/>
                  </a:lnTo>
                  <a:lnTo>
                    <a:pt x="5795" y="3903"/>
                  </a:lnTo>
                  <a:lnTo>
                    <a:pt x="5795" y="3931"/>
                  </a:lnTo>
                  <a:lnTo>
                    <a:pt x="5831" y="3958"/>
                  </a:lnTo>
                  <a:lnTo>
                    <a:pt x="5854" y="3993"/>
                  </a:lnTo>
                  <a:lnTo>
                    <a:pt x="5890" y="4027"/>
                  </a:lnTo>
                  <a:lnTo>
                    <a:pt x="5925" y="4055"/>
                  </a:lnTo>
                  <a:lnTo>
                    <a:pt x="5937" y="4096"/>
                  </a:lnTo>
                  <a:lnTo>
                    <a:pt x="5973" y="4152"/>
                  </a:lnTo>
                  <a:lnTo>
                    <a:pt x="5996" y="4193"/>
                  </a:lnTo>
                  <a:lnTo>
                    <a:pt x="5996" y="4269"/>
                  </a:lnTo>
                  <a:lnTo>
                    <a:pt x="6008" y="4324"/>
                  </a:lnTo>
                  <a:lnTo>
                    <a:pt x="6055" y="4379"/>
                  </a:lnTo>
                  <a:lnTo>
                    <a:pt x="6020" y="4435"/>
                  </a:lnTo>
                  <a:lnTo>
                    <a:pt x="5984" y="4455"/>
                  </a:lnTo>
                  <a:lnTo>
                    <a:pt x="5973" y="4483"/>
                  </a:lnTo>
                  <a:lnTo>
                    <a:pt x="5996" y="4497"/>
                  </a:lnTo>
                  <a:lnTo>
                    <a:pt x="6020" y="4504"/>
                  </a:lnTo>
                  <a:lnTo>
                    <a:pt x="6044" y="4525"/>
                  </a:lnTo>
                  <a:lnTo>
                    <a:pt x="6055" y="4552"/>
                  </a:lnTo>
                  <a:lnTo>
                    <a:pt x="6067" y="4676"/>
                  </a:lnTo>
                  <a:lnTo>
                    <a:pt x="6103" y="4704"/>
                  </a:lnTo>
                  <a:lnTo>
                    <a:pt x="6162" y="4725"/>
                  </a:lnTo>
                  <a:lnTo>
                    <a:pt x="6174" y="4780"/>
                  </a:lnTo>
                  <a:lnTo>
                    <a:pt x="6162" y="4815"/>
                  </a:lnTo>
                  <a:lnTo>
                    <a:pt x="6186" y="4877"/>
                  </a:lnTo>
                  <a:lnTo>
                    <a:pt x="6221" y="4897"/>
                  </a:lnTo>
                  <a:lnTo>
                    <a:pt x="6233" y="4918"/>
                  </a:lnTo>
                  <a:lnTo>
                    <a:pt x="6245" y="4946"/>
                  </a:lnTo>
                  <a:lnTo>
                    <a:pt x="6245" y="4967"/>
                  </a:lnTo>
                  <a:lnTo>
                    <a:pt x="6174" y="5008"/>
                  </a:lnTo>
                  <a:lnTo>
                    <a:pt x="6115" y="5015"/>
                  </a:lnTo>
                  <a:lnTo>
                    <a:pt x="6067" y="5063"/>
                  </a:lnTo>
                  <a:lnTo>
                    <a:pt x="5984" y="5105"/>
                  </a:lnTo>
                  <a:lnTo>
                    <a:pt x="5925" y="5194"/>
                  </a:lnTo>
                  <a:lnTo>
                    <a:pt x="5925" y="5339"/>
                  </a:lnTo>
                  <a:lnTo>
                    <a:pt x="5819" y="5291"/>
                  </a:lnTo>
                  <a:lnTo>
                    <a:pt x="5772" y="5291"/>
                  </a:lnTo>
                  <a:lnTo>
                    <a:pt x="5712" y="5298"/>
                  </a:lnTo>
                  <a:lnTo>
                    <a:pt x="5677" y="5319"/>
                  </a:lnTo>
                  <a:lnTo>
                    <a:pt x="5630" y="5339"/>
                  </a:lnTo>
                  <a:lnTo>
                    <a:pt x="5559" y="5360"/>
                  </a:lnTo>
                  <a:lnTo>
                    <a:pt x="5251" y="5422"/>
                  </a:lnTo>
                  <a:lnTo>
                    <a:pt x="5145" y="5429"/>
                  </a:lnTo>
                  <a:lnTo>
                    <a:pt x="5097" y="5422"/>
                  </a:lnTo>
                  <a:lnTo>
                    <a:pt x="5062" y="5395"/>
                  </a:lnTo>
                  <a:lnTo>
                    <a:pt x="4979" y="5298"/>
                  </a:lnTo>
                  <a:lnTo>
                    <a:pt x="4837" y="5208"/>
                  </a:lnTo>
                  <a:lnTo>
                    <a:pt x="4459" y="5029"/>
                  </a:lnTo>
                  <a:lnTo>
                    <a:pt x="4388" y="4980"/>
                  </a:lnTo>
                  <a:lnTo>
                    <a:pt x="4364" y="4904"/>
                  </a:lnTo>
                  <a:lnTo>
                    <a:pt x="4270" y="4849"/>
                  </a:lnTo>
                  <a:lnTo>
                    <a:pt x="4246" y="4766"/>
                  </a:lnTo>
                  <a:lnTo>
                    <a:pt x="4163" y="4663"/>
                  </a:lnTo>
                  <a:lnTo>
                    <a:pt x="4057" y="4559"/>
                  </a:lnTo>
                  <a:lnTo>
                    <a:pt x="3950" y="4476"/>
                  </a:lnTo>
                  <a:lnTo>
                    <a:pt x="3867" y="4407"/>
                  </a:lnTo>
                  <a:lnTo>
                    <a:pt x="3820" y="4379"/>
                  </a:lnTo>
                  <a:lnTo>
                    <a:pt x="3773" y="4373"/>
                  </a:lnTo>
                  <a:lnTo>
                    <a:pt x="3726" y="4373"/>
                  </a:lnTo>
                  <a:lnTo>
                    <a:pt x="3690" y="4379"/>
                  </a:lnTo>
                  <a:lnTo>
                    <a:pt x="3655" y="4379"/>
                  </a:lnTo>
                  <a:lnTo>
                    <a:pt x="3619" y="4373"/>
                  </a:lnTo>
                  <a:lnTo>
                    <a:pt x="3584" y="4359"/>
                  </a:lnTo>
                  <a:lnTo>
                    <a:pt x="3548" y="4345"/>
                  </a:lnTo>
                  <a:lnTo>
                    <a:pt x="3465" y="4338"/>
                  </a:lnTo>
                  <a:lnTo>
                    <a:pt x="3442" y="4324"/>
                  </a:lnTo>
                  <a:lnTo>
                    <a:pt x="3418" y="4310"/>
                  </a:lnTo>
                  <a:lnTo>
                    <a:pt x="3394" y="4283"/>
                  </a:lnTo>
                  <a:lnTo>
                    <a:pt x="3371" y="4276"/>
                  </a:lnTo>
                  <a:lnTo>
                    <a:pt x="3347" y="4269"/>
                  </a:lnTo>
                  <a:lnTo>
                    <a:pt x="3241" y="4255"/>
                  </a:lnTo>
                  <a:lnTo>
                    <a:pt x="3193" y="4262"/>
                  </a:lnTo>
                  <a:lnTo>
                    <a:pt x="3158" y="4276"/>
                  </a:lnTo>
                  <a:lnTo>
                    <a:pt x="3087" y="4304"/>
                  </a:lnTo>
                  <a:lnTo>
                    <a:pt x="3028" y="4324"/>
                  </a:lnTo>
                  <a:lnTo>
                    <a:pt x="2980" y="4345"/>
                  </a:lnTo>
                  <a:lnTo>
                    <a:pt x="2957" y="4338"/>
                  </a:lnTo>
                  <a:lnTo>
                    <a:pt x="2933" y="4324"/>
                  </a:lnTo>
                  <a:lnTo>
                    <a:pt x="2898" y="4304"/>
                  </a:lnTo>
                  <a:lnTo>
                    <a:pt x="2850" y="4269"/>
                  </a:lnTo>
                  <a:lnTo>
                    <a:pt x="2803" y="4262"/>
                  </a:lnTo>
                  <a:lnTo>
                    <a:pt x="2768" y="4269"/>
                  </a:lnTo>
                  <a:lnTo>
                    <a:pt x="2756" y="4283"/>
                  </a:lnTo>
                  <a:lnTo>
                    <a:pt x="2744" y="4297"/>
                  </a:lnTo>
                  <a:lnTo>
                    <a:pt x="2673" y="4310"/>
                  </a:lnTo>
                  <a:lnTo>
                    <a:pt x="2673" y="4276"/>
                  </a:lnTo>
                  <a:lnTo>
                    <a:pt x="2626" y="4248"/>
                  </a:lnTo>
                  <a:lnTo>
                    <a:pt x="2590" y="4241"/>
                  </a:lnTo>
                  <a:lnTo>
                    <a:pt x="2567" y="4221"/>
                  </a:lnTo>
                  <a:lnTo>
                    <a:pt x="2531" y="4214"/>
                  </a:lnTo>
                  <a:lnTo>
                    <a:pt x="2507" y="4214"/>
                  </a:lnTo>
                  <a:lnTo>
                    <a:pt x="2129" y="4214"/>
                  </a:lnTo>
                  <a:lnTo>
                    <a:pt x="2153" y="4234"/>
                  </a:lnTo>
                  <a:lnTo>
                    <a:pt x="2164" y="4283"/>
                  </a:lnTo>
                  <a:lnTo>
                    <a:pt x="2176" y="4310"/>
                  </a:lnTo>
                  <a:lnTo>
                    <a:pt x="2188" y="4331"/>
                  </a:lnTo>
                  <a:lnTo>
                    <a:pt x="2212" y="4352"/>
                  </a:lnTo>
                  <a:lnTo>
                    <a:pt x="2224" y="4366"/>
                  </a:lnTo>
                  <a:lnTo>
                    <a:pt x="2235" y="4407"/>
                  </a:lnTo>
                  <a:lnTo>
                    <a:pt x="2235" y="4435"/>
                  </a:lnTo>
                  <a:lnTo>
                    <a:pt x="2259" y="4462"/>
                  </a:lnTo>
                  <a:lnTo>
                    <a:pt x="2271" y="4490"/>
                  </a:lnTo>
                  <a:lnTo>
                    <a:pt x="2247" y="4511"/>
                  </a:lnTo>
                  <a:lnTo>
                    <a:pt x="2224" y="4525"/>
                  </a:lnTo>
                  <a:lnTo>
                    <a:pt x="2046" y="4552"/>
                  </a:lnTo>
                  <a:lnTo>
                    <a:pt x="1857" y="4559"/>
                  </a:lnTo>
                  <a:lnTo>
                    <a:pt x="1644" y="4531"/>
                  </a:lnTo>
                  <a:lnTo>
                    <a:pt x="1443" y="4414"/>
                  </a:lnTo>
                  <a:lnTo>
                    <a:pt x="1289" y="4290"/>
                  </a:lnTo>
                  <a:lnTo>
                    <a:pt x="1218" y="4234"/>
                  </a:lnTo>
                  <a:lnTo>
                    <a:pt x="1135" y="4193"/>
                  </a:lnTo>
                  <a:lnTo>
                    <a:pt x="1112" y="4165"/>
                  </a:lnTo>
                  <a:lnTo>
                    <a:pt x="1124" y="4145"/>
                  </a:lnTo>
                  <a:lnTo>
                    <a:pt x="1135" y="4117"/>
                  </a:lnTo>
                  <a:lnTo>
                    <a:pt x="1147" y="4083"/>
                  </a:lnTo>
                  <a:lnTo>
                    <a:pt x="1124" y="4034"/>
                  </a:lnTo>
                  <a:lnTo>
                    <a:pt x="1100" y="4007"/>
                  </a:lnTo>
                  <a:lnTo>
                    <a:pt x="1076" y="3986"/>
                  </a:lnTo>
                  <a:lnTo>
                    <a:pt x="1029" y="3979"/>
                  </a:lnTo>
                  <a:lnTo>
                    <a:pt x="994" y="3944"/>
                  </a:lnTo>
                  <a:lnTo>
                    <a:pt x="970" y="3931"/>
                  </a:lnTo>
                  <a:lnTo>
                    <a:pt x="970" y="3910"/>
                  </a:lnTo>
                  <a:lnTo>
                    <a:pt x="982" y="3889"/>
                  </a:lnTo>
                  <a:lnTo>
                    <a:pt x="994" y="3862"/>
                  </a:lnTo>
                  <a:lnTo>
                    <a:pt x="970" y="3841"/>
                  </a:lnTo>
                  <a:lnTo>
                    <a:pt x="946" y="3820"/>
                  </a:lnTo>
                  <a:lnTo>
                    <a:pt x="934" y="3813"/>
                  </a:lnTo>
                  <a:lnTo>
                    <a:pt x="911" y="3806"/>
                  </a:lnTo>
                  <a:lnTo>
                    <a:pt x="887" y="3799"/>
                  </a:lnTo>
                  <a:lnTo>
                    <a:pt x="852" y="3779"/>
                  </a:lnTo>
                  <a:lnTo>
                    <a:pt x="816" y="3730"/>
                  </a:lnTo>
                  <a:lnTo>
                    <a:pt x="781" y="3703"/>
                  </a:lnTo>
                  <a:lnTo>
                    <a:pt x="733" y="3675"/>
                  </a:lnTo>
                  <a:lnTo>
                    <a:pt x="580" y="3613"/>
                  </a:lnTo>
                  <a:lnTo>
                    <a:pt x="343" y="3489"/>
                  </a:lnTo>
                  <a:lnTo>
                    <a:pt x="319" y="3454"/>
                  </a:lnTo>
                  <a:lnTo>
                    <a:pt x="272" y="3288"/>
                  </a:lnTo>
                  <a:lnTo>
                    <a:pt x="177" y="3185"/>
                  </a:lnTo>
                  <a:lnTo>
                    <a:pt x="142" y="3129"/>
                  </a:lnTo>
                  <a:lnTo>
                    <a:pt x="118" y="3088"/>
                  </a:lnTo>
                  <a:lnTo>
                    <a:pt x="130" y="3060"/>
                  </a:lnTo>
                  <a:lnTo>
                    <a:pt x="201" y="2984"/>
                  </a:lnTo>
                  <a:lnTo>
                    <a:pt x="154" y="2895"/>
                  </a:lnTo>
                  <a:lnTo>
                    <a:pt x="177" y="2860"/>
                  </a:lnTo>
                  <a:lnTo>
                    <a:pt x="177" y="2832"/>
                  </a:lnTo>
                  <a:lnTo>
                    <a:pt x="154" y="2805"/>
                  </a:lnTo>
                  <a:lnTo>
                    <a:pt x="130" y="2777"/>
                  </a:lnTo>
                  <a:lnTo>
                    <a:pt x="83" y="2743"/>
                  </a:lnTo>
                  <a:lnTo>
                    <a:pt x="59" y="2729"/>
                  </a:lnTo>
                  <a:lnTo>
                    <a:pt x="12" y="2701"/>
                  </a:lnTo>
                  <a:lnTo>
                    <a:pt x="0" y="2646"/>
                  </a:lnTo>
                  <a:lnTo>
                    <a:pt x="24" y="2591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1" name="Google Shape;603;p22">
              <a:extLst>
                <a:ext uri="{FF2B5EF4-FFF2-40B4-BE49-F238E27FC236}">
                  <a16:creationId xmlns:a16="http://schemas.microsoft.com/office/drawing/2014/main" id="{7A6C41F8-3869-F6B5-AAE6-8391813427B7}"/>
                </a:ext>
              </a:extLst>
            </p:cNvPr>
            <p:cNvSpPr/>
            <p:nvPr/>
          </p:nvSpPr>
          <p:spPr>
            <a:xfrm flipH="1">
              <a:off x="3930455" y="1661583"/>
              <a:ext cx="270783" cy="401668"/>
            </a:xfrm>
            <a:custGeom>
              <a:avLst/>
              <a:gdLst/>
              <a:ahLst/>
              <a:cxnLst/>
              <a:rect l="l" t="t" r="r" b="b"/>
              <a:pathLst>
                <a:path w="4448" h="4214" extrusionOk="0">
                  <a:moveTo>
                    <a:pt x="107" y="3108"/>
                  </a:moveTo>
                  <a:lnTo>
                    <a:pt x="60" y="3053"/>
                  </a:lnTo>
                  <a:lnTo>
                    <a:pt x="24" y="3032"/>
                  </a:lnTo>
                  <a:lnTo>
                    <a:pt x="1" y="3018"/>
                  </a:lnTo>
                  <a:lnTo>
                    <a:pt x="1" y="3005"/>
                  </a:lnTo>
                  <a:lnTo>
                    <a:pt x="24" y="2984"/>
                  </a:lnTo>
                  <a:lnTo>
                    <a:pt x="83" y="2949"/>
                  </a:lnTo>
                  <a:lnTo>
                    <a:pt x="273" y="2777"/>
                  </a:lnTo>
                  <a:lnTo>
                    <a:pt x="450" y="2659"/>
                  </a:lnTo>
                  <a:lnTo>
                    <a:pt x="817" y="2500"/>
                  </a:lnTo>
                  <a:lnTo>
                    <a:pt x="923" y="2473"/>
                  </a:lnTo>
                  <a:lnTo>
                    <a:pt x="1089" y="2411"/>
                  </a:lnTo>
                  <a:lnTo>
                    <a:pt x="1160" y="2328"/>
                  </a:lnTo>
                  <a:lnTo>
                    <a:pt x="1231" y="2245"/>
                  </a:lnTo>
                  <a:lnTo>
                    <a:pt x="1302" y="2210"/>
                  </a:lnTo>
                  <a:lnTo>
                    <a:pt x="1337" y="2203"/>
                  </a:lnTo>
                  <a:lnTo>
                    <a:pt x="1373" y="2183"/>
                  </a:lnTo>
                  <a:lnTo>
                    <a:pt x="1396" y="2162"/>
                  </a:lnTo>
                  <a:lnTo>
                    <a:pt x="1396" y="2134"/>
                  </a:lnTo>
                  <a:lnTo>
                    <a:pt x="1408" y="2100"/>
                  </a:lnTo>
                  <a:lnTo>
                    <a:pt x="1443" y="2003"/>
                  </a:lnTo>
                  <a:lnTo>
                    <a:pt x="1491" y="1941"/>
                  </a:lnTo>
                  <a:lnTo>
                    <a:pt x="1503" y="1900"/>
                  </a:lnTo>
                  <a:lnTo>
                    <a:pt x="1514" y="1872"/>
                  </a:lnTo>
                  <a:lnTo>
                    <a:pt x="1491" y="1830"/>
                  </a:lnTo>
                  <a:lnTo>
                    <a:pt x="1526" y="1803"/>
                  </a:lnTo>
                  <a:lnTo>
                    <a:pt x="1514" y="1775"/>
                  </a:lnTo>
                  <a:lnTo>
                    <a:pt x="1432" y="1679"/>
                  </a:lnTo>
                  <a:lnTo>
                    <a:pt x="1384" y="1623"/>
                  </a:lnTo>
                  <a:lnTo>
                    <a:pt x="1373" y="1609"/>
                  </a:lnTo>
                  <a:lnTo>
                    <a:pt x="1384" y="1596"/>
                  </a:lnTo>
                  <a:lnTo>
                    <a:pt x="1420" y="1589"/>
                  </a:lnTo>
                  <a:lnTo>
                    <a:pt x="1503" y="1554"/>
                  </a:lnTo>
                  <a:lnTo>
                    <a:pt x="1526" y="1534"/>
                  </a:lnTo>
                  <a:lnTo>
                    <a:pt x="1538" y="1527"/>
                  </a:lnTo>
                  <a:lnTo>
                    <a:pt x="1562" y="1527"/>
                  </a:lnTo>
                  <a:lnTo>
                    <a:pt x="1609" y="1540"/>
                  </a:lnTo>
                  <a:lnTo>
                    <a:pt x="1692" y="1547"/>
                  </a:lnTo>
                  <a:lnTo>
                    <a:pt x="1775" y="1540"/>
                  </a:lnTo>
                  <a:lnTo>
                    <a:pt x="1834" y="1527"/>
                  </a:lnTo>
                  <a:lnTo>
                    <a:pt x="1857" y="1513"/>
                  </a:lnTo>
                  <a:lnTo>
                    <a:pt x="1869" y="1492"/>
                  </a:lnTo>
                  <a:lnTo>
                    <a:pt x="1786" y="1382"/>
                  </a:lnTo>
                  <a:lnTo>
                    <a:pt x="1905" y="1368"/>
                  </a:lnTo>
                  <a:lnTo>
                    <a:pt x="2011" y="1368"/>
                  </a:lnTo>
                  <a:lnTo>
                    <a:pt x="2058" y="1347"/>
                  </a:lnTo>
                  <a:lnTo>
                    <a:pt x="2224" y="1264"/>
                  </a:lnTo>
                  <a:lnTo>
                    <a:pt x="2295" y="1202"/>
                  </a:lnTo>
                  <a:lnTo>
                    <a:pt x="2449" y="1133"/>
                  </a:lnTo>
                  <a:lnTo>
                    <a:pt x="2508" y="1119"/>
                  </a:lnTo>
                  <a:lnTo>
                    <a:pt x="2555" y="1112"/>
                  </a:lnTo>
                  <a:lnTo>
                    <a:pt x="2603" y="1119"/>
                  </a:lnTo>
                  <a:lnTo>
                    <a:pt x="2650" y="1119"/>
                  </a:lnTo>
                  <a:lnTo>
                    <a:pt x="2768" y="1071"/>
                  </a:lnTo>
                  <a:lnTo>
                    <a:pt x="2839" y="1057"/>
                  </a:lnTo>
                  <a:lnTo>
                    <a:pt x="2898" y="1050"/>
                  </a:lnTo>
                  <a:lnTo>
                    <a:pt x="2946" y="1064"/>
                  </a:lnTo>
                  <a:lnTo>
                    <a:pt x="2969" y="1085"/>
                  </a:lnTo>
                  <a:lnTo>
                    <a:pt x="3040" y="1119"/>
                  </a:lnTo>
                  <a:lnTo>
                    <a:pt x="3111" y="1098"/>
                  </a:lnTo>
                  <a:lnTo>
                    <a:pt x="3182" y="1140"/>
                  </a:lnTo>
                  <a:lnTo>
                    <a:pt x="3147" y="1036"/>
                  </a:lnTo>
                  <a:lnTo>
                    <a:pt x="3123" y="1009"/>
                  </a:lnTo>
                  <a:lnTo>
                    <a:pt x="3111" y="974"/>
                  </a:lnTo>
                  <a:lnTo>
                    <a:pt x="3111" y="933"/>
                  </a:lnTo>
                  <a:lnTo>
                    <a:pt x="3087" y="898"/>
                  </a:lnTo>
                  <a:lnTo>
                    <a:pt x="3052" y="822"/>
                  </a:lnTo>
                  <a:lnTo>
                    <a:pt x="3040" y="788"/>
                  </a:lnTo>
                  <a:lnTo>
                    <a:pt x="3064" y="732"/>
                  </a:lnTo>
                  <a:lnTo>
                    <a:pt x="3028" y="663"/>
                  </a:lnTo>
                  <a:lnTo>
                    <a:pt x="3005" y="629"/>
                  </a:lnTo>
                  <a:lnTo>
                    <a:pt x="3005" y="594"/>
                  </a:lnTo>
                  <a:lnTo>
                    <a:pt x="3087" y="587"/>
                  </a:lnTo>
                  <a:lnTo>
                    <a:pt x="3135" y="608"/>
                  </a:lnTo>
                  <a:lnTo>
                    <a:pt x="3182" y="601"/>
                  </a:lnTo>
                  <a:lnTo>
                    <a:pt x="3490" y="539"/>
                  </a:lnTo>
                  <a:lnTo>
                    <a:pt x="3584" y="511"/>
                  </a:lnTo>
                  <a:lnTo>
                    <a:pt x="3608" y="491"/>
                  </a:lnTo>
                  <a:lnTo>
                    <a:pt x="3596" y="470"/>
                  </a:lnTo>
                  <a:lnTo>
                    <a:pt x="3537" y="422"/>
                  </a:lnTo>
                  <a:lnTo>
                    <a:pt x="3525" y="401"/>
                  </a:lnTo>
                  <a:lnTo>
                    <a:pt x="3525" y="380"/>
                  </a:lnTo>
                  <a:lnTo>
                    <a:pt x="3561" y="339"/>
                  </a:lnTo>
                  <a:lnTo>
                    <a:pt x="3572" y="311"/>
                  </a:lnTo>
                  <a:lnTo>
                    <a:pt x="3572" y="235"/>
                  </a:lnTo>
                  <a:lnTo>
                    <a:pt x="3643" y="235"/>
                  </a:lnTo>
                  <a:lnTo>
                    <a:pt x="3702" y="249"/>
                  </a:lnTo>
                  <a:lnTo>
                    <a:pt x="3762" y="249"/>
                  </a:lnTo>
                  <a:lnTo>
                    <a:pt x="3797" y="235"/>
                  </a:lnTo>
                  <a:lnTo>
                    <a:pt x="3809" y="214"/>
                  </a:lnTo>
                  <a:lnTo>
                    <a:pt x="3785" y="180"/>
                  </a:lnTo>
                  <a:lnTo>
                    <a:pt x="3608" y="0"/>
                  </a:lnTo>
                  <a:lnTo>
                    <a:pt x="3974" y="111"/>
                  </a:lnTo>
                  <a:lnTo>
                    <a:pt x="3951" y="152"/>
                  </a:lnTo>
                  <a:lnTo>
                    <a:pt x="3951" y="228"/>
                  </a:lnTo>
                  <a:lnTo>
                    <a:pt x="4010" y="359"/>
                  </a:lnTo>
                  <a:lnTo>
                    <a:pt x="4010" y="401"/>
                  </a:lnTo>
                  <a:lnTo>
                    <a:pt x="4022" y="449"/>
                  </a:lnTo>
                  <a:lnTo>
                    <a:pt x="4069" y="525"/>
                  </a:lnTo>
                  <a:lnTo>
                    <a:pt x="4116" y="587"/>
                  </a:lnTo>
                  <a:lnTo>
                    <a:pt x="4140" y="636"/>
                  </a:lnTo>
                  <a:lnTo>
                    <a:pt x="4128" y="691"/>
                  </a:lnTo>
                  <a:lnTo>
                    <a:pt x="4199" y="815"/>
                  </a:lnTo>
                  <a:lnTo>
                    <a:pt x="4235" y="877"/>
                  </a:lnTo>
                  <a:lnTo>
                    <a:pt x="4448" y="1002"/>
                  </a:lnTo>
                  <a:lnTo>
                    <a:pt x="4436" y="1022"/>
                  </a:lnTo>
                  <a:lnTo>
                    <a:pt x="4400" y="1002"/>
                  </a:lnTo>
                  <a:lnTo>
                    <a:pt x="4341" y="995"/>
                  </a:lnTo>
                  <a:lnTo>
                    <a:pt x="4270" y="988"/>
                  </a:lnTo>
                  <a:lnTo>
                    <a:pt x="4223" y="1002"/>
                  </a:lnTo>
                  <a:lnTo>
                    <a:pt x="4176" y="1029"/>
                  </a:lnTo>
                  <a:lnTo>
                    <a:pt x="4116" y="1029"/>
                  </a:lnTo>
                  <a:lnTo>
                    <a:pt x="4069" y="1071"/>
                  </a:lnTo>
                  <a:lnTo>
                    <a:pt x="4045" y="1085"/>
                  </a:lnTo>
                  <a:lnTo>
                    <a:pt x="3998" y="1119"/>
                  </a:lnTo>
                  <a:lnTo>
                    <a:pt x="3951" y="1181"/>
                  </a:lnTo>
                  <a:lnTo>
                    <a:pt x="3963" y="1312"/>
                  </a:lnTo>
                  <a:lnTo>
                    <a:pt x="4034" y="1458"/>
                  </a:lnTo>
                  <a:lnTo>
                    <a:pt x="4128" y="1561"/>
                  </a:lnTo>
                  <a:lnTo>
                    <a:pt x="4270" y="1637"/>
                  </a:lnTo>
                  <a:lnTo>
                    <a:pt x="4329" y="1658"/>
                  </a:lnTo>
                  <a:lnTo>
                    <a:pt x="4424" y="1644"/>
                  </a:lnTo>
                  <a:lnTo>
                    <a:pt x="4424" y="1644"/>
                  </a:lnTo>
                  <a:lnTo>
                    <a:pt x="4424" y="1651"/>
                  </a:lnTo>
                  <a:lnTo>
                    <a:pt x="4424" y="1782"/>
                  </a:lnTo>
                  <a:lnTo>
                    <a:pt x="4329" y="1803"/>
                  </a:lnTo>
                  <a:lnTo>
                    <a:pt x="4294" y="1817"/>
                  </a:lnTo>
                  <a:lnTo>
                    <a:pt x="4176" y="1837"/>
                  </a:lnTo>
                  <a:lnTo>
                    <a:pt x="3974" y="1893"/>
                  </a:lnTo>
                  <a:lnTo>
                    <a:pt x="3915" y="1934"/>
                  </a:lnTo>
                  <a:lnTo>
                    <a:pt x="3844" y="1982"/>
                  </a:lnTo>
                  <a:lnTo>
                    <a:pt x="3702" y="1996"/>
                  </a:lnTo>
                  <a:lnTo>
                    <a:pt x="3691" y="2017"/>
                  </a:lnTo>
                  <a:lnTo>
                    <a:pt x="3679" y="2024"/>
                  </a:lnTo>
                  <a:lnTo>
                    <a:pt x="3643" y="2024"/>
                  </a:lnTo>
                  <a:lnTo>
                    <a:pt x="3596" y="2024"/>
                  </a:lnTo>
                  <a:lnTo>
                    <a:pt x="3537" y="2045"/>
                  </a:lnTo>
                  <a:lnTo>
                    <a:pt x="3501" y="2141"/>
                  </a:lnTo>
                  <a:lnTo>
                    <a:pt x="3395" y="2238"/>
                  </a:lnTo>
                  <a:lnTo>
                    <a:pt x="2733" y="2424"/>
                  </a:lnTo>
                  <a:lnTo>
                    <a:pt x="2567" y="2493"/>
                  </a:lnTo>
                  <a:lnTo>
                    <a:pt x="2603" y="2535"/>
                  </a:lnTo>
                  <a:lnTo>
                    <a:pt x="2591" y="2549"/>
                  </a:lnTo>
                  <a:lnTo>
                    <a:pt x="2520" y="2611"/>
                  </a:lnTo>
                  <a:lnTo>
                    <a:pt x="2508" y="2625"/>
                  </a:lnTo>
                  <a:lnTo>
                    <a:pt x="2520" y="2639"/>
                  </a:lnTo>
                  <a:lnTo>
                    <a:pt x="2543" y="2645"/>
                  </a:lnTo>
                  <a:lnTo>
                    <a:pt x="2555" y="2756"/>
                  </a:lnTo>
                  <a:lnTo>
                    <a:pt x="2591" y="2777"/>
                  </a:lnTo>
                  <a:lnTo>
                    <a:pt x="2792" y="2804"/>
                  </a:lnTo>
                  <a:lnTo>
                    <a:pt x="2839" y="2811"/>
                  </a:lnTo>
                  <a:lnTo>
                    <a:pt x="2886" y="2818"/>
                  </a:lnTo>
                  <a:lnTo>
                    <a:pt x="2946" y="2839"/>
                  </a:lnTo>
                  <a:lnTo>
                    <a:pt x="3016" y="2887"/>
                  </a:lnTo>
                  <a:lnTo>
                    <a:pt x="3064" y="2901"/>
                  </a:lnTo>
                  <a:lnTo>
                    <a:pt x="3087" y="2922"/>
                  </a:lnTo>
                  <a:lnTo>
                    <a:pt x="3111" y="2942"/>
                  </a:lnTo>
                  <a:lnTo>
                    <a:pt x="3135" y="3032"/>
                  </a:lnTo>
                  <a:lnTo>
                    <a:pt x="3052" y="3170"/>
                  </a:lnTo>
                  <a:lnTo>
                    <a:pt x="3076" y="3226"/>
                  </a:lnTo>
                  <a:lnTo>
                    <a:pt x="3076" y="3260"/>
                  </a:lnTo>
                  <a:lnTo>
                    <a:pt x="3076" y="3308"/>
                  </a:lnTo>
                  <a:lnTo>
                    <a:pt x="2993" y="3453"/>
                  </a:lnTo>
                  <a:lnTo>
                    <a:pt x="2993" y="3550"/>
                  </a:lnTo>
                  <a:lnTo>
                    <a:pt x="2969" y="3668"/>
                  </a:lnTo>
                  <a:lnTo>
                    <a:pt x="2946" y="3702"/>
                  </a:lnTo>
                  <a:lnTo>
                    <a:pt x="2922" y="3737"/>
                  </a:lnTo>
                  <a:lnTo>
                    <a:pt x="2886" y="3757"/>
                  </a:lnTo>
                  <a:lnTo>
                    <a:pt x="2721" y="3799"/>
                  </a:lnTo>
                  <a:lnTo>
                    <a:pt x="2603" y="3847"/>
                  </a:lnTo>
                  <a:lnTo>
                    <a:pt x="2461" y="3937"/>
                  </a:lnTo>
                  <a:lnTo>
                    <a:pt x="2047" y="3820"/>
                  </a:lnTo>
                  <a:lnTo>
                    <a:pt x="1881" y="3792"/>
                  </a:lnTo>
                  <a:lnTo>
                    <a:pt x="1680" y="3744"/>
                  </a:lnTo>
                  <a:lnTo>
                    <a:pt x="1585" y="3744"/>
                  </a:lnTo>
                  <a:lnTo>
                    <a:pt x="1538" y="3744"/>
                  </a:lnTo>
                  <a:lnTo>
                    <a:pt x="1455" y="3785"/>
                  </a:lnTo>
                  <a:lnTo>
                    <a:pt x="1313" y="3847"/>
                  </a:lnTo>
                  <a:lnTo>
                    <a:pt x="1207" y="3951"/>
                  </a:lnTo>
                  <a:lnTo>
                    <a:pt x="1124" y="3999"/>
                  </a:lnTo>
                  <a:lnTo>
                    <a:pt x="1077" y="4020"/>
                  </a:lnTo>
                  <a:lnTo>
                    <a:pt x="1030" y="4047"/>
                  </a:lnTo>
                  <a:lnTo>
                    <a:pt x="1006" y="4082"/>
                  </a:lnTo>
                  <a:lnTo>
                    <a:pt x="1006" y="4213"/>
                  </a:lnTo>
                  <a:lnTo>
                    <a:pt x="911" y="4199"/>
                  </a:lnTo>
                  <a:lnTo>
                    <a:pt x="876" y="4186"/>
                  </a:lnTo>
                  <a:lnTo>
                    <a:pt x="805" y="4144"/>
                  </a:lnTo>
                  <a:lnTo>
                    <a:pt x="758" y="4137"/>
                  </a:lnTo>
                  <a:lnTo>
                    <a:pt x="627" y="4144"/>
                  </a:lnTo>
                  <a:lnTo>
                    <a:pt x="533" y="4144"/>
                  </a:lnTo>
                  <a:lnTo>
                    <a:pt x="438" y="4123"/>
                  </a:lnTo>
                  <a:lnTo>
                    <a:pt x="367" y="4096"/>
                  </a:lnTo>
                  <a:lnTo>
                    <a:pt x="308" y="4054"/>
                  </a:lnTo>
                  <a:lnTo>
                    <a:pt x="261" y="3999"/>
                  </a:lnTo>
                  <a:lnTo>
                    <a:pt x="249" y="3944"/>
                  </a:lnTo>
                  <a:lnTo>
                    <a:pt x="237" y="3930"/>
                  </a:lnTo>
                  <a:lnTo>
                    <a:pt x="225" y="3923"/>
                  </a:lnTo>
                  <a:lnTo>
                    <a:pt x="190" y="3930"/>
                  </a:lnTo>
                  <a:lnTo>
                    <a:pt x="131" y="3937"/>
                  </a:lnTo>
                  <a:lnTo>
                    <a:pt x="107" y="3909"/>
                  </a:lnTo>
                  <a:lnTo>
                    <a:pt x="48" y="3826"/>
                  </a:lnTo>
                  <a:lnTo>
                    <a:pt x="36" y="3799"/>
                  </a:lnTo>
                  <a:lnTo>
                    <a:pt x="48" y="3757"/>
                  </a:lnTo>
                  <a:lnTo>
                    <a:pt x="83" y="3681"/>
                  </a:lnTo>
                  <a:lnTo>
                    <a:pt x="95" y="3612"/>
                  </a:lnTo>
                  <a:lnTo>
                    <a:pt x="83" y="3564"/>
                  </a:lnTo>
                  <a:lnTo>
                    <a:pt x="83" y="3557"/>
                  </a:lnTo>
                  <a:lnTo>
                    <a:pt x="131" y="3529"/>
                  </a:lnTo>
                  <a:lnTo>
                    <a:pt x="166" y="3460"/>
                  </a:lnTo>
                  <a:lnTo>
                    <a:pt x="237" y="3198"/>
                  </a:lnTo>
                  <a:lnTo>
                    <a:pt x="202" y="3156"/>
                  </a:lnTo>
                  <a:lnTo>
                    <a:pt x="107" y="3108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4" name="Google Shape;604;p22">
              <a:extLst>
                <a:ext uri="{FF2B5EF4-FFF2-40B4-BE49-F238E27FC236}">
                  <a16:creationId xmlns:a16="http://schemas.microsoft.com/office/drawing/2014/main" id="{A2A88097-6762-4345-6629-1730BEDEEC1E}"/>
                </a:ext>
              </a:extLst>
            </p:cNvPr>
            <p:cNvSpPr/>
            <p:nvPr/>
          </p:nvSpPr>
          <p:spPr>
            <a:xfrm flipH="1">
              <a:off x="4206243" y="2088130"/>
              <a:ext cx="475210" cy="525390"/>
            </a:xfrm>
            <a:custGeom>
              <a:avLst/>
              <a:gdLst/>
              <a:ahLst/>
              <a:cxnLst/>
              <a:rect l="l" t="t" r="r" b="b"/>
              <a:pathLst>
                <a:path w="7806" h="5512" extrusionOk="0">
                  <a:moveTo>
                    <a:pt x="36" y="3081"/>
                  </a:moveTo>
                  <a:lnTo>
                    <a:pt x="47" y="3046"/>
                  </a:lnTo>
                  <a:lnTo>
                    <a:pt x="36" y="3019"/>
                  </a:lnTo>
                  <a:lnTo>
                    <a:pt x="12" y="2963"/>
                  </a:lnTo>
                  <a:lnTo>
                    <a:pt x="106" y="2805"/>
                  </a:lnTo>
                  <a:lnTo>
                    <a:pt x="142" y="2839"/>
                  </a:lnTo>
                  <a:lnTo>
                    <a:pt x="154" y="2846"/>
                  </a:lnTo>
                  <a:lnTo>
                    <a:pt x="177" y="2860"/>
                  </a:lnTo>
                  <a:lnTo>
                    <a:pt x="189" y="2874"/>
                  </a:lnTo>
                  <a:lnTo>
                    <a:pt x="272" y="2874"/>
                  </a:lnTo>
                  <a:lnTo>
                    <a:pt x="284" y="2818"/>
                  </a:lnTo>
                  <a:lnTo>
                    <a:pt x="272" y="2749"/>
                  </a:lnTo>
                  <a:lnTo>
                    <a:pt x="272" y="2715"/>
                  </a:lnTo>
                  <a:lnTo>
                    <a:pt x="284" y="2660"/>
                  </a:lnTo>
                  <a:lnTo>
                    <a:pt x="296" y="2632"/>
                  </a:lnTo>
                  <a:lnTo>
                    <a:pt x="319" y="2618"/>
                  </a:lnTo>
                  <a:lnTo>
                    <a:pt x="343" y="2611"/>
                  </a:lnTo>
                  <a:lnTo>
                    <a:pt x="379" y="2611"/>
                  </a:lnTo>
                  <a:lnTo>
                    <a:pt x="414" y="2611"/>
                  </a:lnTo>
                  <a:lnTo>
                    <a:pt x="438" y="2611"/>
                  </a:lnTo>
                  <a:lnTo>
                    <a:pt x="473" y="2625"/>
                  </a:lnTo>
                  <a:lnTo>
                    <a:pt x="580" y="2639"/>
                  </a:lnTo>
                  <a:lnTo>
                    <a:pt x="615" y="2632"/>
                  </a:lnTo>
                  <a:lnTo>
                    <a:pt x="651" y="2632"/>
                  </a:lnTo>
                  <a:lnTo>
                    <a:pt x="662" y="2625"/>
                  </a:lnTo>
                  <a:lnTo>
                    <a:pt x="686" y="2632"/>
                  </a:lnTo>
                  <a:lnTo>
                    <a:pt x="698" y="2639"/>
                  </a:lnTo>
                  <a:lnTo>
                    <a:pt x="710" y="2660"/>
                  </a:lnTo>
                  <a:lnTo>
                    <a:pt x="721" y="2666"/>
                  </a:lnTo>
                  <a:lnTo>
                    <a:pt x="745" y="2673"/>
                  </a:lnTo>
                  <a:lnTo>
                    <a:pt x="745" y="2666"/>
                  </a:lnTo>
                  <a:lnTo>
                    <a:pt x="769" y="2632"/>
                  </a:lnTo>
                  <a:lnTo>
                    <a:pt x="781" y="2611"/>
                  </a:lnTo>
                  <a:lnTo>
                    <a:pt x="816" y="2604"/>
                  </a:lnTo>
                  <a:lnTo>
                    <a:pt x="840" y="2604"/>
                  </a:lnTo>
                  <a:lnTo>
                    <a:pt x="863" y="2611"/>
                  </a:lnTo>
                  <a:lnTo>
                    <a:pt x="911" y="2611"/>
                  </a:lnTo>
                  <a:lnTo>
                    <a:pt x="934" y="2611"/>
                  </a:lnTo>
                  <a:lnTo>
                    <a:pt x="958" y="2618"/>
                  </a:lnTo>
                  <a:lnTo>
                    <a:pt x="1029" y="2639"/>
                  </a:lnTo>
                  <a:lnTo>
                    <a:pt x="1124" y="2590"/>
                  </a:lnTo>
                  <a:lnTo>
                    <a:pt x="1171" y="2570"/>
                  </a:lnTo>
                  <a:lnTo>
                    <a:pt x="1206" y="2549"/>
                  </a:lnTo>
                  <a:lnTo>
                    <a:pt x="1242" y="2535"/>
                  </a:lnTo>
                  <a:lnTo>
                    <a:pt x="1336" y="2521"/>
                  </a:lnTo>
                  <a:lnTo>
                    <a:pt x="1419" y="2515"/>
                  </a:lnTo>
                  <a:lnTo>
                    <a:pt x="1526" y="2487"/>
                  </a:lnTo>
                  <a:lnTo>
                    <a:pt x="1538" y="2480"/>
                  </a:lnTo>
                  <a:lnTo>
                    <a:pt x="1561" y="2452"/>
                  </a:lnTo>
                  <a:lnTo>
                    <a:pt x="1419" y="2321"/>
                  </a:lnTo>
                  <a:lnTo>
                    <a:pt x="1372" y="2280"/>
                  </a:lnTo>
                  <a:lnTo>
                    <a:pt x="1348" y="2252"/>
                  </a:lnTo>
                  <a:lnTo>
                    <a:pt x="1348" y="2238"/>
                  </a:lnTo>
                  <a:lnTo>
                    <a:pt x="1360" y="2224"/>
                  </a:lnTo>
                  <a:lnTo>
                    <a:pt x="1372" y="2211"/>
                  </a:lnTo>
                  <a:lnTo>
                    <a:pt x="1372" y="2176"/>
                  </a:lnTo>
                  <a:lnTo>
                    <a:pt x="1372" y="2162"/>
                  </a:lnTo>
                  <a:lnTo>
                    <a:pt x="1384" y="2148"/>
                  </a:lnTo>
                  <a:lnTo>
                    <a:pt x="1419" y="2142"/>
                  </a:lnTo>
                  <a:lnTo>
                    <a:pt x="1443" y="2128"/>
                  </a:lnTo>
                  <a:lnTo>
                    <a:pt x="1455" y="2121"/>
                  </a:lnTo>
                  <a:lnTo>
                    <a:pt x="1478" y="2093"/>
                  </a:lnTo>
                  <a:lnTo>
                    <a:pt x="1490" y="2079"/>
                  </a:lnTo>
                  <a:lnTo>
                    <a:pt x="1549" y="2038"/>
                  </a:lnTo>
                  <a:lnTo>
                    <a:pt x="1407" y="1941"/>
                  </a:lnTo>
                  <a:lnTo>
                    <a:pt x="1396" y="1810"/>
                  </a:lnTo>
                  <a:lnTo>
                    <a:pt x="1455" y="1803"/>
                  </a:lnTo>
                  <a:lnTo>
                    <a:pt x="1455" y="1796"/>
                  </a:lnTo>
                  <a:lnTo>
                    <a:pt x="1455" y="1782"/>
                  </a:lnTo>
                  <a:lnTo>
                    <a:pt x="1502" y="1755"/>
                  </a:lnTo>
                  <a:lnTo>
                    <a:pt x="1609" y="1651"/>
                  </a:lnTo>
                  <a:lnTo>
                    <a:pt x="1632" y="1603"/>
                  </a:lnTo>
                  <a:lnTo>
                    <a:pt x="1620" y="1575"/>
                  </a:lnTo>
                  <a:lnTo>
                    <a:pt x="1632" y="1548"/>
                  </a:lnTo>
                  <a:lnTo>
                    <a:pt x="1904" y="1416"/>
                  </a:lnTo>
                  <a:lnTo>
                    <a:pt x="1940" y="1389"/>
                  </a:lnTo>
                  <a:lnTo>
                    <a:pt x="1963" y="1354"/>
                  </a:lnTo>
                  <a:lnTo>
                    <a:pt x="1987" y="1285"/>
                  </a:lnTo>
                  <a:lnTo>
                    <a:pt x="1987" y="1271"/>
                  </a:lnTo>
                  <a:lnTo>
                    <a:pt x="1975" y="1258"/>
                  </a:lnTo>
                  <a:lnTo>
                    <a:pt x="1963" y="1237"/>
                  </a:lnTo>
                  <a:lnTo>
                    <a:pt x="2105" y="1216"/>
                  </a:lnTo>
                  <a:lnTo>
                    <a:pt x="2176" y="1230"/>
                  </a:lnTo>
                  <a:lnTo>
                    <a:pt x="2212" y="1251"/>
                  </a:lnTo>
                  <a:lnTo>
                    <a:pt x="2283" y="1237"/>
                  </a:lnTo>
                  <a:lnTo>
                    <a:pt x="2306" y="1237"/>
                  </a:lnTo>
                  <a:lnTo>
                    <a:pt x="2354" y="1237"/>
                  </a:lnTo>
                  <a:lnTo>
                    <a:pt x="2365" y="1237"/>
                  </a:lnTo>
                  <a:lnTo>
                    <a:pt x="2377" y="1230"/>
                  </a:lnTo>
                  <a:lnTo>
                    <a:pt x="2401" y="1223"/>
                  </a:lnTo>
                  <a:lnTo>
                    <a:pt x="2448" y="1223"/>
                  </a:lnTo>
                  <a:lnTo>
                    <a:pt x="2531" y="1223"/>
                  </a:lnTo>
                  <a:lnTo>
                    <a:pt x="2649" y="1216"/>
                  </a:lnTo>
                  <a:lnTo>
                    <a:pt x="2720" y="1216"/>
                  </a:lnTo>
                  <a:lnTo>
                    <a:pt x="2744" y="1209"/>
                  </a:lnTo>
                  <a:lnTo>
                    <a:pt x="2768" y="1209"/>
                  </a:lnTo>
                  <a:lnTo>
                    <a:pt x="2779" y="1202"/>
                  </a:lnTo>
                  <a:lnTo>
                    <a:pt x="2827" y="1202"/>
                  </a:lnTo>
                  <a:lnTo>
                    <a:pt x="2850" y="1202"/>
                  </a:lnTo>
                  <a:lnTo>
                    <a:pt x="2886" y="1223"/>
                  </a:lnTo>
                  <a:lnTo>
                    <a:pt x="2945" y="1271"/>
                  </a:lnTo>
                  <a:lnTo>
                    <a:pt x="2980" y="1375"/>
                  </a:lnTo>
                  <a:lnTo>
                    <a:pt x="2992" y="1389"/>
                  </a:lnTo>
                  <a:lnTo>
                    <a:pt x="3063" y="1389"/>
                  </a:lnTo>
                  <a:lnTo>
                    <a:pt x="3181" y="1382"/>
                  </a:lnTo>
                  <a:lnTo>
                    <a:pt x="3312" y="1389"/>
                  </a:lnTo>
                  <a:lnTo>
                    <a:pt x="3383" y="1382"/>
                  </a:lnTo>
                  <a:lnTo>
                    <a:pt x="3418" y="1375"/>
                  </a:lnTo>
                  <a:lnTo>
                    <a:pt x="3442" y="1347"/>
                  </a:lnTo>
                  <a:lnTo>
                    <a:pt x="3501" y="1327"/>
                  </a:lnTo>
                  <a:lnTo>
                    <a:pt x="3714" y="1313"/>
                  </a:lnTo>
                  <a:lnTo>
                    <a:pt x="3785" y="1299"/>
                  </a:lnTo>
                  <a:lnTo>
                    <a:pt x="3844" y="1285"/>
                  </a:lnTo>
                  <a:lnTo>
                    <a:pt x="3903" y="1264"/>
                  </a:lnTo>
                  <a:lnTo>
                    <a:pt x="3927" y="1251"/>
                  </a:lnTo>
                  <a:lnTo>
                    <a:pt x="3962" y="1216"/>
                  </a:lnTo>
                  <a:lnTo>
                    <a:pt x="3974" y="1202"/>
                  </a:lnTo>
                  <a:lnTo>
                    <a:pt x="3974" y="1195"/>
                  </a:lnTo>
                  <a:lnTo>
                    <a:pt x="3974" y="1188"/>
                  </a:lnTo>
                  <a:lnTo>
                    <a:pt x="3986" y="1175"/>
                  </a:lnTo>
                  <a:lnTo>
                    <a:pt x="4080" y="1113"/>
                  </a:lnTo>
                  <a:lnTo>
                    <a:pt x="4175" y="1064"/>
                  </a:lnTo>
                  <a:lnTo>
                    <a:pt x="4270" y="1037"/>
                  </a:lnTo>
                  <a:lnTo>
                    <a:pt x="4305" y="1016"/>
                  </a:lnTo>
                  <a:lnTo>
                    <a:pt x="4329" y="1002"/>
                  </a:lnTo>
                  <a:lnTo>
                    <a:pt x="4388" y="961"/>
                  </a:lnTo>
                  <a:lnTo>
                    <a:pt x="4873" y="947"/>
                  </a:lnTo>
                  <a:lnTo>
                    <a:pt x="4873" y="885"/>
                  </a:lnTo>
                  <a:lnTo>
                    <a:pt x="4849" y="871"/>
                  </a:lnTo>
                  <a:lnTo>
                    <a:pt x="4825" y="843"/>
                  </a:lnTo>
                  <a:lnTo>
                    <a:pt x="4825" y="822"/>
                  </a:lnTo>
                  <a:lnTo>
                    <a:pt x="4837" y="802"/>
                  </a:lnTo>
                  <a:lnTo>
                    <a:pt x="4849" y="767"/>
                  </a:lnTo>
                  <a:lnTo>
                    <a:pt x="4849" y="746"/>
                  </a:lnTo>
                  <a:lnTo>
                    <a:pt x="4825" y="726"/>
                  </a:lnTo>
                  <a:lnTo>
                    <a:pt x="4766" y="684"/>
                  </a:lnTo>
                  <a:lnTo>
                    <a:pt x="4743" y="677"/>
                  </a:lnTo>
                  <a:lnTo>
                    <a:pt x="4695" y="657"/>
                  </a:lnTo>
                  <a:lnTo>
                    <a:pt x="4589" y="608"/>
                  </a:lnTo>
                  <a:lnTo>
                    <a:pt x="4565" y="567"/>
                  </a:lnTo>
                  <a:lnTo>
                    <a:pt x="4565" y="525"/>
                  </a:lnTo>
                  <a:lnTo>
                    <a:pt x="4589" y="484"/>
                  </a:lnTo>
                  <a:lnTo>
                    <a:pt x="4601" y="477"/>
                  </a:lnTo>
                  <a:lnTo>
                    <a:pt x="4613" y="470"/>
                  </a:lnTo>
                  <a:lnTo>
                    <a:pt x="4636" y="456"/>
                  </a:lnTo>
                  <a:lnTo>
                    <a:pt x="4648" y="450"/>
                  </a:lnTo>
                  <a:lnTo>
                    <a:pt x="4684" y="429"/>
                  </a:lnTo>
                  <a:lnTo>
                    <a:pt x="4684" y="429"/>
                  </a:lnTo>
                  <a:lnTo>
                    <a:pt x="4707" y="422"/>
                  </a:lnTo>
                  <a:lnTo>
                    <a:pt x="4731" y="422"/>
                  </a:lnTo>
                  <a:lnTo>
                    <a:pt x="4754" y="415"/>
                  </a:lnTo>
                  <a:lnTo>
                    <a:pt x="4766" y="408"/>
                  </a:lnTo>
                  <a:lnTo>
                    <a:pt x="4790" y="394"/>
                  </a:lnTo>
                  <a:lnTo>
                    <a:pt x="4790" y="353"/>
                  </a:lnTo>
                  <a:lnTo>
                    <a:pt x="4944" y="194"/>
                  </a:lnTo>
                  <a:lnTo>
                    <a:pt x="4979" y="146"/>
                  </a:lnTo>
                  <a:lnTo>
                    <a:pt x="4979" y="111"/>
                  </a:lnTo>
                  <a:lnTo>
                    <a:pt x="5003" y="1"/>
                  </a:lnTo>
                  <a:lnTo>
                    <a:pt x="5038" y="28"/>
                  </a:lnTo>
                  <a:lnTo>
                    <a:pt x="5086" y="35"/>
                  </a:lnTo>
                  <a:lnTo>
                    <a:pt x="5121" y="56"/>
                  </a:lnTo>
                  <a:lnTo>
                    <a:pt x="5145" y="77"/>
                  </a:lnTo>
                  <a:lnTo>
                    <a:pt x="5180" y="104"/>
                  </a:lnTo>
                  <a:lnTo>
                    <a:pt x="5192" y="104"/>
                  </a:lnTo>
                  <a:lnTo>
                    <a:pt x="5263" y="125"/>
                  </a:lnTo>
                  <a:lnTo>
                    <a:pt x="5263" y="132"/>
                  </a:lnTo>
                  <a:lnTo>
                    <a:pt x="5310" y="194"/>
                  </a:lnTo>
                  <a:lnTo>
                    <a:pt x="5334" y="263"/>
                  </a:lnTo>
                  <a:lnTo>
                    <a:pt x="5334" y="304"/>
                  </a:lnTo>
                  <a:lnTo>
                    <a:pt x="5334" y="353"/>
                  </a:lnTo>
                  <a:lnTo>
                    <a:pt x="5263" y="477"/>
                  </a:lnTo>
                  <a:lnTo>
                    <a:pt x="5275" y="505"/>
                  </a:lnTo>
                  <a:lnTo>
                    <a:pt x="5228" y="636"/>
                  </a:lnTo>
                  <a:lnTo>
                    <a:pt x="5192" y="657"/>
                  </a:lnTo>
                  <a:lnTo>
                    <a:pt x="5168" y="677"/>
                  </a:lnTo>
                  <a:lnTo>
                    <a:pt x="5121" y="816"/>
                  </a:lnTo>
                  <a:lnTo>
                    <a:pt x="5121" y="864"/>
                  </a:lnTo>
                  <a:lnTo>
                    <a:pt x="5145" y="988"/>
                  </a:lnTo>
                  <a:lnTo>
                    <a:pt x="5168" y="1016"/>
                  </a:lnTo>
                  <a:lnTo>
                    <a:pt x="5192" y="1037"/>
                  </a:lnTo>
                  <a:lnTo>
                    <a:pt x="5192" y="1050"/>
                  </a:lnTo>
                  <a:lnTo>
                    <a:pt x="5168" y="1085"/>
                  </a:lnTo>
                  <a:lnTo>
                    <a:pt x="5145" y="1106"/>
                  </a:lnTo>
                  <a:lnTo>
                    <a:pt x="5157" y="1126"/>
                  </a:lnTo>
                  <a:lnTo>
                    <a:pt x="5168" y="1147"/>
                  </a:lnTo>
                  <a:lnTo>
                    <a:pt x="5180" y="1168"/>
                  </a:lnTo>
                  <a:lnTo>
                    <a:pt x="5168" y="1244"/>
                  </a:lnTo>
                  <a:lnTo>
                    <a:pt x="5192" y="1278"/>
                  </a:lnTo>
                  <a:lnTo>
                    <a:pt x="5239" y="1292"/>
                  </a:lnTo>
                  <a:lnTo>
                    <a:pt x="5251" y="1313"/>
                  </a:lnTo>
                  <a:lnTo>
                    <a:pt x="5464" y="1472"/>
                  </a:lnTo>
                  <a:lnTo>
                    <a:pt x="5488" y="1506"/>
                  </a:lnTo>
                  <a:lnTo>
                    <a:pt x="5488" y="1589"/>
                  </a:lnTo>
                  <a:lnTo>
                    <a:pt x="5476" y="1610"/>
                  </a:lnTo>
                  <a:lnTo>
                    <a:pt x="5440" y="1644"/>
                  </a:lnTo>
                  <a:lnTo>
                    <a:pt x="5440" y="1672"/>
                  </a:lnTo>
                  <a:lnTo>
                    <a:pt x="5440" y="1693"/>
                  </a:lnTo>
                  <a:lnTo>
                    <a:pt x="5488" y="1755"/>
                  </a:lnTo>
                  <a:lnTo>
                    <a:pt x="5535" y="1845"/>
                  </a:lnTo>
                  <a:lnTo>
                    <a:pt x="5559" y="1941"/>
                  </a:lnTo>
                  <a:lnTo>
                    <a:pt x="5559" y="1948"/>
                  </a:lnTo>
                  <a:lnTo>
                    <a:pt x="5582" y="2045"/>
                  </a:lnTo>
                  <a:lnTo>
                    <a:pt x="5547" y="2335"/>
                  </a:lnTo>
                  <a:lnTo>
                    <a:pt x="5523" y="2376"/>
                  </a:lnTo>
                  <a:lnTo>
                    <a:pt x="5488" y="2411"/>
                  </a:lnTo>
                  <a:lnTo>
                    <a:pt x="5440" y="2445"/>
                  </a:lnTo>
                  <a:lnTo>
                    <a:pt x="5405" y="2480"/>
                  </a:lnTo>
                  <a:lnTo>
                    <a:pt x="5393" y="2570"/>
                  </a:lnTo>
                  <a:lnTo>
                    <a:pt x="5440" y="2632"/>
                  </a:lnTo>
                  <a:lnTo>
                    <a:pt x="5535" y="2673"/>
                  </a:lnTo>
                  <a:lnTo>
                    <a:pt x="5843" y="2763"/>
                  </a:lnTo>
                  <a:lnTo>
                    <a:pt x="5878" y="2777"/>
                  </a:lnTo>
                  <a:lnTo>
                    <a:pt x="5902" y="2811"/>
                  </a:lnTo>
                  <a:lnTo>
                    <a:pt x="6067" y="2908"/>
                  </a:lnTo>
                  <a:lnTo>
                    <a:pt x="6186" y="3046"/>
                  </a:lnTo>
                  <a:lnTo>
                    <a:pt x="6233" y="3088"/>
                  </a:lnTo>
                  <a:lnTo>
                    <a:pt x="6942" y="3392"/>
                  </a:lnTo>
                  <a:lnTo>
                    <a:pt x="7084" y="3433"/>
                  </a:lnTo>
                  <a:lnTo>
                    <a:pt x="7238" y="3447"/>
                  </a:lnTo>
                  <a:lnTo>
                    <a:pt x="7297" y="3454"/>
                  </a:lnTo>
                  <a:lnTo>
                    <a:pt x="7321" y="3488"/>
                  </a:lnTo>
                  <a:lnTo>
                    <a:pt x="7333" y="3509"/>
                  </a:lnTo>
                  <a:lnTo>
                    <a:pt x="7380" y="3571"/>
                  </a:lnTo>
                  <a:lnTo>
                    <a:pt x="7380" y="3592"/>
                  </a:lnTo>
                  <a:lnTo>
                    <a:pt x="7368" y="3792"/>
                  </a:lnTo>
                  <a:lnTo>
                    <a:pt x="7368" y="3827"/>
                  </a:lnTo>
                  <a:lnTo>
                    <a:pt x="7297" y="3861"/>
                  </a:lnTo>
                  <a:lnTo>
                    <a:pt x="7274" y="3889"/>
                  </a:lnTo>
                  <a:lnTo>
                    <a:pt x="7274" y="3910"/>
                  </a:lnTo>
                  <a:lnTo>
                    <a:pt x="7285" y="3937"/>
                  </a:lnTo>
                  <a:lnTo>
                    <a:pt x="7321" y="3958"/>
                  </a:lnTo>
                  <a:lnTo>
                    <a:pt x="7356" y="3965"/>
                  </a:lnTo>
                  <a:lnTo>
                    <a:pt x="7404" y="3958"/>
                  </a:lnTo>
                  <a:lnTo>
                    <a:pt x="7581" y="4117"/>
                  </a:lnTo>
                  <a:lnTo>
                    <a:pt x="7676" y="4172"/>
                  </a:lnTo>
                  <a:lnTo>
                    <a:pt x="7806" y="4227"/>
                  </a:lnTo>
                  <a:lnTo>
                    <a:pt x="7782" y="4276"/>
                  </a:lnTo>
                  <a:lnTo>
                    <a:pt x="7782" y="4296"/>
                  </a:lnTo>
                  <a:lnTo>
                    <a:pt x="7747" y="4365"/>
                  </a:lnTo>
                  <a:lnTo>
                    <a:pt x="7711" y="4407"/>
                  </a:lnTo>
                  <a:lnTo>
                    <a:pt x="7652" y="4510"/>
                  </a:lnTo>
                  <a:lnTo>
                    <a:pt x="7510" y="4649"/>
                  </a:lnTo>
                  <a:lnTo>
                    <a:pt x="7427" y="4697"/>
                  </a:lnTo>
                  <a:lnTo>
                    <a:pt x="7368" y="4725"/>
                  </a:lnTo>
                  <a:lnTo>
                    <a:pt x="7321" y="4738"/>
                  </a:lnTo>
                  <a:lnTo>
                    <a:pt x="7285" y="4752"/>
                  </a:lnTo>
                  <a:lnTo>
                    <a:pt x="7262" y="4759"/>
                  </a:lnTo>
                  <a:lnTo>
                    <a:pt x="7226" y="4773"/>
                  </a:lnTo>
                  <a:lnTo>
                    <a:pt x="7179" y="4773"/>
                  </a:lnTo>
                  <a:lnTo>
                    <a:pt x="7132" y="4766"/>
                  </a:lnTo>
                  <a:lnTo>
                    <a:pt x="7037" y="4725"/>
                  </a:lnTo>
                  <a:lnTo>
                    <a:pt x="6978" y="4704"/>
                  </a:lnTo>
                  <a:lnTo>
                    <a:pt x="6931" y="4704"/>
                  </a:lnTo>
                  <a:lnTo>
                    <a:pt x="6883" y="4718"/>
                  </a:lnTo>
                  <a:lnTo>
                    <a:pt x="6848" y="4752"/>
                  </a:lnTo>
                  <a:lnTo>
                    <a:pt x="6812" y="4814"/>
                  </a:lnTo>
                  <a:lnTo>
                    <a:pt x="6765" y="4856"/>
                  </a:lnTo>
                  <a:lnTo>
                    <a:pt x="6730" y="4904"/>
                  </a:lnTo>
                  <a:lnTo>
                    <a:pt x="6741" y="4946"/>
                  </a:lnTo>
                  <a:lnTo>
                    <a:pt x="6824" y="5042"/>
                  </a:lnTo>
                  <a:lnTo>
                    <a:pt x="6848" y="5091"/>
                  </a:lnTo>
                  <a:lnTo>
                    <a:pt x="6860" y="5125"/>
                  </a:lnTo>
                  <a:lnTo>
                    <a:pt x="6801" y="5201"/>
                  </a:lnTo>
                  <a:lnTo>
                    <a:pt x="6741" y="5208"/>
                  </a:lnTo>
                  <a:lnTo>
                    <a:pt x="6718" y="5208"/>
                  </a:lnTo>
                  <a:lnTo>
                    <a:pt x="6670" y="5187"/>
                  </a:lnTo>
                  <a:lnTo>
                    <a:pt x="6611" y="5160"/>
                  </a:lnTo>
                  <a:lnTo>
                    <a:pt x="6564" y="5111"/>
                  </a:lnTo>
                  <a:lnTo>
                    <a:pt x="6493" y="5084"/>
                  </a:lnTo>
                  <a:lnTo>
                    <a:pt x="6410" y="5125"/>
                  </a:lnTo>
                  <a:lnTo>
                    <a:pt x="6245" y="5153"/>
                  </a:lnTo>
                  <a:lnTo>
                    <a:pt x="6197" y="5187"/>
                  </a:lnTo>
                  <a:lnTo>
                    <a:pt x="6162" y="5256"/>
                  </a:lnTo>
                  <a:lnTo>
                    <a:pt x="6091" y="5256"/>
                  </a:lnTo>
                  <a:lnTo>
                    <a:pt x="6044" y="5263"/>
                  </a:lnTo>
                  <a:lnTo>
                    <a:pt x="6008" y="5277"/>
                  </a:lnTo>
                  <a:lnTo>
                    <a:pt x="5937" y="5353"/>
                  </a:lnTo>
                  <a:lnTo>
                    <a:pt x="5854" y="5415"/>
                  </a:lnTo>
                  <a:lnTo>
                    <a:pt x="5724" y="5464"/>
                  </a:lnTo>
                  <a:lnTo>
                    <a:pt x="5677" y="5457"/>
                  </a:lnTo>
                  <a:lnTo>
                    <a:pt x="5630" y="5450"/>
                  </a:lnTo>
                  <a:lnTo>
                    <a:pt x="5594" y="5443"/>
                  </a:lnTo>
                  <a:lnTo>
                    <a:pt x="5523" y="5429"/>
                  </a:lnTo>
                  <a:lnTo>
                    <a:pt x="5452" y="5422"/>
                  </a:lnTo>
                  <a:lnTo>
                    <a:pt x="5417" y="5429"/>
                  </a:lnTo>
                  <a:lnTo>
                    <a:pt x="5381" y="5436"/>
                  </a:lnTo>
                  <a:lnTo>
                    <a:pt x="5358" y="5450"/>
                  </a:lnTo>
                  <a:lnTo>
                    <a:pt x="5358" y="5512"/>
                  </a:lnTo>
                  <a:lnTo>
                    <a:pt x="5192" y="5450"/>
                  </a:lnTo>
                  <a:lnTo>
                    <a:pt x="4932" y="5408"/>
                  </a:lnTo>
                  <a:lnTo>
                    <a:pt x="4814" y="5394"/>
                  </a:lnTo>
                  <a:lnTo>
                    <a:pt x="4731" y="5401"/>
                  </a:lnTo>
                  <a:lnTo>
                    <a:pt x="4648" y="5415"/>
                  </a:lnTo>
                  <a:lnTo>
                    <a:pt x="4589" y="5443"/>
                  </a:lnTo>
                  <a:lnTo>
                    <a:pt x="4506" y="5477"/>
                  </a:lnTo>
                  <a:lnTo>
                    <a:pt x="4482" y="5498"/>
                  </a:lnTo>
                  <a:lnTo>
                    <a:pt x="4435" y="5484"/>
                  </a:lnTo>
                  <a:lnTo>
                    <a:pt x="4423" y="5464"/>
                  </a:lnTo>
                  <a:lnTo>
                    <a:pt x="4423" y="5436"/>
                  </a:lnTo>
                  <a:lnTo>
                    <a:pt x="4423" y="5388"/>
                  </a:lnTo>
                  <a:lnTo>
                    <a:pt x="4388" y="5277"/>
                  </a:lnTo>
                  <a:lnTo>
                    <a:pt x="4341" y="5208"/>
                  </a:lnTo>
                  <a:lnTo>
                    <a:pt x="4341" y="5160"/>
                  </a:lnTo>
                  <a:lnTo>
                    <a:pt x="4352" y="5111"/>
                  </a:lnTo>
                  <a:lnTo>
                    <a:pt x="4364" y="5077"/>
                  </a:lnTo>
                  <a:lnTo>
                    <a:pt x="4341" y="5035"/>
                  </a:lnTo>
                  <a:lnTo>
                    <a:pt x="4270" y="4966"/>
                  </a:lnTo>
                  <a:lnTo>
                    <a:pt x="4258" y="4890"/>
                  </a:lnTo>
                  <a:lnTo>
                    <a:pt x="4210" y="4849"/>
                  </a:lnTo>
                  <a:lnTo>
                    <a:pt x="4045" y="4766"/>
                  </a:lnTo>
                  <a:lnTo>
                    <a:pt x="4033" y="4745"/>
                  </a:lnTo>
                  <a:lnTo>
                    <a:pt x="3903" y="4621"/>
                  </a:lnTo>
                  <a:lnTo>
                    <a:pt x="3844" y="4655"/>
                  </a:lnTo>
                  <a:lnTo>
                    <a:pt x="3678" y="4704"/>
                  </a:lnTo>
                  <a:lnTo>
                    <a:pt x="3524" y="4794"/>
                  </a:lnTo>
                  <a:lnTo>
                    <a:pt x="3477" y="4835"/>
                  </a:lnTo>
                  <a:lnTo>
                    <a:pt x="3465" y="4863"/>
                  </a:lnTo>
                  <a:lnTo>
                    <a:pt x="3454" y="4897"/>
                  </a:lnTo>
                  <a:lnTo>
                    <a:pt x="3477" y="4946"/>
                  </a:lnTo>
                  <a:lnTo>
                    <a:pt x="3536" y="5035"/>
                  </a:lnTo>
                  <a:lnTo>
                    <a:pt x="3584" y="5091"/>
                  </a:lnTo>
                  <a:lnTo>
                    <a:pt x="3678" y="5111"/>
                  </a:lnTo>
                  <a:lnTo>
                    <a:pt x="3690" y="5153"/>
                  </a:lnTo>
                  <a:lnTo>
                    <a:pt x="3690" y="5160"/>
                  </a:lnTo>
                  <a:lnTo>
                    <a:pt x="3773" y="5194"/>
                  </a:lnTo>
                  <a:lnTo>
                    <a:pt x="3796" y="5201"/>
                  </a:lnTo>
                  <a:lnTo>
                    <a:pt x="3785" y="5277"/>
                  </a:lnTo>
                  <a:lnTo>
                    <a:pt x="3643" y="5394"/>
                  </a:lnTo>
                  <a:lnTo>
                    <a:pt x="3584" y="5408"/>
                  </a:lnTo>
                  <a:lnTo>
                    <a:pt x="3536" y="5408"/>
                  </a:lnTo>
                  <a:lnTo>
                    <a:pt x="3489" y="5332"/>
                  </a:lnTo>
                  <a:lnTo>
                    <a:pt x="3406" y="5284"/>
                  </a:lnTo>
                  <a:lnTo>
                    <a:pt x="3371" y="5229"/>
                  </a:lnTo>
                  <a:lnTo>
                    <a:pt x="3359" y="5180"/>
                  </a:lnTo>
                  <a:lnTo>
                    <a:pt x="3347" y="5173"/>
                  </a:lnTo>
                  <a:lnTo>
                    <a:pt x="3323" y="5167"/>
                  </a:lnTo>
                  <a:lnTo>
                    <a:pt x="3193" y="5194"/>
                  </a:lnTo>
                  <a:lnTo>
                    <a:pt x="3099" y="5187"/>
                  </a:lnTo>
                  <a:lnTo>
                    <a:pt x="2909" y="5015"/>
                  </a:lnTo>
                  <a:lnTo>
                    <a:pt x="2839" y="4904"/>
                  </a:lnTo>
                  <a:lnTo>
                    <a:pt x="2768" y="4883"/>
                  </a:lnTo>
                  <a:lnTo>
                    <a:pt x="2744" y="4883"/>
                  </a:lnTo>
                  <a:lnTo>
                    <a:pt x="2708" y="4890"/>
                  </a:lnTo>
                  <a:lnTo>
                    <a:pt x="2614" y="4925"/>
                  </a:lnTo>
                  <a:lnTo>
                    <a:pt x="2484" y="4959"/>
                  </a:lnTo>
                  <a:lnTo>
                    <a:pt x="2129" y="4994"/>
                  </a:lnTo>
                  <a:lnTo>
                    <a:pt x="2070" y="4994"/>
                  </a:lnTo>
                  <a:lnTo>
                    <a:pt x="2022" y="4973"/>
                  </a:lnTo>
                  <a:lnTo>
                    <a:pt x="1975" y="4863"/>
                  </a:lnTo>
                  <a:lnTo>
                    <a:pt x="1679" y="4662"/>
                  </a:lnTo>
                  <a:lnTo>
                    <a:pt x="1644" y="4621"/>
                  </a:lnTo>
                  <a:lnTo>
                    <a:pt x="1597" y="4586"/>
                  </a:lnTo>
                  <a:lnTo>
                    <a:pt x="1490" y="4559"/>
                  </a:lnTo>
                  <a:lnTo>
                    <a:pt x="1372" y="4545"/>
                  </a:lnTo>
                  <a:lnTo>
                    <a:pt x="1301" y="4517"/>
                  </a:lnTo>
                  <a:lnTo>
                    <a:pt x="1230" y="4407"/>
                  </a:lnTo>
                  <a:lnTo>
                    <a:pt x="1171" y="4386"/>
                  </a:lnTo>
                  <a:lnTo>
                    <a:pt x="1124" y="4372"/>
                  </a:lnTo>
                  <a:lnTo>
                    <a:pt x="1064" y="4345"/>
                  </a:lnTo>
                  <a:lnTo>
                    <a:pt x="1041" y="4317"/>
                  </a:lnTo>
                  <a:lnTo>
                    <a:pt x="1029" y="4296"/>
                  </a:lnTo>
                  <a:lnTo>
                    <a:pt x="1029" y="4255"/>
                  </a:lnTo>
                  <a:lnTo>
                    <a:pt x="1017" y="4213"/>
                  </a:lnTo>
                  <a:lnTo>
                    <a:pt x="1064" y="4144"/>
                  </a:lnTo>
                  <a:lnTo>
                    <a:pt x="994" y="4020"/>
                  </a:lnTo>
                  <a:lnTo>
                    <a:pt x="1005" y="3923"/>
                  </a:lnTo>
                  <a:lnTo>
                    <a:pt x="982" y="3834"/>
                  </a:lnTo>
                  <a:lnTo>
                    <a:pt x="994" y="3806"/>
                  </a:lnTo>
                  <a:lnTo>
                    <a:pt x="1029" y="3771"/>
                  </a:lnTo>
                  <a:lnTo>
                    <a:pt x="1053" y="3751"/>
                  </a:lnTo>
                  <a:lnTo>
                    <a:pt x="1100" y="3730"/>
                  </a:lnTo>
                  <a:lnTo>
                    <a:pt x="1218" y="3668"/>
                  </a:lnTo>
                  <a:lnTo>
                    <a:pt x="1242" y="3626"/>
                  </a:lnTo>
                  <a:lnTo>
                    <a:pt x="1206" y="3592"/>
                  </a:lnTo>
                  <a:lnTo>
                    <a:pt x="1135" y="3571"/>
                  </a:lnTo>
                  <a:lnTo>
                    <a:pt x="1088" y="3571"/>
                  </a:lnTo>
                  <a:lnTo>
                    <a:pt x="1017" y="3613"/>
                  </a:lnTo>
                  <a:lnTo>
                    <a:pt x="887" y="3675"/>
                  </a:lnTo>
                  <a:lnTo>
                    <a:pt x="828" y="3723"/>
                  </a:lnTo>
                  <a:lnTo>
                    <a:pt x="781" y="3771"/>
                  </a:lnTo>
                  <a:lnTo>
                    <a:pt x="710" y="3889"/>
                  </a:lnTo>
                  <a:lnTo>
                    <a:pt x="639" y="3896"/>
                  </a:lnTo>
                  <a:lnTo>
                    <a:pt x="532" y="3882"/>
                  </a:lnTo>
                  <a:lnTo>
                    <a:pt x="402" y="3799"/>
                  </a:lnTo>
                  <a:lnTo>
                    <a:pt x="319" y="3778"/>
                  </a:lnTo>
                  <a:lnTo>
                    <a:pt x="284" y="3765"/>
                  </a:lnTo>
                  <a:lnTo>
                    <a:pt x="248" y="3737"/>
                  </a:lnTo>
                  <a:lnTo>
                    <a:pt x="248" y="3599"/>
                  </a:lnTo>
                  <a:lnTo>
                    <a:pt x="225" y="3564"/>
                  </a:lnTo>
                  <a:lnTo>
                    <a:pt x="83" y="3412"/>
                  </a:lnTo>
                  <a:lnTo>
                    <a:pt x="24" y="3240"/>
                  </a:lnTo>
                  <a:lnTo>
                    <a:pt x="0" y="3157"/>
                  </a:lnTo>
                  <a:lnTo>
                    <a:pt x="36" y="3081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5" name="Google Shape;605;p22">
              <a:extLst>
                <a:ext uri="{FF2B5EF4-FFF2-40B4-BE49-F238E27FC236}">
                  <a16:creationId xmlns:a16="http://schemas.microsoft.com/office/drawing/2014/main" id="{8A3D3035-8CFE-2B4A-C25E-DCCBD5DB8946}"/>
                </a:ext>
              </a:extLst>
            </p:cNvPr>
            <p:cNvSpPr/>
            <p:nvPr/>
          </p:nvSpPr>
          <p:spPr>
            <a:xfrm flipH="1">
              <a:off x="3819591" y="2641736"/>
              <a:ext cx="187259" cy="193685"/>
            </a:xfrm>
            <a:custGeom>
              <a:avLst/>
              <a:gdLst/>
              <a:ahLst/>
              <a:cxnLst/>
              <a:rect l="l" t="t" r="r" b="b"/>
              <a:pathLst>
                <a:path w="3076" h="2032" extrusionOk="0">
                  <a:moveTo>
                    <a:pt x="95" y="1686"/>
                  </a:moveTo>
                  <a:lnTo>
                    <a:pt x="214" y="1631"/>
                  </a:lnTo>
                  <a:lnTo>
                    <a:pt x="285" y="1596"/>
                  </a:lnTo>
                  <a:lnTo>
                    <a:pt x="332" y="1555"/>
                  </a:lnTo>
                  <a:lnTo>
                    <a:pt x="403" y="1493"/>
                  </a:lnTo>
                  <a:lnTo>
                    <a:pt x="438" y="1479"/>
                  </a:lnTo>
                  <a:lnTo>
                    <a:pt x="486" y="1472"/>
                  </a:lnTo>
                  <a:lnTo>
                    <a:pt x="569" y="1465"/>
                  </a:lnTo>
                  <a:lnTo>
                    <a:pt x="663" y="1451"/>
                  </a:lnTo>
                  <a:lnTo>
                    <a:pt x="710" y="1444"/>
                  </a:lnTo>
                  <a:lnTo>
                    <a:pt x="793" y="1451"/>
                  </a:lnTo>
                  <a:lnTo>
                    <a:pt x="900" y="1444"/>
                  </a:lnTo>
                  <a:lnTo>
                    <a:pt x="912" y="1430"/>
                  </a:lnTo>
                  <a:lnTo>
                    <a:pt x="912" y="1417"/>
                  </a:lnTo>
                  <a:lnTo>
                    <a:pt x="912" y="1403"/>
                  </a:lnTo>
                  <a:lnTo>
                    <a:pt x="959" y="1368"/>
                  </a:lnTo>
                  <a:lnTo>
                    <a:pt x="983" y="1361"/>
                  </a:lnTo>
                  <a:lnTo>
                    <a:pt x="994" y="1354"/>
                  </a:lnTo>
                  <a:lnTo>
                    <a:pt x="1006" y="1354"/>
                  </a:lnTo>
                  <a:lnTo>
                    <a:pt x="1006" y="1361"/>
                  </a:lnTo>
                  <a:lnTo>
                    <a:pt x="1006" y="1368"/>
                  </a:lnTo>
                  <a:lnTo>
                    <a:pt x="1089" y="1410"/>
                  </a:lnTo>
                  <a:lnTo>
                    <a:pt x="1113" y="1417"/>
                  </a:lnTo>
                  <a:lnTo>
                    <a:pt x="1136" y="1417"/>
                  </a:lnTo>
                  <a:lnTo>
                    <a:pt x="1195" y="1424"/>
                  </a:lnTo>
                  <a:lnTo>
                    <a:pt x="1231" y="1417"/>
                  </a:lnTo>
                  <a:lnTo>
                    <a:pt x="1255" y="1410"/>
                  </a:lnTo>
                  <a:lnTo>
                    <a:pt x="1266" y="1403"/>
                  </a:lnTo>
                  <a:lnTo>
                    <a:pt x="1290" y="1382"/>
                  </a:lnTo>
                  <a:lnTo>
                    <a:pt x="1420" y="1196"/>
                  </a:lnTo>
                  <a:lnTo>
                    <a:pt x="1444" y="1196"/>
                  </a:lnTo>
                  <a:lnTo>
                    <a:pt x="1550" y="1292"/>
                  </a:lnTo>
                  <a:lnTo>
                    <a:pt x="1562" y="1313"/>
                  </a:lnTo>
                  <a:lnTo>
                    <a:pt x="1574" y="1389"/>
                  </a:lnTo>
                  <a:lnTo>
                    <a:pt x="1586" y="1410"/>
                  </a:lnTo>
                  <a:lnTo>
                    <a:pt x="1598" y="1430"/>
                  </a:lnTo>
                  <a:lnTo>
                    <a:pt x="1657" y="1465"/>
                  </a:lnTo>
                  <a:lnTo>
                    <a:pt x="1692" y="1472"/>
                  </a:lnTo>
                  <a:lnTo>
                    <a:pt x="1775" y="1465"/>
                  </a:lnTo>
                  <a:lnTo>
                    <a:pt x="1846" y="1444"/>
                  </a:lnTo>
                  <a:lnTo>
                    <a:pt x="1858" y="1430"/>
                  </a:lnTo>
                  <a:lnTo>
                    <a:pt x="1940" y="1389"/>
                  </a:lnTo>
                  <a:lnTo>
                    <a:pt x="1988" y="1354"/>
                  </a:lnTo>
                  <a:lnTo>
                    <a:pt x="2011" y="1320"/>
                  </a:lnTo>
                  <a:lnTo>
                    <a:pt x="2011" y="1306"/>
                  </a:lnTo>
                  <a:lnTo>
                    <a:pt x="2023" y="1292"/>
                  </a:lnTo>
                  <a:lnTo>
                    <a:pt x="2023" y="1258"/>
                  </a:lnTo>
                  <a:lnTo>
                    <a:pt x="2059" y="1223"/>
                  </a:lnTo>
                  <a:lnTo>
                    <a:pt x="2106" y="1196"/>
                  </a:lnTo>
                  <a:lnTo>
                    <a:pt x="2011" y="1071"/>
                  </a:lnTo>
                  <a:lnTo>
                    <a:pt x="1964" y="1023"/>
                  </a:lnTo>
                  <a:lnTo>
                    <a:pt x="1952" y="1016"/>
                  </a:lnTo>
                  <a:lnTo>
                    <a:pt x="1917" y="1016"/>
                  </a:lnTo>
                  <a:lnTo>
                    <a:pt x="1858" y="1016"/>
                  </a:lnTo>
                  <a:lnTo>
                    <a:pt x="1834" y="1023"/>
                  </a:lnTo>
                  <a:lnTo>
                    <a:pt x="1763" y="1044"/>
                  </a:lnTo>
                  <a:lnTo>
                    <a:pt x="1728" y="961"/>
                  </a:lnTo>
                  <a:lnTo>
                    <a:pt x="1645" y="864"/>
                  </a:lnTo>
                  <a:lnTo>
                    <a:pt x="1633" y="843"/>
                  </a:lnTo>
                  <a:lnTo>
                    <a:pt x="1633" y="830"/>
                  </a:lnTo>
                  <a:lnTo>
                    <a:pt x="1633" y="781"/>
                  </a:lnTo>
                  <a:lnTo>
                    <a:pt x="1645" y="774"/>
                  </a:lnTo>
                  <a:lnTo>
                    <a:pt x="1668" y="761"/>
                  </a:lnTo>
                  <a:lnTo>
                    <a:pt x="1692" y="754"/>
                  </a:lnTo>
                  <a:lnTo>
                    <a:pt x="1692" y="733"/>
                  </a:lnTo>
                  <a:lnTo>
                    <a:pt x="1704" y="712"/>
                  </a:lnTo>
                  <a:lnTo>
                    <a:pt x="1680" y="685"/>
                  </a:lnTo>
                  <a:lnTo>
                    <a:pt x="1609" y="650"/>
                  </a:lnTo>
                  <a:lnTo>
                    <a:pt x="1598" y="650"/>
                  </a:lnTo>
                  <a:lnTo>
                    <a:pt x="1562" y="650"/>
                  </a:lnTo>
                  <a:lnTo>
                    <a:pt x="1503" y="671"/>
                  </a:lnTo>
                  <a:lnTo>
                    <a:pt x="1432" y="657"/>
                  </a:lnTo>
                  <a:lnTo>
                    <a:pt x="1385" y="691"/>
                  </a:lnTo>
                  <a:lnTo>
                    <a:pt x="1361" y="698"/>
                  </a:lnTo>
                  <a:lnTo>
                    <a:pt x="1325" y="705"/>
                  </a:lnTo>
                  <a:lnTo>
                    <a:pt x="1207" y="719"/>
                  </a:lnTo>
                  <a:lnTo>
                    <a:pt x="1136" y="705"/>
                  </a:lnTo>
                  <a:lnTo>
                    <a:pt x="1113" y="698"/>
                  </a:lnTo>
                  <a:lnTo>
                    <a:pt x="1042" y="636"/>
                  </a:lnTo>
                  <a:lnTo>
                    <a:pt x="1018" y="615"/>
                  </a:lnTo>
                  <a:lnTo>
                    <a:pt x="1065" y="588"/>
                  </a:lnTo>
                  <a:lnTo>
                    <a:pt x="1089" y="567"/>
                  </a:lnTo>
                  <a:lnTo>
                    <a:pt x="1101" y="540"/>
                  </a:lnTo>
                  <a:lnTo>
                    <a:pt x="1101" y="526"/>
                  </a:lnTo>
                  <a:lnTo>
                    <a:pt x="1113" y="505"/>
                  </a:lnTo>
                  <a:lnTo>
                    <a:pt x="1231" y="436"/>
                  </a:lnTo>
                  <a:lnTo>
                    <a:pt x="1278" y="415"/>
                  </a:lnTo>
                  <a:lnTo>
                    <a:pt x="1302" y="408"/>
                  </a:lnTo>
                  <a:lnTo>
                    <a:pt x="1325" y="408"/>
                  </a:lnTo>
                  <a:lnTo>
                    <a:pt x="1349" y="408"/>
                  </a:lnTo>
                  <a:lnTo>
                    <a:pt x="1385" y="429"/>
                  </a:lnTo>
                  <a:lnTo>
                    <a:pt x="1408" y="436"/>
                  </a:lnTo>
                  <a:lnTo>
                    <a:pt x="1444" y="436"/>
                  </a:lnTo>
                  <a:lnTo>
                    <a:pt x="1598" y="477"/>
                  </a:lnTo>
                  <a:lnTo>
                    <a:pt x="1633" y="477"/>
                  </a:lnTo>
                  <a:lnTo>
                    <a:pt x="1763" y="484"/>
                  </a:lnTo>
                  <a:lnTo>
                    <a:pt x="1834" y="457"/>
                  </a:lnTo>
                  <a:lnTo>
                    <a:pt x="1834" y="450"/>
                  </a:lnTo>
                  <a:lnTo>
                    <a:pt x="1834" y="429"/>
                  </a:lnTo>
                  <a:lnTo>
                    <a:pt x="1834" y="401"/>
                  </a:lnTo>
                  <a:lnTo>
                    <a:pt x="1834" y="201"/>
                  </a:lnTo>
                  <a:lnTo>
                    <a:pt x="1917" y="201"/>
                  </a:lnTo>
                  <a:lnTo>
                    <a:pt x="2094" y="187"/>
                  </a:lnTo>
                  <a:lnTo>
                    <a:pt x="2236" y="160"/>
                  </a:lnTo>
                  <a:lnTo>
                    <a:pt x="2319" y="125"/>
                  </a:lnTo>
                  <a:lnTo>
                    <a:pt x="2390" y="84"/>
                  </a:lnTo>
                  <a:lnTo>
                    <a:pt x="2437" y="35"/>
                  </a:lnTo>
                  <a:lnTo>
                    <a:pt x="2544" y="1"/>
                  </a:lnTo>
                  <a:lnTo>
                    <a:pt x="2686" y="91"/>
                  </a:lnTo>
                  <a:lnTo>
                    <a:pt x="2697" y="153"/>
                  </a:lnTo>
                  <a:lnTo>
                    <a:pt x="2733" y="277"/>
                  </a:lnTo>
                  <a:lnTo>
                    <a:pt x="2934" y="346"/>
                  </a:lnTo>
                  <a:lnTo>
                    <a:pt x="3017" y="381"/>
                  </a:lnTo>
                  <a:lnTo>
                    <a:pt x="3076" y="505"/>
                  </a:lnTo>
                  <a:lnTo>
                    <a:pt x="3064" y="602"/>
                  </a:lnTo>
                  <a:lnTo>
                    <a:pt x="2757" y="906"/>
                  </a:lnTo>
                  <a:lnTo>
                    <a:pt x="2721" y="982"/>
                  </a:lnTo>
                  <a:lnTo>
                    <a:pt x="2721" y="1051"/>
                  </a:lnTo>
                  <a:lnTo>
                    <a:pt x="2674" y="1106"/>
                  </a:lnTo>
                  <a:lnTo>
                    <a:pt x="2674" y="1216"/>
                  </a:lnTo>
                  <a:lnTo>
                    <a:pt x="2638" y="1230"/>
                  </a:lnTo>
                  <a:lnTo>
                    <a:pt x="2532" y="1354"/>
                  </a:lnTo>
                  <a:lnTo>
                    <a:pt x="2508" y="1382"/>
                  </a:lnTo>
                  <a:lnTo>
                    <a:pt x="2473" y="1424"/>
                  </a:lnTo>
                  <a:lnTo>
                    <a:pt x="2354" y="1479"/>
                  </a:lnTo>
                  <a:lnTo>
                    <a:pt x="2331" y="1493"/>
                  </a:lnTo>
                  <a:lnTo>
                    <a:pt x="2331" y="1562"/>
                  </a:lnTo>
                  <a:lnTo>
                    <a:pt x="2307" y="1582"/>
                  </a:lnTo>
                  <a:lnTo>
                    <a:pt x="2283" y="1589"/>
                  </a:lnTo>
                  <a:lnTo>
                    <a:pt x="2248" y="1596"/>
                  </a:lnTo>
                  <a:lnTo>
                    <a:pt x="2142" y="1596"/>
                  </a:lnTo>
                  <a:lnTo>
                    <a:pt x="2094" y="1582"/>
                  </a:lnTo>
                  <a:lnTo>
                    <a:pt x="2082" y="1582"/>
                  </a:lnTo>
                  <a:lnTo>
                    <a:pt x="2082" y="1596"/>
                  </a:lnTo>
                  <a:lnTo>
                    <a:pt x="2094" y="1645"/>
                  </a:lnTo>
                  <a:lnTo>
                    <a:pt x="2118" y="1679"/>
                  </a:lnTo>
                  <a:lnTo>
                    <a:pt x="2153" y="1693"/>
                  </a:lnTo>
                  <a:lnTo>
                    <a:pt x="2118" y="1727"/>
                  </a:lnTo>
                  <a:lnTo>
                    <a:pt x="2094" y="1762"/>
                  </a:lnTo>
                  <a:lnTo>
                    <a:pt x="2094" y="1776"/>
                  </a:lnTo>
                  <a:lnTo>
                    <a:pt x="2094" y="1783"/>
                  </a:lnTo>
                  <a:lnTo>
                    <a:pt x="2094" y="1790"/>
                  </a:lnTo>
                  <a:lnTo>
                    <a:pt x="2094" y="1796"/>
                  </a:lnTo>
                  <a:lnTo>
                    <a:pt x="2071" y="1810"/>
                  </a:lnTo>
                  <a:lnTo>
                    <a:pt x="2035" y="1824"/>
                  </a:lnTo>
                  <a:lnTo>
                    <a:pt x="1976" y="1831"/>
                  </a:lnTo>
                  <a:lnTo>
                    <a:pt x="1940" y="1831"/>
                  </a:lnTo>
                  <a:lnTo>
                    <a:pt x="1917" y="1817"/>
                  </a:lnTo>
                  <a:lnTo>
                    <a:pt x="1905" y="1810"/>
                  </a:lnTo>
                  <a:lnTo>
                    <a:pt x="1881" y="1796"/>
                  </a:lnTo>
                  <a:lnTo>
                    <a:pt x="1870" y="1796"/>
                  </a:lnTo>
                  <a:lnTo>
                    <a:pt x="1834" y="1790"/>
                  </a:lnTo>
                  <a:lnTo>
                    <a:pt x="1810" y="1796"/>
                  </a:lnTo>
                  <a:lnTo>
                    <a:pt x="1799" y="1803"/>
                  </a:lnTo>
                  <a:lnTo>
                    <a:pt x="1787" y="1831"/>
                  </a:lnTo>
                  <a:lnTo>
                    <a:pt x="1787" y="1852"/>
                  </a:lnTo>
                  <a:lnTo>
                    <a:pt x="1822" y="1893"/>
                  </a:lnTo>
                  <a:lnTo>
                    <a:pt x="1739" y="1886"/>
                  </a:lnTo>
                  <a:lnTo>
                    <a:pt x="1704" y="1893"/>
                  </a:lnTo>
                  <a:lnTo>
                    <a:pt x="1550" y="1914"/>
                  </a:lnTo>
                  <a:lnTo>
                    <a:pt x="1290" y="1942"/>
                  </a:lnTo>
                  <a:lnTo>
                    <a:pt x="1243" y="1921"/>
                  </a:lnTo>
                  <a:lnTo>
                    <a:pt x="1219" y="1921"/>
                  </a:lnTo>
                  <a:lnTo>
                    <a:pt x="1195" y="1928"/>
                  </a:lnTo>
                  <a:lnTo>
                    <a:pt x="1113" y="1955"/>
                  </a:lnTo>
                  <a:lnTo>
                    <a:pt x="1077" y="1962"/>
                  </a:lnTo>
                  <a:lnTo>
                    <a:pt x="746" y="1955"/>
                  </a:lnTo>
                  <a:lnTo>
                    <a:pt x="592" y="1969"/>
                  </a:lnTo>
                  <a:lnTo>
                    <a:pt x="462" y="2031"/>
                  </a:lnTo>
                  <a:lnTo>
                    <a:pt x="438" y="2031"/>
                  </a:lnTo>
                  <a:lnTo>
                    <a:pt x="415" y="2031"/>
                  </a:lnTo>
                  <a:lnTo>
                    <a:pt x="391" y="2024"/>
                  </a:lnTo>
                  <a:lnTo>
                    <a:pt x="356" y="2017"/>
                  </a:lnTo>
                  <a:lnTo>
                    <a:pt x="297" y="2011"/>
                  </a:lnTo>
                  <a:lnTo>
                    <a:pt x="273" y="2004"/>
                  </a:lnTo>
                  <a:lnTo>
                    <a:pt x="249" y="2004"/>
                  </a:lnTo>
                  <a:lnTo>
                    <a:pt x="226" y="1990"/>
                  </a:lnTo>
                  <a:lnTo>
                    <a:pt x="214" y="1983"/>
                  </a:lnTo>
                  <a:lnTo>
                    <a:pt x="178" y="1976"/>
                  </a:lnTo>
                  <a:lnTo>
                    <a:pt x="155" y="1969"/>
                  </a:lnTo>
                  <a:lnTo>
                    <a:pt x="131" y="1962"/>
                  </a:lnTo>
                  <a:lnTo>
                    <a:pt x="48" y="1928"/>
                  </a:lnTo>
                  <a:lnTo>
                    <a:pt x="1" y="1741"/>
                  </a:lnTo>
                  <a:lnTo>
                    <a:pt x="95" y="1686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6" name="Google Shape;606;p22">
              <a:extLst>
                <a:ext uri="{FF2B5EF4-FFF2-40B4-BE49-F238E27FC236}">
                  <a16:creationId xmlns:a16="http://schemas.microsoft.com/office/drawing/2014/main" id="{1109C221-02BC-B52E-CF57-557DACD2CF7F}"/>
                </a:ext>
              </a:extLst>
            </p:cNvPr>
            <p:cNvSpPr/>
            <p:nvPr/>
          </p:nvSpPr>
          <p:spPr>
            <a:xfrm flipH="1">
              <a:off x="3887226" y="2824746"/>
              <a:ext cx="116702" cy="137067"/>
            </a:xfrm>
            <a:custGeom>
              <a:avLst/>
              <a:gdLst/>
              <a:ahLst/>
              <a:cxnLst/>
              <a:rect l="l" t="t" r="r" b="b"/>
              <a:pathLst>
                <a:path w="1917" h="1438" extrusionOk="0">
                  <a:moveTo>
                    <a:pt x="0" y="8"/>
                  </a:moveTo>
                  <a:lnTo>
                    <a:pt x="83" y="42"/>
                  </a:lnTo>
                  <a:lnTo>
                    <a:pt x="107" y="49"/>
                  </a:lnTo>
                  <a:lnTo>
                    <a:pt x="130" y="56"/>
                  </a:lnTo>
                  <a:lnTo>
                    <a:pt x="166" y="63"/>
                  </a:lnTo>
                  <a:lnTo>
                    <a:pt x="178" y="70"/>
                  </a:lnTo>
                  <a:lnTo>
                    <a:pt x="201" y="84"/>
                  </a:lnTo>
                  <a:lnTo>
                    <a:pt x="225" y="84"/>
                  </a:lnTo>
                  <a:lnTo>
                    <a:pt x="249" y="91"/>
                  </a:lnTo>
                  <a:lnTo>
                    <a:pt x="308" y="97"/>
                  </a:lnTo>
                  <a:lnTo>
                    <a:pt x="343" y="104"/>
                  </a:lnTo>
                  <a:lnTo>
                    <a:pt x="367" y="111"/>
                  </a:lnTo>
                  <a:lnTo>
                    <a:pt x="390" y="111"/>
                  </a:lnTo>
                  <a:lnTo>
                    <a:pt x="414" y="111"/>
                  </a:lnTo>
                  <a:lnTo>
                    <a:pt x="544" y="49"/>
                  </a:lnTo>
                  <a:lnTo>
                    <a:pt x="698" y="35"/>
                  </a:lnTo>
                  <a:lnTo>
                    <a:pt x="1029" y="42"/>
                  </a:lnTo>
                  <a:lnTo>
                    <a:pt x="1065" y="35"/>
                  </a:lnTo>
                  <a:lnTo>
                    <a:pt x="1147" y="8"/>
                  </a:lnTo>
                  <a:lnTo>
                    <a:pt x="1171" y="1"/>
                  </a:lnTo>
                  <a:lnTo>
                    <a:pt x="1195" y="1"/>
                  </a:lnTo>
                  <a:lnTo>
                    <a:pt x="1242" y="22"/>
                  </a:lnTo>
                  <a:lnTo>
                    <a:pt x="1218" y="84"/>
                  </a:lnTo>
                  <a:lnTo>
                    <a:pt x="1218" y="118"/>
                  </a:lnTo>
                  <a:lnTo>
                    <a:pt x="1230" y="132"/>
                  </a:lnTo>
                  <a:lnTo>
                    <a:pt x="1254" y="139"/>
                  </a:lnTo>
                  <a:lnTo>
                    <a:pt x="1360" y="139"/>
                  </a:lnTo>
                  <a:lnTo>
                    <a:pt x="1396" y="153"/>
                  </a:lnTo>
                  <a:lnTo>
                    <a:pt x="1668" y="125"/>
                  </a:lnTo>
                  <a:lnTo>
                    <a:pt x="1810" y="243"/>
                  </a:lnTo>
                  <a:lnTo>
                    <a:pt x="1798" y="270"/>
                  </a:lnTo>
                  <a:lnTo>
                    <a:pt x="1810" y="284"/>
                  </a:lnTo>
                  <a:lnTo>
                    <a:pt x="1833" y="305"/>
                  </a:lnTo>
                  <a:lnTo>
                    <a:pt x="1833" y="318"/>
                  </a:lnTo>
                  <a:lnTo>
                    <a:pt x="1869" y="374"/>
                  </a:lnTo>
                  <a:lnTo>
                    <a:pt x="1857" y="546"/>
                  </a:lnTo>
                  <a:lnTo>
                    <a:pt x="1822" y="588"/>
                  </a:lnTo>
                  <a:lnTo>
                    <a:pt x="1869" y="602"/>
                  </a:lnTo>
                  <a:lnTo>
                    <a:pt x="1881" y="609"/>
                  </a:lnTo>
                  <a:lnTo>
                    <a:pt x="1892" y="622"/>
                  </a:lnTo>
                  <a:lnTo>
                    <a:pt x="1916" y="664"/>
                  </a:lnTo>
                  <a:lnTo>
                    <a:pt x="1845" y="685"/>
                  </a:lnTo>
                  <a:lnTo>
                    <a:pt x="1774" y="685"/>
                  </a:lnTo>
                  <a:lnTo>
                    <a:pt x="1609" y="726"/>
                  </a:lnTo>
                  <a:lnTo>
                    <a:pt x="1526" y="830"/>
                  </a:lnTo>
                  <a:lnTo>
                    <a:pt x="1526" y="836"/>
                  </a:lnTo>
                  <a:lnTo>
                    <a:pt x="1538" y="926"/>
                  </a:lnTo>
                  <a:lnTo>
                    <a:pt x="1526" y="954"/>
                  </a:lnTo>
                  <a:lnTo>
                    <a:pt x="1538" y="968"/>
                  </a:lnTo>
                  <a:lnTo>
                    <a:pt x="1597" y="1051"/>
                  </a:lnTo>
                  <a:lnTo>
                    <a:pt x="1644" y="1099"/>
                  </a:lnTo>
                  <a:lnTo>
                    <a:pt x="1668" y="1120"/>
                  </a:lnTo>
                  <a:lnTo>
                    <a:pt x="1680" y="1140"/>
                  </a:lnTo>
                  <a:lnTo>
                    <a:pt x="1680" y="1161"/>
                  </a:lnTo>
                  <a:lnTo>
                    <a:pt x="1680" y="1203"/>
                  </a:lnTo>
                  <a:lnTo>
                    <a:pt x="1680" y="1223"/>
                  </a:lnTo>
                  <a:lnTo>
                    <a:pt x="1691" y="1237"/>
                  </a:lnTo>
                  <a:lnTo>
                    <a:pt x="1715" y="1272"/>
                  </a:lnTo>
                  <a:lnTo>
                    <a:pt x="1715" y="1306"/>
                  </a:lnTo>
                  <a:lnTo>
                    <a:pt x="1715" y="1341"/>
                  </a:lnTo>
                  <a:lnTo>
                    <a:pt x="1703" y="1361"/>
                  </a:lnTo>
                  <a:lnTo>
                    <a:pt x="1680" y="1368"/>
                  </a:lnTo>
                  <a:lnTo>
                    <a:pt x="1573" y="1396"/>
                  </a:lnTo>
                  <a:lnTo>
                    <a:pt x="1490" y="1424"/>
                  </a:lnTo>
                  <a:lnTo>
                    <a:pt x="1431" y="1437"/>
                  </a:lnTo>
                  <a:lnTo>
                    <a:pt x="1230" y="1306"/>
                  </a:lnTo>
                  <a:lnTo>
                    <a:pt x="1159" y="1244"/>
                  </a:lnTo>
                  <a:lnTo>
                    <a:pt x="1136" y="1209"/>
                  </a:lnTo>
                  <a:lnTo>
                    <a:pt x="1053" y="1147"/>
                  </a:lnTo>
                  <a:lnTo>
                    <a:pt x="1029" y="1106"/>
                  </a:lnTo>
                  <a:lnTo>
                    <a:pt x="946" y="1071"/>
                  </a:lnTo>
                  <a:lnTo>
                    <a:pt x="852" y="988"/>
                  </a:lnTo>
                  <a:lnTo>
                    <a:pt x="816" y="947"/>
                  </a:lnTo>
                  <a:lnTo>
                    <a:pt x="769" y="809"/>
                  </a:lnTo>
                  <a:lnTo>
                    <a:pt x="733" y="657"/>
                  </a:lnTo>
                  <a:lnTo>
                    <a:pt x="651" y="546"/>
                  </a:lnTo>
                  <a:lnTo>
                    <a:pt x="532" y="470"/>
                  </a:lnTo>
                  <a:lnTo>
                    <a:pt x="473" y="360"/>
                  </a:lnTo>
                  <a:lnTo>
                    <a:pt x="438" y="339"/>
                  </a:lnTo>
                  <a:lnTo>
                    <a:pt x="355" y="284"/>
                  </a:lnTo>
                  <a:lnTo>
                    <a:pt x="178" y="229"/>
                  </a:lnTo>
                  <a:lnTo>
                    <a:pt x="154" y="208"/>
                  </a:lnTo>
                  <a:lnTo>
                    <a:pt x="130" y="187"/>
                  </a:lnTo>
                  <a:lnTo>
                    <a:pt x="107" y="132"/>
                  </a:lnTo>
                  <a:lnTo>
                    <a:pt x="0" y="28"/>
                  </a:lnTo>
                  <a:lnTo>
                    <a:pt x="0" y="8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59" name="Google Shape;607;p22">
              <a:extLst>
                <a:ext uri="{FF2B5EF4-FFF2-40B4-BE49-F238E27FC236}">
                  <a16:creationId xmlns:a16="http://schemas.microsoft.com/office/drawing/2014/main" id="{8B62FE2E-96F1-2D51-3240-BED237CC82BE}"/>
                </a:ext>
              </a:extLst>
            </p:cNvPr>
            <p:cNvSpPr/>
            <p:nvPr/>
          </p:nvSpPr>
          <p:spPr>
            <a:xfrm flipH="1">
              <a:off x="3574082" y="3523902"/>
              <a:ext cx="784833" cy="425974"/>
            </a:xfrm>
            <a:custGeom>
              <a:avLst/>
              <a:gdLst/>
              <a:ahLst/>
              <a:cxnLst/>
              <a:rect l="l" t="t" r="r" b="b"/>
              <a:pathLst>
                <a:path w="12892" h="4469" extrusionOk="0">
                  <a:moveTo>
                    <a:pt x="12" y="4089"/>
                  </a:moveTo>
                  <a:lnTo>
                    <a:pt x="296" y="4034"/>
                  </a:lnTo>
                  <a:lnTo>
                    <a:pt x="485" y="3992"/>
                  </a:lnTo>
                  <a:lnTo>
                    <a:pt x="568" y="3958"/>
                  </a:lnTo>
                  <a:lnTo>
                    <a:pt x="686" y="3875"/>
                  </a:lnTo>
                  <a:lnTo>
                    <a:pt x="899" y="3778"/>
                  </a:lnTo>
                  <a:lnTo>
                    <a:pt x="970" y="3757"/>
                  </a:lnTo>
                  <a:lnTo>
                    <a:pt x="1029" y="3771"/>
                  </a:lnTo>
                  <a:lnTo>
                    <a:pt x="1100" y="3785"/>
                  </a:lnTo>
                  <a:lnTo>
                    <a:pt x="1171" y="3785"/>
                  </a:lnTo>
                  <a:lnTo>
                    <a:pt x="1195" y="3771"/>
                  </a:lnTo>
                  <a:lnTo>
                    <a:pt x="1207" y="3730"/>
                  </a:lnTo>
                  <a:lnTo>
                    <a:pt x="1231" y="3709"/>
                  </a:lnTo>
                  <a:lnTo>
                    <a:pt x="1266" y="3702"/>
                  </a:lnTo>
                  <a:lnTo>
                    <a:pt x="1290" y="3702"/>
                  </a:lnTo>
                  <a:lnTo>
                    <a:pt x="1313" y="3702"/>
                  </a:lnTo>
                  <a:lnTo>
                    <a:pt x="1349" y="3702"/>
                  </a:lnTo>
                  <a:lnTo>
                    <a:pt x="1384" y="3709"/>
                  </a:lnTo>
                  <a:lnTo>
                    <a:pt x="1408" y="3716"/>
                  </a:lnTo>
                  <a:lnTo>
                    <a:pt x="1443" y="3716"/>
                  </a:lnTo>
                  <a:lnTo>
                    <a:pt x="1479" y="3702"/>
                  </a:lnTo>
                  <a:lnTo>
                    <a:pt x="1514" y="3688"/>
                  </a:lnTo>
                  <a:lnTo>
                    <a:pt x="1526" y="3668"/>
                  </a:lnTo>
                  <a:lnTo>
                    <a:pt x="1562" y="3599"/>
                  </a:lnTo>
                  <a:lnTo>
                    <a:pt x="1573" y="3585"/>
                  </a:lnTo>
                  <a:lnTo>
                    <a:pt x="1573" y="3564"/>
                  </a:lnTo>
                  <a:lnTo>
                    <a:pt x="1597" y="3543"/>
                  </a:lnTo>
                  <a:lnTo>
                    <a:pt x="1633" y="3523"/>
                  </a:lnTo>
                  <a:lnTo>
                    <a:pt x="1775" y="3481"/>
                  </a:lnTo>
                  <a:lnTo>
                    <a:pt x="1857" y="3474"/>
                  </a:lnTo>
                  <a:lnTo>
                    <a:pt x="1987" y="3509"/>
                  </a:lnTo>
                  <a:lnTo>
                    <a:pt x="2047" y="3509"/>
                  </a:lnTo>
                  <a:lnTo>
                    <a:pt x="2082" y="3481"/>
                  </a:lnTo>
                  <a:lnTo>
                    <a:pt x="2082" y="3447"/>
                  </a:lnTo>
                  <a:lnTo>
                    <a:pt x="2106" y="3412"/>
                  </a:lnTo>
                  <a:lnTo>
                    <a:pt x="2165" y="3398"/>
                  </a:lnTo>
                  <a:lnTo>
                    <a:pt x="2224" y="3405"/>
                  </a:lnTo>
                  <a:lnTo>
                    <a:pt x="2259" y="3474"/>
                  </a:lnTo>
                  <a:lnTo>
                    <a:pt x="2319" y="3488"/>
                  </a:lnTo>
                  <a:lnTo>
                    <a:pt x="2378" y="3481"/>
                  </a:lnTo>
                  <a:lnTo>
                    <a:pt x="2413" y="3467"/>
                  </a:lnTo>
                  <a:lnTo>
                    <a:pt x="2449" y="3460"/>
                  </a:lnTo>
                  <a:lnTo>
                    <a:pt x="2520" y="3474"/>
                  </a:lnTo>
                  <a:lnTo>
                    <a:pt x="2579" y="3474"/>
                  </a:lnTo>
                  <a:lnTo>
                    <a:pt x="2662" y="3467"/>
                  </a:lnTo>
                  <a:lnTo>
                    <a:pt x="2733" y="3454"/>
                  </a:lnTo>
                  <a:lnTo>
                    <a:pt x="2792" y="3440"/>
                  </a:lnTo>
                  <a:lnTo>
                    <a:pt x="2803" y="3419"/>
                  </a:lnTo>
                  <a:lnTo>
                    <a:pt x="2839" y="3371"/>
                  </a:lnTo>
                  <a:lnTo>
                    <a:pt x="2851" y="3350"/>
                  </a:lnTo>
                  <a:lnTo>
                    <a:pt x="2886" y="3343"/>
                  </a:lnTo>
                  <a:lnTo>
                    <a:pt x="2910" y="3343"/>
                  </a:lnTo>
                  <a:lnTo>
                    <a:pt x="2945" y="3343"/>
                  </a:lnTo>
                  <a:lnTo>
                    <a:pt x="3005" y="3336"/>
                  </a:lnTo>
                  <a:lnTo>
                    <a:pt x="3040" y="3336"/>
                  </a:lnTo>
                  <a:lnTo>
                    <a:pt x="3064" y="3329"/>
                  </a:lnTo>
                  <a:lnTo>
                    <a:pt x="3076" y="3302"/>
                  </a:lnTo>
                  <a:lnTo>
                    <a:pt x="3087" y="3260"/>
                  </a:lnTo>
                  <a:lnTo>
                    <a:pt x="3099" y="3239"/>
                  </a:lnTo>
                  <a:lnTo>
                    <a:pt x="3135" y="3198"/>
                  </a:lnTo>
                  <a:lnTo>
                    <a:pt x="3135" y="3177"/>
                  </a:lnTo>
                  <a:lnTo>
                    <a:pt x="3111" y="3163"/>
                  </a:lnTo>
                  <a:lnTo>
                    <a:pt x="3064" y="3108"/>
                  </a:lnTo>
                  <a:lnTo>
                    <a:pt x="3040" y="3087"/>
                  </a:lnTo>
                  <a:lnTo>
                    <a:pt x="3052" y="3081"/>
                  </a:lnTo>
                  <a:lnTo>
                    <a:pt x="3123" y="3067"/>
                  </a:lnTo>
                  <a:lnTo>
                    <a:pt x="3182" y="3046"/>
                  </a:lnTo>
                  <a:lnTo>
                    <a:pt x="3170" y="3018"/>
                  </a:lnTo>
                  <a:lnTo>
                    <a:pt x="3135" y="2991"/>
                  </a:lnTo>
                  <a:lnTo>
                    <a:pt x="3111" y="2963"/>
                  </a:lnTo>
                  <a:lnTo>
                    <a:pt x="3135" y="2873"/>
                  </a:lnTo>
                  <a:lnTo>
                    <a:pt x="3229" y="2804"/>
                  </a:lnTo>
                  <a:lnTo>
                    <a:pt x="3359" y="2763"/>
                  </a:lnTo>
                  <a:lnTo>
                    <a:pt x="3797" y="2715"/>
                  </a:lnTo>
                  <a:lnTo>
                    <a:pt x="4033" y="2639"/>
                  </a:lnTo>
                  <a:lnTo>
                    <a:pt x="4199" y="2604"/>
                  </a:lnTo>
                  <a:lnTo>
                    <a:pt x="4235" y="2583"/>
                  </a:lnTo>
                  <a:lnTo>
                    <a:pt x="4246" y="2507"/>
                  </a:lnTo>
                  <a:lnTo>
                    <a:pt x="4306" y="2404"/>
                  </a:lnTo>
                  <a:lnTo>
                    <a:pt x="4306" y="2376"/>
                  </a:lnTo>
                  <a:lnTo>
                    <a:pt x="4282" y="2224"/>
                  </a:lnTo>
                  <a:lnTo>
                    <a:pt x="4329" y="2162"/>
                  </a:lnTo>
                  <a:lnTo>
                    <a:pt x="4471" y="2148"/>
                  </a:lnTo>
                  <a:lnTo>
                    <a:pt x="4554" y="2155"/>
                  </a:lnTo>
                  <a:lnTo>
                    <a:pt x="4589" y="2162"/>
                  </a:lnTo>
                  <a:lnTo>
                    <a:pt x="4625" y="2155"/>
                  </a:lnTo>
                  <a:lnTo>
                    <a:pt x="4637" y="2141"/>
                  </a:lnTo>
                  <a:lnTo>
                    <a:pt x="4648" y="2107"/>
                  </a:lnTo>
                  <a:lnTo>
                    <a:pt x="4660" y="2093"/>
                  </a:lnTo>
                  <a:lnTo>
                    <a:pt x="4708" y="2079"/>
                  </a:lnTo>
                  <a:lnTo>
                    <a:pt x="4755" y="2079"/>
                  </a:lnTo>
                  <a:lnTo>
                    <a:pt x="4850" y="2100"/>
                  </a:lnTo>
                  <a:lnTo>
                    <a:pt x="4980" y="2121"/>
                  </a:lnTo>
                  <a:lnTo>
                    <a:pt x="5062" y="2100"/>
                  </a:lnTo>
                  <a:lnTo>
                    <a:pt x="5122" y="2052"/>
                  </a:lnTo>
                  <a:lnTo>
                    <a:pt x="5169" y="1976"/>
                  </a:lnTo>
                  <a:lnTo>
                    <a:pt x="5181" y="1941"/>
                  </a:lnTo>
                  <a:lnTo>
                    <a:pt x="5157" y="1865"/>
                  </a:lnTo>
                  <a:lnTo>
                    <a:pt x="5157" y="1831"/>
                  </a:lnTo>
                  <a:lnTo>
                    <a:pt x="5181" y="1789"/>
                  </a:lnTo>
                  <a:lnTo>
                    <a:pt x="5275" y="1727"/>
                  </a:lnTo>
                  <a:lnTo>
                    <a:pt x="5299" y="1692"/>
                  </a:lnTo>
                  <a:lnTo>
                    <a:pt x="5311" y="1672"/>
                  </a:lnTo>
                  <a:lnTo>
                    <a:pt x="5299" y="1630"/>
                  </a:lnTo>
                  <a:lnTo>
                    <a:pt x="5311" y="1603"/>
                  </a:lnTo>
                  <a:lnTo>
                    <a:pt x="5346" y="1582"/>
                  </a:lnTo>
                  <a:lnTo>
                    <a:pt x="5394" y="1568"/>
                  </a:lnTo>
                  <a:lnTo>
                    <a:pt x="5488" y="1540"/>
                  </a:lnTo>
                  <a:lnTo>
                    <a:pt x="5559" y="1534"/>
                  </a:lnTo>
                  <a:lnTo>
                    <a:pt x="5772" y="1547"/>
                  </a:lnTo>
                  <a:lnTo>
                    <a:pt x="6103" y="1540"/>
                  </a:lnTo>
                  <a:lnTo>
                    <a:pt x="6245" y="1506"/>
                  </a:lnTo>
                  <a:lnTo>
                    <a:pt x="6482" y="1361"/>
                  </a:lnTo>
                  <a:lnTo>
                    <a:pt x="6635" y="1319"/>
                  </a:lnTo>
                  <a:lnTo>
                    <a:pt x="6813" y="1306"/>
                  </a:lnTo>
                  <a:lnTo>
                    <a:pt x="7073" y="1319"/>
                  </a:lnTo>
                  <a:lnTo>
                    <a:pt x="7144" y="1319"/>
                  </a:lnTo>
                  <a:lnTo>
                    <a:pt x="7203" y="1306"/>
                  </a:lnTo>
                  <a:lnTo>
                    <a:pt x="7274" y="1278"/>
                  </a:lnTo>
                  <a:lnTo>
                    <a:pt x="7357" y="1257"/>
                  </a:lnTo>
                  <a:lnTo>
                    <a:pt x="7511" y="1250"/>
                  </a:lnTo>
                  <a:lnTo>
                    <a:pt x="7570" y="1223"/>
                  </a:lnTo>
                  <a:lnTo>
                    <a:pt x="7783" y="1085"/>
                  </a:lnTo>
                  <a:lnTo>
                    <a:pt x="7830" y="1029"/>
                  </a:lnTo>
                  <a:lnTo>
                    <a:pt x="7842" y="995"/>
                  </a:lnTo>
                  <a:lnTo>
                    <a:pt x="7842" y="960"/>
                  </a:lnTo>
                  <a:lnTo>
                    <a:pt x="7854" y="940"/>
                  </a:lnTo>
                  <a:lnTo>
                    <a:pt x="7913" y="912"/>
                  </a:lnTo>
                  <a:lnTo>
                    <a:pt x="7972" y="898"/>
                  </a:lnTo>
                  <a:lnTo>
                    <a:pt x="8114" y="912"/>
                  </a:lnTo>
                  <a:lnTo>
                    <a:pt x="8185" y="905"/>
                  </a:lnTo>
                  <a:lnTo>
                    <a:pt x="8291" y="884"/>
                  </a:lnTo>
                  <a:lnTo>
                    <a:pt x="8338" y="877"/>
                  </a:lnTo>
                  <a:lnTo>
                    <a:pt x="8398" y="884"/>
                  </a:lnTo>
                  <a:lnTo>
                    <a:pt x="8398" y="884"/>
                  </a:lnTo>
                  <a:lnTo>
                    <a:pt x="8445" y="905"/>
                  </a:lnTo>
                  <a:lnTo>
                    <a:pt x="8469" y="933"/>
                  </a:lnTo>
                  <a:lnTo>
                    <a:pt x="8492" y="953"/>
                  </a:lnTo>
                  <a:lnTo>
                    <a:pt x="8563" y="960"/>
                  </a:lnTo>
                  <a:lnTo>
                    <a:pt x="8681" y="960"/>
                  </a:lnTo>
                  <a:lnTo>
                    <a:pt x="8729" y="960"/>
                  </a:lnTo>
                  <a:lnTo>
                    <a:pt x="8788" y="981"/>
                  </a:lnTo>
                  <a:lnTo>
                    <a:pt x="8835" y="1002"/>
                  </a:lnTo>
                  <a:lnTo>
                    <a:pt x="8871" y="1016"/>
                  </a:lnTo>
                  <a:lnTo>
                    <a:pt x="8906" y="1029"/>
                  </a:lnTo>
                  <a:lnTo>
                    <a:pt x="8965" y="1043"/>
                  </a:lnTo>
                  <a:lnTo>
                    <a:pt x="9509" y="1029"/>
                  </a:lnTo>
                  <a:lnTo>
                    <a:pt x="9628" y="1016"/>
                  </a:lnTo>
                  <a:lnTo>
                    <a:pt x="9770" y="974"/>
                  </a:lnTo>
                  <a:lnTo>
                    <a:pt x="10042" y="926"/>
                  </a:lnTo>
                  <a:lnTo>
                    <a:pt x="10124" y="891"/>
                  </a:lnTo>
                  <a:lnTo>
                    <a:pt x="10219" y="808"/>
                  </a:lnTo>
                  <a:lnTo>
                    <a:pt x="10254" y="719"/>
                  </a:lnTo>
                  <a:lnTo>
                    <a:pt x="10243" y="518"/>
                  </a:lnTo>
                  <a:lnTo>
                    <a:pt x="10219" y="477"/>
                  </a:lnTo>
                  <a:lnTo>
                    <a:pt x="10148" y="408"/>
                  </a:lnTo>
                  <a:lnTo>
                    <a:pt x="10136" y="366"/>
                  </a:lnTo>
                  <a:lnTo>
                    <a:pt x="10136" y="339"/>
                  </a:lnTo>
                  <a:lnTo>
                    <a:pt x="10148" y="304"/>
                  </a:lnTo>
                  <a:lnTo>
                    <a:pt x="10207" y="242"/>
                  </a:lnTo>
                  <a:lnTo>
                    <a:pt x="10266" y="208"/>
                  </a:lnTo>
                  <a:lnTo>
                    <a:pt x="10278" y="187"/>
                  </a:lnTo>
                  <a:lnTo>
                    <a:pt x="10349" y="118"/>
                  </a:lnTo>
                  <a:lnTo>
                    <a:pt x="10408" y="69"/>
                  </a:lnTo>
                  <a:lnTo>
                    <a:pt x="10538" y="42"/>
                  </a:lnTo>
                  <a:lnTo>
                    <a:pt x="10597" y="14"/>
                  </a:lnTo>
                  <a:lnTo>
                    <a:pt x="10668" y="0"/>
                  </a:lnTo>
                  <a:lnTo>
                    <a:pt x="10728" y="14"/>
                  </a:lnTo>
                  <a:lnTo>
                    <a:pt x="10929" y="187"/>
                  </a:lnTo>
                  <a:lnTo>
                    <a:pt x="11011" y="242"/>
                  </a:lnTo>
                  <a:lnTo>
                    <a:pt x="11118" y="277"/>
                  </a:lnTo>
                  <a:lnTo>
                    <a:pt x="11224" y="290"/>
                  </a:lnTo>
                  <a:lnTo>
                    <a:pt x="11520" y="277"/>
                  </a:lnTo>
                  <a:lnTo>
                    <a:pt x="11650" y="277"/>
                  </a:lnTo>
                  <a:lnTo>
                    <a:pt x="11768" y="339"/>
                  </a:lnTo>
                  <a:lnTo>
                    <a:pt x="11839" y="339"/>
                  </a:lnTo>
                  <a:lnTo>
                    <a:pt x="11851" y="325"/>
                  </a:lnTo>
                  <a:lnTo>
                    <a:pt x="11863" y="318"/>
                  </a:lnTo>
                  <a:lnTo>
                    <a:pt x="11875" y="318"/>
                  </a:lnTo>
                  <a:lnTo>
                    <a:pt x="11887" y="325"/>
                  </a:lnTo>
                  <a:lnTo>
                    <a:pt x="11887" y="353"/>
                  </a:lnTo>
                  <a:lnTo>
                    <a:pt x="11875" y="401"/>
                  </a:lnTo>
                  <a:lnTo>
                    <a:pt x="11887" y="429"/>
                  </a:lnTo>
                  <a:lnTo>
                    <a:pt x="11898" y="449"/>
                  </a:lnTo>
                  <a:lnTo>
                    <a:pt x="11946" y="477"/>
                  </a:lnTo>
                  <a:lnTo>
                    <a:pt x="11993" y="491"/>
                  </a:lnTo>
                  <a:lnTo>
                    <a:pt x="12265" y="553"/>
                  </a:lnTo>
                  <a:lnTo>
                    <a:pt x="12324" y="567"/>
                  </a:lnTo>
                  <a:lnTo>
                    <a:pt x="12336" y="594"/>
                  </a:lnTo>
                  <a:lnTo>
                    <a:pt x="12336" y="691"/>
                  </a:lnTo>
                  <a:lnTo>
                    <a:pt x="12312" y="815"/>
                  </a:lnTo>
                  <a:lnTo>
                    <a:pt x="12312" y="829"/>
                  </a:lnTo>
                  <a:lnTo>
                    <a:pt x="12289" y="829"/>
                  </a:lnTo>
                  <a:lnTo>
                    <a:pt x="12277" y="829"/>
                  </a:lnTo>
                  <a:lnTo>
                    <a:pt x="12253" y="836"/>
                  </a:lnTo>
                  <a:lnTo>
                    <a:pt x="12170" y="871"/>
                  </a:lnTo>
                  <a:lnTo>
                    <a:pt x="12123" y="877"/>
                  </a:lnTo>
                  <a:lnTo>
                    <a:pt x="12111" y="884"/>
                  </a:lnTo>
                  <a:lnTo>
                    <a:pt x="12099" y="905"/>
                  </a:lnTo>
                  <a:lnTo>
                    <a:pt x="12099" y="926"/>
                  </a:lnTo>
                  <a:lnTo>
                    <a:pt x="12135" y="988"/>
                  </a:lnTo>
                  <a:lnTo>
                    <a:pt x="12147" y="1009"/>
                  </a:lnTo>
                  <a:lnTo>
                    <a:pt x="12324" y="1237"/>
                  </a:lnTo>
                  <a:lnTo>
                    <a:pt x="12442" y="1347"/>
                  </a:lnTo>
                  <a:lnTo>
                    <a:pt x="12513" y="1375"/>
                  </a:lnTo>
                  <a:lnTo>
                    <a:pt x="12584" y="1430"/>
                  </a:lnTo>
                  <a:lnTo>
                    <a:pt x="12821" y="1603"/>
                  </a:lnTo>
                  <a:lnTo>
                    <a:pt x="12892" y="1658"/>
                  </a:lnTo>
                  <a:lnTo>
                    <a:pt x="12750" y="1741"/>
                  </a:lnTo>
                  <a:lnTo>
                    <a:pt x="12573" y="1831"/>
                  </a:lnTo>
                  <a:lnTo>
                    <a:pt x="12502" y="1851"/>
                  </a:lnTo>
                  <a:lnTo>
                    <a:pt x="12442" y="1872"/>
                  </a:lnTo>
                  <a:lnTo>
                    <a:pt x="12419" y="1886"/>
                  </a:lnTo>
                  <a:lnTo>
                    <a:pt x="12407" y="1906"/>
                  </a:lnTo>
                  <a:lnTo>
                    <a:pt x="12407" y="1941"/>
                  </a:lnTo>
                  <a:lnTo>
                    <a:pt x="12419" y="1955"/>
                  </a:lnTo>
                  <a:lnTo>
                    <a:pt x="12431" y="1962"/>
                  </a:lnTo>
                  <a:lnTo>
                    <a:pt x="12442" y="1969"/>
                  </a:lnTo>
                  <a:lnTo>
                    <a:pt x="12454" y="1982"/>
                  </a:lnTo>
                  <a:lnTo>
                    <a:pt x="12466" y="2003"/>
                  </a:lnTo>
                  <a:lnTo>
                    <a:pt x="12454" y="2031"/>
                  </a:lnTo>
                  <a:lnTo>
                    <a:pt x="12371" y="2134"/>
                  </a:lnTo>
                  <a:lnTo>
                    <a:pt x="12360" y="2169"/>
                  </a:lnTo>
                  <a:lnTo>
                    <a:pt x="12360" y="2238"/>
                  </a:lnTo>
                  <a:lnTo>
                    <a:pt x="12324" y="2279"/>
                  </a:lnTo>
                  <a:lnTo>
                    <a:pt x="12312" y="2328"/>
                  </a:lnTo>
                  <a:lnTo>
                    <a:pt x="12312" y="2342"/>
                  </a:lnTo>
                  <a:lnTo>
                    <a:pt x="12324" y="2355"/>
                  </a:lnTo>
                  <a:lnTo>
                    <a:pt x="12348" y="2362"/>
                  </a:lnTo>
                  <a:lnTo>
                    <a:pt x="12360" y="2369"/>
                  </a:lnTo>
                  <a:lnTo>
                    <a:pt x="12371" y="2404"/>
                  </a:lnTo>
                  <a:lnTo>
                    <a:pt x="12383" y="2418"/>
                  </a:lnTo>
                  <a:lnTo>
                    <a:pt x="12383" y="2418"/>
                  </a:lnTo>
                  <a:lnTo>
                    <a:pt x="12300" y="2431"/>
                  </a:lnTo>
                  <a:lnTo>
                    <a:pt x="12159" y="2528"/>
                  </a:lnTo>
                  <a:lnTo>
                    <a:pt x="12040" y="2549"/>
                  </a:lnTo>
                  <a:lnTo>
                    <a:pt x="11887" y="2556"/>
                  </a:lnTo>
                  <a:lnTo>
                    <a:pt x="11839" y="2556"/>
                  </a:lnTo>
                  <a:lnTo>
                    <a:pt x="11780" y="2569"/>
                  </a:lnTo>
                  <a:lnTo>
                    <a:pt x="11745" y="2583"/>
                  </a:lnTo>
                  <a:lnTo>
                    <a:pt x="11662" y="2632"/>
                  </a:lnTo>
                  <a:lnTo>
                    <a:pt x="11591" y="2666"/>
                  </a:lnTo>
                  <a:lnTo>
                    <a:pt x="11532" y="2673"/>
                  </a:lnTo>
                  <a:lnTo>
                    <a:pt x="11484" y="2673"/>
                  </a:lnTo>
                  <a:lnTo>
                    <a:pt x="11212" y="2652"/>
                  </a:lnTo>
                  <a:lnTo>
                    <a:pt x="11165" y="2652"/>
                  </a:lnTo>
                  <a:lnTo>
                    <a:pt x="11023" y="2694"/>
                  </a:lnTo>
                  <a:lnTo>
                    <a:pt x="10976" y="2687"/>
                  </a:lnTo>
                  <a:lnTo>
                    <a:pt x="10976" y="2604"/>
                  </a:lnTo>
                  <a:lnTo>
                    <a:pt x="10929" y="2590"/>
                  </a:lnTo>
                  <a:lnTo>
                    <a:pt x="10798" y="2611"/>
                  </a:lnTo>
                  <a:lnTo>
                    <a:pt x="10609" y="2625"/>
                  </a:lnTo>
                  <a:lnTo>
                    <a:pt x="10562" y="2632"/>
                  </a:lnTo>
                  <a:lnTo>
                    <a:pt x="10503" y="2659"/>
                  </a:lnTo>
                  <a:lnTo>
                    <a:pt x="10396" y="2715"/>
                  </a:lnTo>
                  <a:lnTo>
                    <a:pt x="10325" y="2728"/>
                  </a:lnTo>
                  <a:lnTo>
                    <a:pt x="10266" y="2721"/>
                  </a:lnTo>
                  <a:lnTo>
                    <a:pt x="10172" y="2694"/>
                  </a:lnTo>
                  <a:lnTo>
                    <a:pt x="9793" y="2666"/>
                  </a:lnTo>
                  <a:lnTo>
                    <a:pt x="9722" y="2645"/>
                  </a:lnTo>
                  <a:lnTo>
                    <a:pt x="9758" y="2494"/>
                  </a:lnTo>
                  <a:lnTo>
                    <a:pt x="9758" y="2328"/>
                  </a:lnTo>
                  <a:lnTo>
                    <a:pt x="9758" y="2314"/>
                  </a:lnTo>
                  <a:lnTo>
                    <a:pt x="9722" y="2321"/>
                  </a:lnTo>
                  <a:lnTo>
                    <a:pt x="9639" y="2314"/>
                  </a:lnTo>
                  <a:lnTo>
                    <a:pt x="9592" y="2307"/>
                  </a:lnTo>
                  <a:lnTo>
                    <a:pt x="9557" y="2300"/>
                  </a:lnTo>
                  <a:lnTo>
                    <a:pt x="9462" y="2238"/>
                  </a:lnTo>
                  <a:lnTo>
                    <a:pt x="9450" y="2224"/>
                  </a:lnTo>
                  <a:lnTo>
                    <a:pt x="9427" y="2217"/>
                  </a:lnTo>
                  <a:lnTo>
                    <a:pt x="9356" y="2190"/>
                  </a:lnTo>
                  <a:lnTo>
                    <a:pt x="9308" y="2183"/>
                  </a:lnTo>
                  <a:lnTo>
                    <a:pt x="9273" y="2190"/>
                  </a:lnTo>
                  <a:lnTo>
                    <a:pt x="9166" y="2252"/>
                  </a:lnTo>
                  <a:lnTo>
                    <a:pt x="9095" y="2286"/>
                  </a:lnTo>
                  <a:lnTo>
                    <a:pt x="9024" y="2300"/>
                  </a:lnTo>
                  <a:lnTo>
                    <a:pt x="8942" y="2314"/>
                  </a:lnTo>
                  <a:lnTo>
                    <a:pt x="8847" y="2321"/>
                  </a:lnTo>
                  <a:lnTo>
                    <a:pt x="8764" y="2314"/>
                  </a:lnTo>
                  <a:lnTo>
                    <a:pt x="8717" y="2314"/>
                  </a:lnTo>
                  <a:lnTo>
                    <a:pt x="8681" y="2328"/>
                  </a:lnTo>
                  <a:lnTo>
                    <a:pt x="8658" y="2348"/>
                  </a:lnTo>
                  <a:lnTo>
                    <a:pt x="8646" y="2411"/>
                  </a:lnTo>
                  <a:lnTo>
                    <a:pt x="8622" y="2424"/>
                  </a:lnTo>
                  <a:lnTo>
                    <a:pt x="8551" y="2424"/>
                  </a:lnTo>
                  <a:lnTo>
                    <a:pt x="8457" y="2404"/>
                  </a:lnTo>
                  <a:lnTo>
                    <a:pt x="8374" y="2397"/>
                  </a:lnTo>
                  <a:lnTo>
                    <a:pt x="8327" y="2431"/>
                  </a:lnTo>
                  <a:lnTo>
                    <a:pt x="8315" y="2459"/>
                  </a:lnTo>
                  <a:lnTo>
                    <a:pt x="8055" y="2645"/>
                  </a:lnTo>
                  <a:lnTo>
                    <a:pt x="8043" y="2673"/>
                  </a:lnTo>
                  <a:lnTo>
                    <a:pt x="8019" y="2721"/>
                  </a:lnTo>
                  <a:lnTo>
                    <a:pt x="7984" y="2756"/>
                  </a:lnTo>
                  <a:lnTo>
                    <a:pt x="7889" y="2804"/>
                  </a:lnTo>
                  <a:lnTo>
                    <a:pt x="7653" y="2887"/>
                  </a:lnTo>
                  <a:lnTo>
                    <a:pt x="7617" y="2922"/>
                  </a:lnTo>
                  <a:lnTo>
                    <a:pt x="7463" y="2984"/>
                  </a:lnTo>
                  <a:lnTo>
                    <a:pt x="7357" y="3025"/>
                  </a:lnTo>
                  <a:lnTo>
                    <a:pt x="7298" y="3039"/>
                  </a:lnTo>
                  <a:lnTo>
                    <a:pt x="7227" y="3046"/>
                  </a:lnTo>
                  <a:lnTo>
                    <a:pt x="7144" y="3053"/>
                  </a:lnTo>
                  <a:lnTo>
                    <a:pt x="7049" y="3046"/>
                  </a:lnTo>
                  <a:lnTo>
                    <a:pt x="6884" y="3025"/>
                  </a:lnTo>
                  <a:lnTo>
                    <a:pt x="6813" y="3018"/>
                  </a:lnTo>
                  <a:lnTo>
                    <a:pt x="6742" y="3032"/>
                  </a:lnTo>
                  <a:lnTo>
                    <a:pt x="6683" y="3067"/>
                  </a:lnTo>
                  <a:lnTo>
                    <a:pt x="6635" y="3094"/>
                  </a:lnTo>
                  <a:lnTo>
                    <a:pt x="6588" y="3115"/>
                  </a:lnTo>
                  <a:lnTo>
                    <a:pt x="6517" y="3129"/>
                  </a:lnTo>
                  <a:lnTo>
                    <a:pt x="6340" y="3219"/>
                  </a:lnTo>
                  <a:lnTo>
                    <a:pt x="6115" y="3302"/>
                  </a:lnTo>
                  <a:lnTo>
                    <a:pt x="6032" y="3315"/>
                  </a:lnTo>
                  <a:lnTo>
                    <a:pt x="5949" y="3350"/>
                  </a:lnTo>
                  <a:lnTo>
                    <a:pt x="5737" y="3371"/>
                  </a:lnTo>
                  <a:lnTo>
                    <a:pt x="5500" y="3426"/>
                  </a:lnTo>
                  <a:lnTo>
                    <a:pt x="5429" y="3447"/>
                  </a:lnTo>
                  <a:lnTo>
                    <a:pt x="5370" y="3440"/>
                  </a:lnTo>
                  <a:lnTo>
                    <a:pt x="5311" y="3412"/>
                  </a:lnTo>
                  <a:lnTo>
                    <a:pt x="5263" y="3378"/>
                  </a:lnTo>
                  <a:lnTo>
                    <a:pt x="5240" y="3350"/>
                  </a:lnTo>
                  <a:lnTo>
                    <a:pt x="5228" y="3308"/>
                  </a:lnTo>
                  <a:lnTo>
                    <a:pt x="5193" y="3281"/>
                  </a:lnTo>
                  <a:lnTo>
                    <a:pt x="5133" y="3274"/>
                  </a:lnTo>
                  <a:lnTo>
                    <a:pt x="5062" y="3281"/>
                  </a:lnTo>
                  <a:lnTo>
                    <a:pt x="4885" y="3308"/>
                  </a:lnTo>
                  <a:lnTo>
                    <a:pt x="4802" y="3329"/>
                  </a:lnTo>
                  <a:lnTo>
                    <a:pt x="4731" y="3364"/>
                  </a:lnTo>
                  <a:lnTo>
                    <a:pt x="4578" y="3488"/>
                  </a:lnTo>
                  <a:lnTo>
                    <a:pt x="4542" y="3509"/>
                  </a:lnTo>
                  <a:lnTo>
                    <a:pt x="4507" y="3516"/>
                  </a:lnTo>
                  <a:lnTo>
                    <a:pt x="4436" y="3516"/>
                  </a:lnTo>
                  <a:lnTo>
                    <a:pt x="4400" y="3523"/>
                  </a:lnTo>
                  <a:lnTo>
                    <a:pt x="4376" y="3536"/>
                  </a:lnTo>
                  <a:lnTo>
                    <a:pt x="4223" y="3633"/>
                  </a:lnTo>
                  <a:lnTo>
                    <a:pt x="4175" y="3654"/>
                  </a:lnTo>
                  <a:lnTo>
                    <a:pt x="4093" y="3675"/>
                  </a:lnTo>
                  <a:lnTo>
                    <a:pt x="3963" y="3695"/>
                  </a:lnTo>
                  <a:lnTo>
                    <a:pt x="3892" y="3709"/>
                  </a:lnTo>
                  <a:lnTo>
                    <a:pt x="3856" y="3702"/>
                  </a:lnTo>
                  <a:lnTo>
                    <a:pt x="3821" y="3688"/>
                  </a:lnTo>
                  <a:lnTo>
                    <a:pt x="3714" y="3599"/>
                  </a:lnTo>
                  <a:lnTo>
                    <a:pt x="3679" y="3592"/>
                  </a:lnTo>
                  <a:lnTo>
                    <a:pt x="3596" y="3633"/>
                  </a:lnTo>
                  <a:lnTo>
                    <a:pt x="3537" y="3675"/>
                  </a:lnTo>
                  <a:lnTo>
                    <a:pt x="3407" y="3833"/>
                  </a:lnTo>
                  <a:lnTo>
                    <a:pt x="3513" y="3875"/>
                  </a:lnTo>
                  <a:lnTo>
                    <a:pt x="3549" y="3909"/>
                  </a:lnTo>
                  <a:lnTo>
                    <a:pt x="3478" y="3923"/>
                  </a:lnTo>
                  <a:lnTo>
                    <a:pt x="3442" y="3923"/>
                  </a:lnTo>
                  <a:lnTo>
                    <a:pt x="3359" y="3937"/>
                  </a:lnTo>
                  <a:lnTo>
                    <a:pt x="3265" y="3944"/>
                  </a:lnTo>
                  <a:lnTo>
                    <a:pt x="3241" y="3944"/>
                  </a:lnTo>
                  <a:lnTo>
                    <a:pt x="3229" y="3958"/>
                  </a:lnTo>
                  <a:lnTo>
                    <a:pt x="3206" y="3971"/>
                  </a:lnTo>
                  <a:lnTo>
                    <a:pt x="3182" y="3978"/>
                  </a:lnTo>
                  <a:lnTo>
                    <a:pt x="3170" y="3992"/>
                  </a:lnTo>
                  <a:lnTo>
                    <a:pt x="3146" y="3999"/>
                  </a:lnTo>
                  <a:lnTo>
                    <a:pt x="3099" y="3999"/>
                  </a:lnTo>
                  <a:lnTo>
                    <a:pt x="3076" y="3992"/>
                  </a:lnTo>
                  <a:lnTo>
                    <a:pt x="3052" y="3985"/>
                  </a:lnTo>
                  <a:lnTo>
                    <a:pt x="3016" y="3971"/>
                  </a:lnTo>
                  <a:lnTo>
                    <a:pt x="2981" y="3971"/>
                  </a:lnTo>
                  <a:lnTo>
                    <a:pt x="2945" y="3985"/>
                  </a:lnTo>
                  <a:lnTo>
                    <a:pt x="2827" y="4089"/>
                  </a:lnTo>
                  <a:lnTo>
                    <a:pt x="2673" y="4192"/>
                  </a:lnTo>
                  <a:lnTo>
                    <a:pt x="2567" y="4234"/>
                  </a:lnTo>
                  <a:lnTo>
                    <a:pt x="2342" y="4317"/>
                  </a:lnTo>
                  <a:lnTo>
                    <a:pt x="2295" y="4344"/>
                  </a:lnTo>
                  <a:lnTo>
                    <a:pt x="2248" y="4372"/>
                  </a:lnTo>
                  <a:lnTo>
                    <a:pt x="2212" y="4407"/>
                  </a:lnTo>
                  <a:lnTo>
                    <a:pt x="2188" y="4413"/>
                  </a:lnTo>
                  <a:lnTo>
                    <a:pt x="2141" y="4413"/>
                  </a:lnTo>
                  <a:lnTo>
                    <a:pt x="2118" y="4420"/>
                  </a:lnTo>
                  <a:lnTo>
                    <a:pt x="2118" y="4441"/>
                  </a:lnTo>
                  <a:lnTo>
                    <a:pt x="2106" y="4469"/>
                  </a:lnTo>
                  <a:lnTo>
                    <a:pt x="1" y="4089"/>
                  </a:lnTo>
                  <a:lnTo>
                    <a:pt x="12" y="4089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1" name="Google Shape;608;p22">
              <a:extLst>
                <a:ext uri="{FF2B5EF4-FFF2-40B4-BE49-F238E27FC236}">
                  <a16:creationId xmlns:a16="http://schemas.microsoft.com/office/drawing/2014/main" id="{D9BBA8B5-D202-5487-57A1-CBCBD52F8265}"/>
                </a:ext>
              </a:extLst>
            </p:cNvPr>
            <p:cNvSpPr/>
            <p:nvPr/>
          </p:nvSpPr>
          <p:spPr>
            <a:xfrm flipH="1">
              <a:off x="4410734" y="1844593"/>
              <a:ext cx="383041" cy="519480"/>
            </a:xfrm>
            <a:custGeom>
              <a:avLst/>
              <a:gdLst/>
              <a:ahLst/>
              <a:cxnLst/>
              <a:rect l="l" t="t" r="r" b="b"/>
              <a:pathLst>
                <a:path w="6292" h="5450" extrusionOk="0">
                  <a:moveTo>
                    <a:pt x="0" y="5145"/>
                  </a:moveTo>
                  <a:lnTo>
                    <a:pt x="47" y="5132"/>
                  </a:lnTo>
                  <a:lnTo>
                    <a:pt x="130" y="5083"/>
                  </a:lnTo>
                  <a:lnTo>
                    <a:pt x="189" y="5063"/>
                  </a:lnTo>
                  <a:lnTo>
                    <a:pt x="296" y="5035"/>
                  </a:lnTo>
                  <a:lnTo>
                    <a:pt x="331" y="5021"/>
                  </a:lnTo>
                  <a:lnTo>
                    <a:pt x="402" y="4973"/>
                  </a:lnTo>
                  <a:lnTo>
                    <a:pt x="615" y="4738"/>
                  </a:lnTo>
                  <a:lnTo>
                    <a:pt x="651" y="4676"/>
                  </a:lnTo>
                  <a:lnTo>
                    <a:pt x="674" y="4607"/>
                  </a:lnTo>
                  <a:lnTo>
                    <a:pt x="686" y="4545"/>
                  </a:lnTo>
                  <a:lnTo>
                    <a:pt x="686" y="4524"/>
                  </a:lnTo>
                  <a:lnTo>
                    <a:pt x="651" y="4434"/>
                  </a:lnTo>
                  <a:lnTo>
                    <a:pt x="662" y="4420"/>
                  </a:lnTo>
                  <a:lnTo>
                    <a:pt x="686" y="4413"/>
                  </a:lnTo>
                  <a:lnTo>
                    <a:pt x="816" y="4310"/>
                  </a:lnTo>
                  <a:lnTo>
                    <a:pt x="946" y="4289"/>
                  </a:lnTo>
                  <a:lnTo>
                    <a:pt x="1254" y="4296"/>
                  </a:lnTo>
                  <a:lnTo>
                    <a:pt x="1443" y="4275"/>
                  </a:lnTo>
                  <a:lnTo>
                    <a:pt x="1538" y="4255"/>
                  </a:lnTo>
                  <a:lnTo>
                    <a:pt x="1609" y="4241"/>
                  </a:lnTo>
                  <a:lnTo>
                    <a:pt x="1750" y="4179"/>
                  </a:lnTo>
                  <a:lnTo>
                    <a:pt x="1857" y="4082"/>
                  </a:lnTo>
                  <a:lnTo>
                    <a:pt x="1869" y="4027"/>
                  </a:lnTo>
                  <a:lnTo>
                    <a:pt x="1845" y="3985"/>
                  </a:lnTo>
                  <a:lnTo>
                    <a:pt x="1810" y="3937"/>
                  </a:lnTo>
                  <a:lnTo>
                    <a:pt x="1798" y="3889"/>
                  </a:lnTo>
                  <a:lnTo>
                    <a:pt x="1810" y="3847"/>
                  </a:lnTo>
                  <a:lnTo>
                    <a:pt x="1857" y="3757"/>
                  </a:lnTo>
                  <a:lnTo>
                    <a:pt x="1869" y="3709"/>
                  </a:lnTo>
                  <a:lnTo>
                    <a:pt x="1833" y="3474"/>
                  </a:lnTo>
                  <a:lnTo>
                    <a:pt x="1762" y="3336"/>
                  </a:lnTo>
                  <a:lnTo>
                    <a:pt x="1750" y="3295"/>
                  </a:lnTo>
                  <a:lnTo>
                    <a:pt x="1762" y="3198"/>
                  </a:lnTo>
                  <a:lnTo>
                    <a:pt x="1774" y="3163"/>
                  </a:lnTo>
                  <a:lnTo>
                    <a:pt x="1810" y="3136"/>
                  </a:lnTo>
                  <a:lnTo>
                    <a:pt x="1881" y="3080"/>
                  </a:lnTo>
                  <a:lnTo>
                    <a:pt x="1904" y="3060"/>
                  </a:lnTo>
                  <a:lnTo>
                    <a:pt x="1892" y="3032"/>
                  </a:lnTo>
                  <a:lnTo>
                    <a:pt x="1857" y="3018"/>
                  </a:lnTo>
                  <a:lnTo>
                    <a:pt x="1810" y="3011"/>
                  </a:lnTo>
                  <a:lnTo>
                    <a:pt x="1774" y="2998"/>
                  </a:lnTo>
                  <a:lnTo>
                    <a:pt x="1715" y="2970"/>
                  </a:lnTo>
                  <a:lnTo>
                    <a:pt x="1668" y="2942"/>
                  </a:lnTo>
                  <a:lnTo>
                    <a:pt x="1632" y="2908"/>
                  </a:lnTo>
                  <a:lnTo>
                    <a:pt x="1620" y="2859"/>
                  </a:lnTo>
                  <a:lnTo>
                    <a:pt x="1585" y="2825"/>
                  </a:lnTo>
                  <a:lnTo>
                    <a:pt x="1514" y="2818"/>
                  </a:lnTo>
                  <a:lnTo>
                    <a:pt x="1431" y="2825"/>
                  </a:lnTo>
                  <a:lnTo>
                    <a:pt x="1360" y="2825"/>
                  </a:lnTo>
                  <a:lnTo>
                    <a:pt x="1301" y="2777"/>
                  </a:lnTo>
                  <a:lnTo>
                    <a:pt x="1313" y="2687"/>
                  </a:lnTo>
                  <a:lnTo>
                    <a:pt x="1396" y="2535"/>
                  </a:lnTo>
                  <a:lnTo>
                    <a:pt x="1514" y="2390"/>
                  </a:lnTo>
                  <a:lnTo>
                    <a:pt x="1538" y="2342"/>
                  </a:lnTo>
                  <a:lnTo>
                    <a:pt x="1538" y="2307"/>
                  </a:lnTo>
                  <a:lnTo>
                    <a:pt x="1502" y="2231"/>
                  </a:lnTo>
                  <a:lnTo>
                    <a:pt x="1490" y="2196"/>
                  </a:lnTo>
                  <a:lnTo>
                    <a:pt x="1502" y="2155"/>
                  </a:lnTo>
                  <a:lnTo>
                    <a:pt x="1526" y="2121"/>
                  </a:lnTo>
                  <a:lnTo>
                    <a:pt x="1561" y="2086"/>
                  </a:lnTo>
                  <a:lnTo>
                    <a:pt x="1609" y="2058"/>
                  </a:lnTo>
                  <a:lnTo>
                    <a:pt x="1609" y="2058"/>
                  </a:lnTo>
                  <a:lnTo>
                    <a:pt x="1644" y="2045"/>
                  </a:lnTo>
                  <a:lnTo>
                    <a:pt x="1679" y="2045"/>
                  </a:lnTo>
                  <a:lnTo>
                    <a:pt x="1727" y="2031"/>
                  </a:lnTo>
                  <a:lnTo>
                    <a:pt x="1762" y="2010"/>
                  </a:lnTo>
                  <a:lnTo>
                    <a:pt x="1857" y="1955"/>
                  </a:lnTo>
                  <a:lnTo>
                    <a:pt x="1928" y="1906"/>
                  </a:lnTo>
                  <a:lnTo>
                    <a:pt x="2011" y="1858"/>
                  </a:lnTo>
                  <a:lnTo>
                    <a:pt x="2082" y="1810"/>
                  </a:lnTo>
                  <a:lnTo>
                    <a:pt x="2164" y="1761"/>
                  </a:lnTo>
                  <a:lnTo>
                    <a:pt x="2235" y="1713"/>
                  </a:lnTo>
                  <a:lnTo>
                    <a:pt x="2306" y="1665"/>
                  </a:lnTo>
                  <a:lnTo>
                    <a:pt x="2389" y="1616"/>
                  </a:lnTo>
                  <a:lnTo>
                    <a:pt x="2460" y="1575"/>
                  </a:lnTo>
                  <a:lnTo>
                    <a:pt x="2531" y="1527"/>
                  </a:lnTo>
                  <a:lnTo>
                    <a:pt x="2602" y="1451"/>
                  </a:lnTo>
                  <a:lnTo>
                    <a:pt x="2649" y="1361"/>
                  </a:lnTo>
                  <a:lnTo>
                    <a:pt x="2685" y="1264"/>
                  </a:lnTo>
                  <a:lnTo>
                    <a:pt x="2732" y="1161"/>
                  </a:lnTo>
                  <a:lnTo>
                    <a:pt x="2779" y="1064"/>
                  </a:lnTo>
                  <a:lnTo>
                    <a:pt x="2827" y="967"/>
                  </a:lnTo>
                  <a:lnTo>
                    <a:pt x="2862" y="870"/>
                  </a:lnTo>
                  <a:lnTo>
                    <a:pt x="2909" y="767"/>
                  </a:lnTo>
                  <a:lnTo>
                    <a:pt x="2957" y="670"/>
                  </a:lnTo>
                  <a:lnTo>
                    <a:pt x="2992" y="573"/>
                  </a:lnTo>
                  <a:lnTo>
                    <a:pt x="3016" y="532"/>
                  </a:lnTo>
                  <a:lnTo>
                    <a:pt x="3087" y="484"/>
                  </a:lnTo>
                  <a:lnTo>
                    <a:pt x="3028" y="435"/>
                  </a:lnTo>
                  <a:lnTo>
                    <a:pt x="3051" y="408"/>
                  </a:lnTo>
                  <a:lnTo>
                    <a:pt x="3111" y="387"/>
                  </a:lnTo>
                  <a:lnTo>
                    <a:pt x="3181" y="346"/>
                  </a:lnTo>
                  <a:lnTo>
                    <a:pt x="3217" y="366"/>
                  </a:lnTo>
                  <a:lnTo>
                    <a:pt x="3241" y="359"/>
                  </a:lnTo>
                  <a:lnTo>
                    <a:pt x="3276" y="359"/>
                  </a:lnTo>
                  <a:lnTo>
                    <a:pt x="3312" y="352"/>
                  </a:lnTo>
                  <a:lnTo>
                    <a:pt x="3359" y="366"/>
                  </a:lnTo>
                  <a:lnTo>
                    <a:pt x="3394" y="373"/>
                  </a:lnTo>
                  <a:lnTo>
                    <a:pt x="3524" y="422"/>
                  </a:lnTo>
                  <a:lnTo>
                    <a:pt x="3607" y="442"/>
                  </a:lnTo>
                  <a:lnTo>
                    <a:pt x="3678" y="428"/>
                  </a:lnTo>
                  <a:lnTo>
                    <a:pt x="3737" y="373"/>
                  </a:lnTo>
                  <a:lnTo>
                    <a:pt x="3761" y="325"/>
                  </a:lnTo>
                  <a:lnTo>
                    <a:pt x="3749" y="228"/>
                  </a:lnTo>
                  <a:lnTo>
                    <a:pt x="3773" y="173"/>
                  </a:lnTo>
                  <a:lnTo>
                    <a:pt x="3785" y="166"/>
                  </a:lnTo>
                  <a:lnTo>
                    <a:pt x="3820" y="145"/>
                  </a:lnTo>
                  <a:lnTo>
                    <a:pt x="3832" y="131"/>
                  </a:lnTo>
                  <a:lnTo>
                    <a:pt x="3832" y="125"/>
                  </a:lnTo>
                  <a:lnTo>
                    <a:pt x="3808" y="104"/>
                  </a:lnTo>
                  <a:lnTo>
                    <a:pt x="3808" y="97"/>
                  </a:lnTo>
                  <a:lnTo>
                    <a:pt x="3856" y="14"/>
                  </a:lnTo>
                  <a:lnTo>
                    <a:pt x="3879" y="0"/>
                  </a:lnTo>
                  <a:lnTo>
                    <a:pt x="3974" y="0"/>
                  </a:lnTo>
                  <a:lnTo>
                    <a:pt x="4139" y="90"/>
                  </a:lnTo>
                  <a:lnTo>
                    <a:pt x="4222" y="118"/>
                  </a:lnTo>
                  <a:lnTo>
                    <a:pt x="4317" y="138"/>
                  </a:lnTo>
                  <a:lnTo>
                    <a:pt x="4388" y="159"/>
                  </a:lnTo>
                  <a:lnTo>
                    <a:pt x="4518" y="235"/>
                  </a:lnTo>
                  <a:lnTo>
                    <a:pt x="4660" y="270"/>
                  </a:lnTo>
                  <a:lnTo>
                    <a:pt x="4814" y="283"/>
                  </a:lnTo>
                  <a:lnTo>
                    <a:pt x="5239" y="290"/>
                  </a:lnTo>
                  <a:lnTo>
                    <a:pt x="5405" y="318"/>
                  </a:lnTo>
                  <a:lnTo>
                    <a:pt x="5440" y="325"/>
                  </a:lnTo>
                  <a:lnTo>
                    <a:pt x="5511" y="401"/>
                  </a:lnTo>
                  <a:lnTo>
                    <a:pt x="5500" y="491"/>
                  </a:lnTo>
                  <a:lnTo>
                    <a:pt x="5547" y="794"/>
                  </a:lnTo>
                  <a:lnTo>
                    <a:pt x="5535" y="891"/>
                  </a:lnTo>
                  <a:lnTo>
                    <a:pt x="5535" y="905"/>
                  </a:lnTo>
                  <a:lnTo>
                    <a:pt x="5559" y="967"/>
                  </a:lnTo>
                  <a:lnTo>
                    <a:pt x="5511" y="1078"/>
                  </a:lnTo>
                  <a:lnTo>
                    <a:pt x="5476" y="1133"/>
                  </a:lnTo>
                  <a:lnTo>
                    <a:pt x="5476" y="1161"/>
                  </a:lnTo>
                  <a:lnTo>
                    <a:pt x="5488" y="1181"/>
                  </a:lnTo>
                  <a:lnTo>
                    <a:pt x="5547" y="1209"/>
                  </a:lnTo>
                  <a:lnTo>
                    <a:pt x="5641" y="1243"/>
                  </a:lnTo>
                  <a:lnTo>
                    <a:pt x="5665" y="1257"/>
                  </a:lnTo>
                  <a:lnTo>
                    <a:pt x="5677" y="1278"/>
                  </a:lnTo>
                  <a:lnTo>
                    <a:pt x="5665" y="1299"/>
                  </a:lnTo>
                  <a:lnTo>
                    <a:pt x="5665" y="1312"/>
                  </a:lnTo>
                  <a:lnTo>
                    <a:pt x="5677" y="1326"/>
                  </a:lnTo>
                  <a:lnTo>
                    <a:pt x="5712" y="1354"/>
                  </a:lnTo>
                  <a:lnTo>
                    <a:pt x="5854" y="1416"/>
                  </a:lnTo>
                  <a:lnTo>
                    <a:pt x="5914" y="1444"/>
                  </a:lnTo>
                  <a:lnTo>
                    <a:pt x="5937" y="1464"/>
                  </a:lnTo>
                  <a:lnTo>
                    <a:pt x="5961" y="1492"/>
                  </a:lnTo>
                  <a:lnTo>
                    <a:pt x="5984" y="1520"/>
                  </a:lnTo>
                  <a:lnTo>
                    <a:pt x="5996" y="1547"/>
                  </a:lnTo>
                  <a:lnTo>
                    <a:pt x="5996" y="1575"/>
                  </a:lnTo>
                  <a:lnTo>
                    <a:pt x="5996" y="1596"/>
                  </a:lnTo>
                  <a:lnTo>
                    <a:pt x="5961" y="1651"/>
                  </a:lnTo>
                  <a:lnTo>
                    <a:pt x="5854" y="1741"/>
                  </a:lnTo>
                  <a:lnTo>
                    <a:pt x="5772" y="1844"/>
                  </a:lnTo>
                  <a:lnTo>
                    <a:pt x="5748" y="1851"/>
                  </a:lnTo>
                  <a:lnTo>
                    <a:pt x="5724" y="1879"/>
                  </a:lnTo>
                  <a:lnTo>
                    <a:pt x="5772" y="1975"/>
                  </a:lnTo>
                  <a:lnTo>
                    <a:pt x="5866" y="2038"/>
                  </a:lnTo>
                  <a:lnTo>
                    <a:pt x="5866" y="2051"/>
                  </a:lnTo>
                  <a:lnTo>
                    <a:pt x="5854" y="2065"/>
                  </a:lnTo>
                  <a:lnTo>
                    <a:pt x="5831" y="2065"/>
                  </a:lnTo>
                  <a:lnTo>
                    <a:pt x="5772" y="2065"/>
                  </a:lnTo>
                  <a:lnTo>
                    <a:pt x="5748" y="2072"/>
                  </a:lnTo>
                  <a:lnTo>
                    <a:pt x="5712" y="2079"/>
                  </a:lnTo>
                  <a:lnTo>
                    <a:pt x="5701" y="2093"/>
                  </a:lnTo>
                  <a:lnTo>
                    <a:pt x="5641" y="2114"/>
                  </a:lnTo>
                  <a:lnTo>
                    <a:pt x="5630" y="2169"/>
                  </a:lnTo>
                  <a:lnTo>
                    <a:pt x="5606" y="2183"/>
                  </a:lnTo>
                  <a:lnTo>
                    <a:pt x="5582" y="2190"/>
                  </a:lnTo>
                  <a:lnTo>
                    <a:pt x="5571" y="2183"/>
                  </a:lnTo>
                  <a:lnTo>
                    <a:pt x="5535" y="2148"/>
                  </a:lnTo>
                  <a:lnTo>
                    <a:pt x="5511" y="2134"/>
                  </a:lnTo>
                  <a:lnTo>
                    <a:pt x="5393" y="2079"/>
                  </a:lnTo>
                  <a:lnTo>
                    <a:pt x="5417" y="1996"/>
                  </a:lnTo>
                  <a:lnTo>
                    <a:pt x="5429" y="1982"/>
                  </a:lnTo>
                  <a:lnTo>
                    <a:pt x="5452" y="1955"/>
                  </a:lnTo>
                  <a:lnTo>
                    <a:pt x="5476" y="1920"/>
                  </a:lnTo>
                  <a:lnTo>
                    <a:pt x="5464" y="1906"/>
                  </a:lnTo>
                  <a:lnTo>
                    <a:pt x="5452" y="1893"/>
                  </a:lnTo>
                  <a:lnTo>
                    <a:pt x="5417" y="1893"/>
                  </a:lnTo>
                  <a:lnTo>
                    <a:pt x="5358" y="1893"/>
                  </a:lnTo>
                  <a:lnTo>
                    <a:pt x="5275" y="1900"/>
                  </a:lnTo>
                  <a:lnTo>
                    <a:pt x="5228" y="1913"/>
                  </a:lnTo>
                  <a:lnTo>
                    <a:pt x="5204" y="1934"/>
                  </a:lnTo>
                  <a:lnTo>
                    <a:pt x="5192" y="2031"/>
                  </a:lnTo>
                  <a:lnTo>
                    <a:pt x="5251" y="2169"/>
                  </a:lnTo>
                  <a:lnTo>
                    <a:pt x="5310" y="2252"/>
                  </a:lnTo>
                  <a:lnTo>
                    <a:pt x="5334" y="2314"/>
                  </a:lnTo>
                  <a:lnTo>
                    <a:pt x="5381" y="2362"/>
                  </a:lnTo>
                  <a:lnTo>
                    <a:pt x="5405" y="2411"/>
                  </a:lnTo>
                  <a:lnTo>
                    <a:pt x="5429" y="2459"/>
                  </a:lnTo>
                  <a:lnTo>
                    <a:pt x="5405" y="2632"/>
                  </a:lnTo>
                  <a:lnTo>
                    <a:pt x="5358" y="2652"/>
                  </a:lnTo>
                  <a:lnTo>
                    <a:pt x="5299" y="2728"/>
                  </a:lnTo>
                  <a:lnTo>
                    <a:pt x="5299" y="2749"/>
                  </a:lnTo>
                  <a:lnTo>
                    <a:pt x="5287" y="2763"/>
                  </a:lnTo>
                  <a:lnTo>
                    <a:pt x="5299" y="2818"/>
                  </a:lnTo>
                  <a:lnTo>
                    <a:pt x="5275" y="2853"/>
                  </a:lnTo>
                  <a:lnTo>
                    <a:pt x="5228" y="2887"/>
                  </a:lnTo>
                  <a:lnTo>
                    <a:pt x="5062" y="2894"/>
                  </a:lnTo>
                  <a:lnTo>
                    <a:pt x="5015" y="2935"/>
                  </a:lnTo>
                  <a:lnTo>
                    <a:pt x="4979" y="2942"/>
                  </a:lnTo>
                  <a:lnTo>
                    <a:pt x="4967" y="2949"/>
                  </a:lnTo>
                  <a:lnTo>
                    <a:pt x="4956" y="2956"/>
                  </a:lnTo>
                  <a:lnTo>
                    <a:pt x="4944" y="2963"/>
                  </a:lnTo>
                  <a:lnTo>
                    <a:pt x="4932" y="2984"/>
                  </a:lnTo>
                  <a:lnTo>
                    <a:pt x="4944" y="3011"/>
                  </a:lnTo>
                  <a:lnTo>
                    <a:pt x="4956" y="3046"/>
                  </a:lnTo>
                  <a:lnTo>
                    <a:pt x="5003" y="3080"/>
                  </a:lnTo>
                  <a:lnTo>
                    <a:pt x="5038" y="3101"/>
                  </a:lnTo>
                  <a:lnTo>
                    <a:pt x="5086" y="3122"/>
                  </a:lnTo>
                  <a:lnTo>
                    <a:pt x="5157" y="3143"/>
                  </a:lnTo>
                  <a:lnTo>
                    <a:pt x="5180" y="3156"/>
                  </a:lnTo>
                  <a:lnTo>
                    <a:pt x="5204" y="3177"/>
                  </a:lnTo>
                  <a:lnTo>
                    <a:pt x="5216" y="3219"/>
                  </a:lnTo>
                  <a:lnTo>
                    <a:pt x="5204" y="3301"/>
                  </a:lnTo>
                  <a:lnTo>
                    <a:pt x="5216" y="3350"/>
                  </a:lnTo>
                  <a:lnTo>
                    <a:pt x="5228" y="3371"/>
                  </a:lnTo>
                  <a:lnTo>
                    <a:pt x="5239" y="3391"/>
                  </a:lnTo>
                  <a:lnTo>
                    <a:pt x="5322" y="3453"/>
                  </a:lnTo>
                  <a:lnTo>
                    <a:pt x="5358" y="3488"/>
                  </a:lnTo>
                  <a:lnTo>
                    <a:pt x="5405" y="3516"/>
                  </a:lnTo>
                  <a:lnTo>
                    <a:pt x="5440" y="3543"/>
                  </a:lnTo>
                  <a:lnTo>
                    <a:pt x="5500" y="3578"/>
                  </a:lnTo>
                  <a:lnTo>
                    <a:pt x="5571" y="3605"/>
                  </a:lnTo>
                  <a:lnTo>
                    <a:pt x="5689" y="3640"/>
                  </a:lnTo>
                  <a:lnTo>
                    <a:pt x="5736" y="3647"/>
                  </a:lnTo>
                  <a:lnTo>
                    <a:pt x="5772" y="3640"/>
                  </a:lnTo>
                  <a:lnTo>
                    <a:pt x="5819" y="3633"/>
                  </a:lnTo>
                  <a:lnTo>
                    <a:pt x="5890" y="3598"/>
                  </a:lnTo>
                  <a:lnTo>
                    <a:pt x="5914" y="3592"/>
                  </a:lnTo>
                  <a:lnTo>
                    <a:pt x="5949" y="3585"/>
                  </a:lnTo>
                  <a:lnTo>
                    <a:pt x="5984" y="3578"/>
                  </a:lnTo>
                  <a:lnTo>
                    <a:pt x="6020" y="3564"/>
                  </a:lnTo>
                  <a:lnTo>
                    <a:pt x="6067" y="3536"/>
                  </a:lnTo>
                  <a:lnTo>
                    <a:pt x="6091" y="3522"/>
                  </a:lnTo>
                  <a:lnTo>
                    <a:pt x="6126" y="3516"/>
                  </a:lnTo>
                  <a:lnTo>
                    <a:pt x="6280" y="3495"/>
                  </a:lnTo>
                  <a:lnTo>
                    <a:pt x="6292" y="3495"/>
                  </a:lnTo>
                  <a:lnTo>
                    <a:pt x="6233" y="3516"/>
                  </a:lnTo>
                  <a:lnTo>
                    <a:pt x="6174" y="3557"/>
                  </a:lnTo>
                  <a:lnTo>
                    <a:pt x="6150" y="3571"/>
                  </a:lnTo>
                  <a:lnTo>
                    <a:pt x="6115" y="3592"/>
                  </a:lnTo>
                  <a:lnTo>
                    <a:pt x="6020" y="3619"/>
                  </a:lnTo>
                  <a:lnTo>
                    <a:pt x="5925" y="3668"/>
                  </a:lnTo>
                  <a:lnTo>
                    <a:pt x="5831" y="3730"/>
                  </a:lnTo>
                  <a:lnTo>
                    <a:pt x="5819" y="3743"/>
                  </a:lnTo>
                  <a:lnTo>
                    <a:pt x="5819" y="3750"/>
                  </a:lnTo>
                  <a:lnTo>
                    <a:pt x="5819" y="3757"/>
                  </a:lnTo>
                  <a:lnTo>
                    <a:pt x="5807" y="3771"/>
                  </a:lnTo>
                  <a:lnTo>
                    <a:pt x="5772" y="3806"/>
                  </a:lnTo>
                  <a:lnTo>
                    <a:pt x="5748" y="3819"/>
                  </a:lnTo>
                  <a:lnTo>
                    <a:pt x="5689" y="3840"/>
                  </a:lnTo>
                  <a:lnTo>
                    <a:pt x="5630" y="3854"/>
                  </a:lnTo>
                  <a:lnTo>
                    <a:pt x="5559" y="3868"/>
                  </a:lnTo>
                  <a:lnTo>
                    <a:pt x="5346" y="3882"/>
                  </a:lnTo>
                  <a:lnTo>
                    <a:pt x="5287" y="3902"/>
                  </a:lnTo>
                  <a:lnTo>
                    <a:pt x="5263" y="3930"/>
                  </a:lnTo>
                  <a:lnTo>
                    <a:pt x="5228" y="3937"/>
                  </a:lnTo>
                  <a:lnTo>
                    <a:pt x="5157" y="3944"/>
                  </a:lnTo>
                  <a:lnTo>
                    <a:pt x="5026" y="3937"/>
                  </a:lnTo>
                  <a:lnTo>
                    <a:pt x="4908" y="3944"/>
                  </a:lnTo>
                  <a:lnTo>
                    <a:pt x="4837" y="3944"/>
                  </a:lnTo>
                  <a:lnTo>
                    <a:pt x="4825" y="3930"/>
                  </a:lnTo>
                  <a:lnTo>
                    <a:pt x="4790" y="3826"/>
                  </a:lnTo>
                  <a:lnTo>
                    <a:pt x="4731" y="3778"/>
                  </a:lnTo>
                  <a:lnTo>
                    <a:pt x="4695" y="3757"/>
                  </a:lnTo>
                  <a:lnTo>
                    <a:pt x="4672" y="3757"/>
                  </a:lnTo>
                  <a:lnTo>
                    <a:pt x="4624" y="3757"/>
                  </a:lnTo>
                  <a:lnTo>
                    <a:pt x="4613" y="3764"/>
                  </a:lnTo>
                  <a:lnTo>
                    <a:pt x="4589" y="3764"/>
                  </a:lnTo>
                  <a:lnTo>
                    <a:pt x="4565" y="3771"/>
                  </a:lnTo>
                  <a:lnTo>
                    <a:pt x="4494" y="3771"/>
                  </a:lnTo>
                  <a:lnTo>
                    <a:pt x="4376" y="3778"/>
                  </a:lnTo>
                  <a:lnTo>
                    <a:pt x="4293" y="3778"/>
                  </a:lnTo>
                  <a:lnTo>
                    <a:pt x="4246" y="3778"/>
                  </a:lnTo>
                  <a:lnTo>
                    <a:pt x="4222" y="3785"/>
                  </a:lnTo>
                  <a:lnTo>
                    <a:pt x="4210" y="3792"/>
                  </a:lnTo>
                  <a:lnTo>
                    <a:pt x="4199" y="3792"/>
                  </a:lnTo>
                  <a:lnTo>
                    <a:pt x="4151" y="3792"/>
                  </a:lnTo>
                  <a:lnTo>
                    <a:pt x="4128" y="3792"/>
                  </a:lnTo>
                  <a:lnTo>
                    <a:pt x="4057" y="3806"/>
                  </a:lnTo>
                  <a:lnTo>
                    <a:pt x="4021" y="3785"/>
                  </a:lnTo>
                  <a:lnTo>
                    <a:pt x="3950" y="3771"/>
                  </a:lnTo>
                  <a:lnTo>
                    <a:pt x="3808" y="3792"/>
                  </a:lnTo>
                  <a:lnTo>
                    <a:pt x="3820" y="3813"/>
                  </a:lnTo>
                  <a:lnTo>
                    <a:pt x="3832" y="3826"/>
                  </a:lnTo>
                  <a:lnTo>
                    <a:pt x="3832" y="3840"/>
                  </a:lnTo>
                  <a:lnTo>
                    <a:pt x="3808" y="3909"/>
                  </a:lnTo>
                  <a:lnTo>
                    <a:pt x="3785" y="3944"/>
                  </a:lnTo>
                  <a:lnTo>
                    <a:pt x="3749" y="3971"/>
                  </a:lnTo>
                  <a:lnTo>
                    <a:pt x="3477" y="4103"/>
                  </a:lnTo>
                  <a:lnTo>
                    <a:pt x="3465" y="4130"/>
                  </a:lnTo>
                  <a:lnTo>
                    <a:pt x="3477" y="4158"/>
                  </a:lnTo>
                  <a:lnTo>
                    <a:pt x="3454" y="4206"/>
                  </a:lnTo>
                  <a:lnTo>
                    <a:pt x="3347" y="4310"/>
                  </a:lnTo>
                  <a:lnTo>
                    <a:pt x="3300" y="4337"/>
                  </a:lnTo>
                  <a:lnTo>
                    <a:pt x="3300" y="4351"/>
                  </a:lnTo>
                  <a:lnTo>
                    <a:pt x="3300" y="4358"/>
                  </a:lnTo>
                  <a:lnTo>
                    <a:pt x="3241" y="4365"/>
                  </a:lnTo>
                  <a:lnTo>
                    <a:pt x="3252" y="4496"/>
                  </a:lnTo>
                  <a:lnTo>
                    <a:pt x="3394" y="4593"/>
                  </a:lnTo>
                  <a:lnTo>
                    <a:pt x="3335" y="4634"/>
                  </a:lnTo>
                  <a:lnTo>
                    <a:pt x="3323" y="4648"/>
                  </a:lnTo>
                  <a:lnTo>
                    <a:pt x="3300" y="4676"/>
                  </a:lnTo>
                  <a:lnTo>
                    <a:pt x="3288" y="4683"/>
                  </a:lnTo>
                  <a:lnTo>
                    <a:pt x="3264" y="4697"/>
                  </a:lnTo>
                  <a:lnTo>
                    <a:pt x="3229" y="4703"/>
                  </a:lnTo>
                  <a:lnTo>
                    <a:pt x="3217" y="4717"/>
                  </a:lnTo>
                  <a:lnTo>
                    <a:pt x="3217" y="4731"/>
                  </a:lnTo>
                  <a:lnTo>
                    <a:pt x="3217" y="4766"/>
                  </a:lnTo>
                  <a:lnTo>
                    <a:pt x="3205" y="4779"/>
                  </a:lnTo>
                  <a:lnTo>
                    <a:pt x="3193" y="4793"/>
                  </a:lnTo>
                  <a:lnTo>
                    <a:pt x="3193" y="4807"/>
                  </a:lnTo>
                  <a:lnTo>
                    <a:pt x="3217" y="4835"/>
                  </a:lnTo>
                  <a:lnTo>
                    <a:pt x="3264" y="4876"/>
                  </a:lnTo>
                  <a:lnTo>
                    <a:pt x="3406" y="5007"/>
                  </a:lnTo>
                  <a:lnTo>
                    <a:pt x="3383" y="5035"/>
                  </a:lnTo>
                  <a:lnTo>
                    <a:pt x="3371" y="5042"/>
                  </a:lnTo>
                  <a:lnTo>
                    <a:pt x="3264" y="5070"/>
                  </a:lnTo>
                  <a:lnTo>
                    <a:pt x="3181" y="5076"/>
                  </a:lnTo>
                  <a:lnTo>
                    <a:pt x="3087" y="5090"/>
                  </a:lnTo>
                  <a:lnTo>
                    <a:pt x="3051" y="5104"/>
                  </a:lnTo>
                  <a:lnTo>
                    <a:pt x="3016" y="5125"/>
                  </a:lnTo>
                  <a:lnTo>
                    <a:pt x="2969" y="5145"/>
                  </a:lnTo>
                  <a:lnTo>
                    <a:pt x="2874" y="5194"/>
                  </a:lnTo>
                  <a:lnTo>
                    <a:pt x="2803" y="5173"/>
                  </a:lnTo>
                  <a:lnTo>
                    <a:pt x="2779" y="5166"/>
                  </a:lnTo>
                  <a:lnTo>
                    <a:pt x="2756" y="5166"/>
                  </a:lnTo>
                  <a:lnTo>
                    <a:pt x="2708" y="5166"/>
                  </a:lnTo>
                  <a:lnTo>
                    <a:pt x="2685" y="5159"/>
                  </a:lnTo>
                  <a:lnTo>
                    <a:pt x="2661" y="5159"/>
                  </a:lnTo>
                  <a:lnTo>
                    <a:pt x="2626" y="5166"/>
                  </a:lnTo>
                  <a:lnTo>
                    <a:pt x="2614" y="5187"/>
                  </a:lnTo>
                  <a:lnTo>
                    <a:pt x="2590" y="5221"/>
                  </a:lnTo>
                  <a:lnTo>
                    <a:pt x="2590" y="5228"/>
                  </a:lnTo>
                  <a:lnTo>
                    <a:pt x="2566" y="5221"/>
                  </a:lnTo>
                  <a:lnTo>
                    <a:pt x="2555" y="5215"/>
                  </a:lnTo>
                  <a:lnTo>
                    <a:pt x="2543" y="5194"/>
                  </a:lnTo>
                  <a:lnTo>
                    <a:pt x="2531" y="5187"/>
                  </a:lnTo>
                  <a:lnTo>
                    <a:pt x="2507" y="5180"/>
                  </a:lnTo>
                  <a:lnTo>
                    <a:pt x="2496" y="5187"/>
                  </a:lnTo>
                  <a:lnTo>
                    <a:pt x="2460" y="5187"/>
                  </a:lnTo>
                  <a:lnTo>
                    <a:pt x="2425" y="5194"/>
                  </a:lnTo>
                  <a:lnTo>
                    <a:pt x="2318" y="5180"/>
                  </a:lnTo>
                  <a:lnTo>
                    <a:pt x="2283" y="5166"/>
                  </a:lnTo>
                  <a:lnTo>
                    <a:pt x="2259" y="5166"/>
                  </a:lnTo>
                  <a:lnTo>
                    <a:pt x="2224" y="5166"/>
                  </a:lnTo>
                  <a:lnTo>
                    <a:pt x="2188" y="5166"/>
                  </a:lnTo>
                  <a:lnTo>
                    <a:pt x="2164" y="5173"/>
                  </a:lnTo>
                  <a:lnTo>
                    <a:pt x="2141" y="5187"/>
                  </a:lnTo>
                  <a:lnTo>
                    <a:pt x="2129" y="5215"/>
                  </a:lnTo>
                  <a:lnTo>
                    <a:pt x="2117" y="5270"/>
                  </a:lnTo>
                  <a:lnTo>
                    <a:pt x="2117" y="5304"/>
                  </a:lnTo>
                  <a:lnTo>
                    <a:pt x="2129" y="5373"/>
                  </a:lnTo>
                  <a:lnTo>
                    <a:pt x="2117" y="5429"/>
                  </a:lnTo>
                  <a:lnTo>
                    <a:pt x="2034" y="5429"/>
                  </a:lnTo>
                  <a:lnTo>
                    <a:pt x="2022" y="5415"/>
                  </a:lnTo>
                  <a:lnTo>
                    <a:pt x="1999" y="5401"/>
                  </a:lnTo>
                  <a:lnTo>
                    <a:pt x="1987" y="5394"/>
                  </a:lnTo>
                  <a:lnTo>
                    <a:pt x="1951" y="5360"/>
                  </a:lnTo>
                  <a:lnTo>
                    <a:pt x="1857" y="5373"/>
                  </a:lnTo>
                  <a:lnTo>
                    <a:pt x="1644" y="5442"/>
                  </a:lnTo>
                  <a:lnTo>
                    <a:pt x="1561" y="5449"/>
                  </a:lnTo>
                  <a:lnTo>
                    <a:pt x="1490" y="5442"/>
                  </a:lnTo>
                  <a:lnTo>
                    <a:pt x="1419" y="5422"/>
                  </a:lnTo>
                  <a:lnTo>
                    <a:pt x="1313" y="5366"/>
                  </a:lnTo>
                  <a:lnTo>
                    <a:pt x="1277" y="5332"/>
                  </a:lnTo>
                  <a:lnTo>
                    <a:pt x="1230" y="5297"/>
                  </a:lnTo>
                  <a:lnTo>
                    <a:pt x="1195" y="5235"/>
                  </a:lnTo>
                  <a:lnTo>
                    <a:pt x="1124" y="5159"/>
                  </a:lnTo>
                  <a:lnTo>
                    <a:pt x="1041" y="5173"/>
                  </a:lnTo>
                  <a:lnTo>
                    <a:pt x="1005" y="5215"/>
                  </a:lnTo>
                  <a:lnTo>
                    <a:pt x="982" y="5221"/>
                  </a:lnTo>
                  <a:lnTo>
                    <a:pt x="946" y="5221"/>
                  </a:lnTo>
                  <a:lnTo>
                    <a:pt x="911" y="5208"/>
                  </a:lnTo>
                  <a:lnTo>
                    <a:pt x="875" y="5187"/>
                  </a:lnTo>
                  <a:lnTo>
                    <a:pt x="852" y="5166"/>
                  </a:lnTo>
                  <a:lnTo>
                    <a:pt x="840" y="5145"/>
                  </a:lnTo>
                  <a:lnTo>
                    <a:pt x="840" y="5132"/>
                  </a:lnTo>
                  <a:lnTo>
                    <a:pt x="828" y="5111"/>
                  </a:lnTo>
                  <a:lnTo>
                    <a:pt x="792" y="5097"/>
                  </a:lnTo>
                  <a:lnTo>
                    <a:pt x="721" y="5083"/>
                  </a:lnTo>
                  <a:lnTo>
                    <a:pt x="402" y="5083"/>
                  </a:lnTo>
                  <a:lnTo>
                    <a:pt x="296" y="5104"/>
                  </a:lnTo>
                  <a:lnTo>
                    <a:pt x="225" y="5118"/>
                  </a:lnTo>
                  <a:lnTo>
                    <a:pt x="154" y="5139"/>
                  </a:lnTo>
                  <a:lnTo>
                    <a:pt x="0" y="5145"/>
                  </a:lnTo>
                  <a:lnTo>
                    <a:pt x="0" y="5145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2" name="Google Shape;609;p22">
              <a:extLst>
                <a:ext uri="{FF2B5EF4-FFF2-40B4-BE49-F238E27FC236}">
                  <a16:creationId xmlns:a16="http://schemas.microsoft.com/office/drawing/2014/main" id="{CB10F926-0AB7-848F-842D-B7DEE5AC36EF}"/>
                </a:ext>
              </a:extLst>
            </p:cNvPr>
            <p:cNvSpPr/>
            <p:nvPr/>
          </p:nvSpPr>
          <p:spPr>
            <a:xfrm flipH="1">
              <a:off x="3159304" y="3257965"/>
              <a:ext cx="506257" cy="500989"/>
            </a:xfrm>
            <a:custGeom>
              <a:avLst/>
              <a:gdLst/>
              <a:ahLst/>
              <a:cxnLst/>
              <a:rect l="l" t="t" r="r" b="b"/>
              <a:pathLst>
                <a:path w="8316" h="5256" extrusionOk="0">
                  <a:moveTo>
                    <a:pt x="1" y="2417"/>
                  </a:moveTo>
                  <a:lnTo>
                    <a:pt x="24" y="2397"/>
                  </a:lnTo>
                  <a:lnTo>
                    <a:pt x="36" y="2383"/>
                  </a:lnTo>
                  <a:lnTo>
                    <a:pt x="72" y="2369"/>
                  </a:lnTo>
                  <a:lnTo>
                    <a:pt x="190" y="2272"/>
                  </a:lnTo>
                  <a:lnTo>
                    <a:pt x="308" y="2162"/>
                  </a:lnTo>
                  <a:lnTo>
                    <a:pt x="332" y="2155"/>
                  </a:lnTo>
                  <a:lnTo>
                    <a:pt x="367" y="2148"/>
                  </a:lnTo>
                  <a:lnTo>
                    <a:pt x="486" y="2169"/>
                  </a:lnTo>
                  <a:lnTo>
                    <a:pt x="651" y="2176"/>
                  </a:lnTo>
                  <a:lnTo>
                    <a:pt x="770" y="2196"/>
                  </a:lnTo>
                  <a:lnTo>
                    <a:pt x="793" y="2203"/>
                  </a:lnTo>
                  <a:lnTo>
                    <a:pt x="841" y="2231"/>
                  </a:lnTo>
                  <a:lnTo>
                    <a:pt x="864" y="2245"/>
                  </a:lnTo>
                  <a:lnTo>
                    <a:pt x="911" y="2265"/>
                  </a:lnTo>
                  <a:lnTo>
                    <a:pt x="935" y="2272"/>
                  </a:lnTo>
                  <a:lnTo>
                    <a:pt x="971" y="2279"/>
                  </a:lnTo>
                  <a:lnTo>
                    <a:pt x="1018" y="2279"/>
                  </a:lnTo>
                  <a:lnTo>
                    <a:pt x="1089" y="2265"/>
                  </a:lnTo>
                  <a:lnTo>
                    <a:pt x="1113" y="2252"/>
                  </a:lnTo>
                  <a:lnTo>
                    <a:pt x="1136" y="2245"/>
                  </a:lnTo>
                  <a:lnTo>
                    <a:pt x="1148" y="2238"/>
                  </a:lnTo>
                  <a:lnTo>
                    <a:pt x="1172" y="2238"/>
                  </a:lnTo>
                  <a:lnTo>
                    <a:pt x="1231" y="2252"/>
                  </a:lnTo>
                  <a:lnTo>
                    <a:pt x="1302" y="2252"/>
                  </a:lnTo>
                  <a:lnTo>
                    <a:pt x="1491" y="2286"/>
                  </a:lnTo>
                  <a:lnTo>
                    <a:pt x="1491" y="2286"/>
                  </a:lnTo>
                  <a:lnTo>
                    <a:pt x="1526" y="2279"/>
                  </a:lnTo>
                  <a:lnTo>
                    <a:pt x="1562" y="2265"/>
                  </a:lnTo>
                  <a:lnTo>
                    <a:pt x="1574" y="2265"/>
                  </a:lnTo>
                  <a:lnTo>
                    <a:pt x="1609" y="2272"/>
                  </a:lnTo>
                  <a:lnTo>
                    <a:pt x="1834" y="2231"/>
                  </a:lnTo>
                  <a:lnTo>
                    <a:pt x="1739" y="2100"/>
                  </a:lnTo>
                  <a:lnTo>
                    <a:pt x="1728" y="2065"/>
                  </a:lnTo>
                  <a:lnTo>
                    <a:pt x="1728" y="2031"/>
                  </a:lnTo>
                  <a:lnTo>
                    <a:pt x="1739" y="1996"/>
                  </a:lnTo>
                  <a:lnTo>
                    <a:pt x="1739" y="1968"/>
                  </a:lnTo>
                  <a:lnTo>
                    <a:pt x="1739" y="1948"/>
                  </a:lnTo>
                  <a:lnTo>
                    <a:pt x="1680" y="1858"/>
                  </a:lnTo>
                  <a:lnTo>
                    <a:pt x="1538" y="1789"/>
                  </a:lnTo>
                  <a:lnTo>
                    <a:pt x="1515" y="1754"/>
                  </a:lnTo>
                  <a:lnTo>
                    <a:pt x="1503" y="1741"/>
                  </a:lnTo>
                  <a:lnTo>
                    <a:pt x="1503" y="1720"/>
                  </a:lnTo>
                  <a:lnTo>
                    <a:pt x="1479" y="1713"/>
                  </a:lnTo>
                  <a:lnTo>
                    <a:pt x="1432" y="1699"/>
                  </a:lnTo>
                  <a:lnTo>
                    <a:pt x="1408" y="1699"/>
                  </a:lnTo>
                  <a:lnTo>
                    <a:pt x="1396" y="1685"/>
                  </a:lnTo>
                  <a:lnTo>
                    <a:pt x="1361" y="1623"/>
                  </a:lnTo>
                  <a:lnTo>
                    <a:pt x="1408" y="1568"/>
                  </a:lnTo>
                  <a:lnTo>
                    <a:pt x="1479" y="1540"/>
                  </a:lnTo>
                  <a:lnTo>
                    <a:pt x="1526" y="1533"/>
                  </a:lnTo>
                  <a:lnTo>
                    <a:pt x="1586" y="1520"/>
                  </a:lnTo>
                  <a:lnTo>
                    <a:pt x="1810" y="1416"/>
                  </a:lnTo>
                  <a:lnTo>
                    <a:pt x="1846" y="1395"/>
                  </a:lnTo>
                  <a:lnTo>
                    <a:pt x="1858" y="1381"/>
                  </a:lnTo>
                  <a:lnTo>
                    <a:pt x="1846" y="1361"/>
                  </a:lnTo>
                  <a:lnTo>
                    <a:pt x="1834" y="1347"/>
                  </a:lnTo>
                  <a:lnTo>
                    <a:pt x="1822" y="1312"/>
                  </a:lnTo>
                  <a:lnTo>
                    <a:pt x="1763" y="1257"/>
                  </a:lnTo>
                  <a:lnTo>
                    <a:pt x="1751" y="1188"/>
                  </a:lnTo>
                  <a:lnTo>
                    <a:pt x="1799" y="1154"/>
                  </a:lnTo>
                  <a:lnTo>
                    <a:pt x="2130" y="1064"/>
                  </a:lnTo>
                  <a:lnTo>
                    <a:pt x="2201" y="1050"/>
                  </a:lnTo>
                  <a:lnTo>
                    <a:pt x="2248" y="1043"/>
                  </a:lnTo>
                  <a:lnTo>
                    <a:pt x="2307" y="1043"/>
                  </a:lnTo>
                  <a:lnTo>
                    <a:pt x="2354" y="1043"/>
                  </a:lnTo>
                  <a:lnTo>
                    <a:pt x="2414" y="1050"/>
                  </a:lnTo>
                  <a:lnTo>
                    <a:pt x="2437" y="1057"/>
                  </a:lnTo>
                  <a:lnTo>
                    <a:pt x="2449" y="1064"/>
                  </a:lnTo>
                  <a:lnTo>
                    <a:pt x="2484" y="1078"/>
                  </a:lnTo>
                  <a:lnTo>
                    <a:pt x="2496" y="1084"/>
                  </a:lnTo>
                  <a:lnTo>
                    <a:pt x="2567" y="1098"/>
                  </a:lnTo>
                  <a:lnTo>
                    <a:pt x="2674" y="1105"/>
                  </a:lnTo>
                  <a:lnTo>
                    <a:pt x="2780" y="1119"/>
                  </a:lnTo>
                  <a:lnTo>
                    <a:pt x="2816" y="1126"/>
                  </a:lnTo>
                  <a:lnTo>
                    <a:pt x="2875" y="1160"/>
                  </a:lnTo>
                  <a:lnTo>
                    <a:pt x="2981" y="1188"/>
                  </a:lnTo>
                  <a:lnTo>
                    <a:pt x="3099" y="1181"/>
                  </a:lnTo>
                  <a:lnTo>
                    <a:pt x="3277" y="1216"/>
                  </a:lnTo>
                  <a:lnTo>
                    <a:pt x="3348" y="1223"/>
                  </a:lnTo>
                  <a:lnTo>
                    <a:pt x="3442" y="1216"/>
                  </a:lnTo>
                  <a:lnTo>
                    <a:pt x="3573" y="1188"/>
                  </a:lnTo>
                  <a:lnTo>
                    <a:pt x="3691" y="1174"/>
                  </a:lnTo>
                  <a:lnTo>
                    <a:pt x="3809" y="1140"/>
                  </a:lnTo>
                  <a:lnTo>
                    <a:pt x="3845" y="1119"/>
                  </a:lnTo>
                  <a:lnTo>
                    <a:pt x="3856" y="1105"/>
                  </a:lnTo>
                  <a:lnTo>
                    <a:pt x="3868" y="1029"/>
                  </a:lnTo>
                  <a:lnTo>
                    <a:pt x="3880" y="1008"/>
                  </a:lnTo>
                  <a:lnTo>
                    <a:pt x="4152" y="774"/>
                  </a:lnTo>
                  <a:lnTo>
                    <a:pt x="4223" y="684"/>
                  </a:lnTo>
                  <a:lnTo>
                    <a:pt x="4223" y="663"/>
                  </a:lnTo>
                  <a:lnTo>
                    <a:pt x="4223" y="642"/>
                  </a:lnTo>
                  <a:lnTo>
                    <a:pt x="4223" y="622"/>
                  </a:lnTo>
                  <a:lnTo>
                    <a:pt x="4176" y="546"/>
                  </a:lnTo>
                  <a:lnTo>
                    <a:pt x="4164" y="518"/>
                  </a:lnTo>
                  <a:lnTo>
                    <a:pt x="4152" y="497"/>
                  </a:lnTo>
                  <a:lnTo>
                    <a:pt x="4164" y="470"/>
                  </a:lnTo>
                  <a:lnTo>
                    <a:pt x="4211" y="394"/>
                  </a:lnTo>
                  <a:lnTo>
                    <a:pt x="4235" y="339"/>
                  </a:lnTo>
                  <a:lnTo>
                    <a:pt x="4235" y="297"/>
                  </a:lnTo>
                  <a:lnTo>
                    <a:pt x="4353" y="228"/>
                  </a:lnTo>
                  <a:lnTo>
                    <a:pt x="4696" y="90"/>
                  </a:lnTo>
                  <a:lnTo>
                    <a:pt x="4779" y="83"/>
                  </a:lnTo>
                  <a:lnTo>
                    <a:pt x="4814" y="104"/>
                  </a:lnTo>
                  <a:lnTo>
                    <a:pt x="4803" y="145"/>
                  </a:lnTo>
                  <a:lnTo>
                    <a:pt x="4755" y="180"/>
                  </a:lnTo>
                  <a:lnTo>
                    <a:pt x="4743" y="214"/>
                  </a:lnTo>
                  <a:lnTo>
                    <a:pt x="4732" y="249"/>
                  </a:lnTo>
                  <a:lnTo>
                    <a:pt x="4732" y="325"/>
                  </a:lnTo>
                  <a:lnTo>
                    <a:pt x="4732" y="339"/>
                  </a:lnTo>
                  <a:lnTo>
                    <a:pt x="4743" y="352"/>
                  </a:lnTo>
                  <a:lnTo>
                    <a:pt x="4743" y="352"/>
                  </a:lnTo>
                  <a:lnTo>
                    <a:pt x="4743" y="366"/>
                  </a:lnTo>
                  <a:lnTo>
                    <a:pt x="4743" y="387"/>
                  </a:lnTo>
                  <a:lnTo>
                    <a:pt x="4743" y="394"/>
                  </a:lnTo>
                  <a:lnTo>
                    <a:pt x="4826" y="408"/>
                  </a:lnTo>
                  <a:lnTo>
                    <a:pt x="4885" y="435"/>
                  </a:lnTo>
                  <a:lnTo>
                    <a:pt x="4921" y="435"/>
                  </a:lnTo>
                  <a:lnTo>
                    <a:pt x="4992" y="428"/>
                  </a:lnTo>
                  <a:lnTo>
                    <a:pt x="5122" y="387"/>
                  </a:lnTo>
                  <a:lnTo>
                    <a:pt x="5157" y="373"/>
                  </a:lnTo>
                  <a:lnTo>
                    <a:pt x="5216" y="339"/>
                  </a:lnTo>
                  <a:lnTo>
                    <a:pt x="5240" y="297"/>
                  </a:lnTo>
                  <a:lnTo>
                    <a:pt x="5276" y="249"/>
                  </a:lnTo>
                  <a:lnTo>
                    <a:pt x="5311" y="214"/>
                  </a:lnTo>
                  <a:lnTo>
                    <a:pt x="5287" y="166"/>
                  </a:lnTo>
                  <a:lnTo>
                    <a:pt x="5323" y="97"/>
                  </a:lnTo>
                  <a:lnTo>
                    <a:pt x="5358" y="55"/>
                  </a:lnTo>
                  <a:lnTo>
                    <a:pt x="5418" y="83"/>
                  </a:lnTo>
                  <a:lnTo>
                    <a:pt x="5453" y="118"/>
                  </a:lnTo>
                  <a:lnTo>
                    <a:pt x="5453" y="187"/>
                  </a:lnTo>
                  <a:lnTo>
                    <a:pt x="5429" y="249"/>
                  </a:lnTo>
                  <a:lnTo>
                    <a:pt x="5394" y="325"/>
                  </a:lnTo>
                  <a:lnTo>
                    <a:pt x="5477" y="325"/>
                  </a:lnTo>
                  <a:lnTo>
                    <a:pt x="5559" y="263"/>
                  </a:lnTo>
                  <a:lnTo>
                    <a:pt x="5619" y="200"/>
                  </a:lnTo>
                  <a:lnTo>
                    <a:pt x="5654" y="145"/>
                  </a:lnTo>
                  <a:lnTo>
                    <a:pt x="5690" y="90"/>
                  </a:lnTo>
                  <a:lnTo>
                    <a:pt x="5737" y="90"/>
                  </a:lnTo>
                  <a:lnTo>
                    <a:pt x="5843" y="124"/>
                  </a:lnTo>
                  <a:lnTo>
                    <a:pt x="5914" y="173"/>
                  </a:lnTo>
                  <a:lnTo>
                    <a:pt x="5985" y="207"/>
                  </a:lnTo>
                  <a:lnTo>
                    <a:pt x="6068" y="228"/>
                  </a:lnTo>
                  <a:lnTo>
                    <a:pt x="6163" y="304"/>
                  </a:lnTo>
                  <a:lnTo>
                    <a:pt x="6257" y="373"/>
                  </a:lnTo>
                  <a:lnTo>
                    <a:pt x="6352" y="442"/>
                  </a:lnTo>
                  <a:lnTo>
                    <a:pt x="6423" y="428"/>
                  </a:lnTo>
                  <a:lnTo>
                    <a:pt x="6470" y="477"/>
                  </a:lnTo>
                  <a:lnTo>
                    <a:pt x="6494" y="587"/>
                  </a:lnTo>
                  <a:lnTo>
                    <a:pt x="6553" y="684"/>
                  </a:lnTo>
                  <a:lnTo>
                    <a:pt x="6577" y="649"/>
                  </a:lnTo>
                  <a:lnTo>
                    <a:pt x="6577" y="608"/>
                  </a:lnTo>
                  <a:lnTo>
                    <a:pt x="6577" y="573"/>
                  </a:lnTo>
                  <a:lnTo>
                    <a:pt x="6553" y="532"/>
                  </a:lnTo>
                  <a:lnTo>
                    <a:pt x="6612" y="566"/>
                  </a:lnTo>
                  <a:lnTo>
                    <a:pt x="6659" y="636"/>
                  </a:lnTo>
                  <a:lnTo>
                    <a:pt x="6742" y="732"/>
                  </a:lnTo>
                  <a:lnTo>
                    <a:pt x="6849" y="850"/>
                  </a:lnTo>
                  <a:lnTo>
                    <a:pt x="6884" y="919"/>
                  </a:lnTo>
                  <a:lnTo>
                    <a:pt x="6991" y="939"/>
                  </a:lnTo>
                  <a:lnTo>
                    <a:pt x="7014" y="995"/>
                  </a:lnTo>
                  <a:lnTo>
                    <a:pt x="7061" y="1057"/>
                  </a:lnTo>
                  <a:lnTo>
                    <a:pt x="7109" y="1112"/>
                  </a:lnTo>
                  <a:lnTo>
                    <a:pt x="7097" y="1209"/>
                  </a:lnTo>
                  <a:lnTo>
                    <a:pt x="7061" y="1285"/>
                  </a:lnTo>
                  <a:lnTo>
                    <a:pt x="7026" y="1395"/>
                  </a:lnTo>
                  <a:lnTo>
                    <a:pt x="6979" y="1471"/>
                  </a:lnTo>
                  <a:lnTo>
                    <a:pt x="6967" y="1526"/>
                  </a:lnTo>
                  <a:lnTo>
                    <a:pt x="6955" y="1575"/>
                  </a:lnTo>
                  <a:lnTo>
                    <a:pt x="6931" y="1596"/>
                  </a:lnTo>
                  <a:lnTo>
                    <a:pt x="6896" y="1582"/>
                  </a:lnTo>
                  <a:lnTo>
                    <a:pt x="6849" y="1513"/>
                  </a:lnTo>
                  <a:lnTo>
                    <a:pt x="6825" y="1478"/>
                  </a:lnTo>
                  <a:lnTo>
                    <a:pt x="6778" y="1464"/>
                  </a:lnTo>
                  <a:lnTo>
                    <a:pt x="6742" y="1471"/>
                  </a:lnTo>
                  <a:lnTo>
                    <a:pt x="6707" y="1492"/>
                  </a:lnTo>
                  <a:lnTo>
                    <a:pt x="6671" y="1520"/>
                  </a:lnTo>
                  <a:lnTo>
                    <a:pt x="6659" y="1533"/>
                  </a:lnTo>
                  <a:lnTo>
                    <a:pt x="6659" y="1561"/>
                  </a:lnTo>
                  <a:lnTo>
                    <a:pt x="6683" y="1616"/>
                  </a:lnTo>
                  <a:lnTo>
                    <a:pt x="6683" y="1651"/>
                  </a:lnTo>
                  <a:lnTo>
                    <a:pt x="6707" y="1699"/>
                  </a:lnTo>
                  <a:lnTo>
                    <a:pt x="6695" y="1741"/>
                  </a:lnTo>
                  <a:lnTo>
                    <a:pt x="6671" y="1768"/>
                  </a:lnTo>
                  <a:lnTo>
                    <a:pt x="6600" y="1768"/>
                  </a:lnTo>
                  <a:lnTo>
                    <a:pt x="6553" y="1754"/>
                  </a:lnTo>
                  <a:lnTo>
                    <a:pt x="6529" y="1720"/>
                  </a:lnTo>
                  <a:lnTo>
                    <a:pt x="6517" y="1713"/>
                  </a:lnTo>
                  <a:lnTo>
                    <a:pt x="6506" y="1727"/>
                  </a:lnTo>
                  <a:lnTo>
                    <a:pt x="6506" y="1747"/>
                  </a:lnTo>
                  <a:lnTo>
                    <a:pt x="6506" y="1761"/>
                  </a:lnTo>
                  <a:lnTo>
                    <a:pt x="6517" y="1775"/>
                  </a:lnTo>
                  <a:lnTo>
                    <a:pt x="6529" y="1782"/>
                  </a:lnTo>
                  <a:lnTo>
                    <a:pt x="6529" y="1817"/>
                  </a:lnTo>
                  <a:lnTo>
                    <a:pt x="6506" y="1851"/>
                  </a:lnTo>
                  <a:lnTo>
                    <a:pt x="6529" y="1906"/>
                  </a:lnTo>
                  <a:lnTo>
                    <a:pt x="6588" y="1941"/>
                  </a:lnTo>
                  <a:lnTo>
                    <a:pt x="6600" y="1975"/>
                  </a:lnTo>
                  <a:lnTo>
                    <a:pt x="6600" y="1989"/>
                  </a:lnTo>
                  <a:lnTo>
                    <a:pt x="6600" y="2024"/>
                  </a:lnTo>
                  <a:lnTo>
                    <a:pt x="6636" y="2031"/>
                  </a:lnTo>
                  <a:lnTo>
                    <a:pt x="6671" y="2024"/>
                  </a:lnTo>
                  <a:lnTo>
                    <a:pt x="6707" y="2003"/>
                  </a:lnTo>
                  <a:lnTo>
                    <a:pt x="6742" y="1989"/>
                  </a:lnTo>
                  <a:lnTo>
                    <a:pt x="6754" y="1982"/>
                  </a:lnTo>
                  <a:lnTo>
                    <a:pt x="6872" y="1975"/>
                  </a:lnTo>
                  <a:lnTo>
                    <a:pt x="6955" y="1962"/>
                  </a:lnTo>
                  <a:lnTo>
                    <a:pt x="7085" y="1955"/>
                  </a:lnTo>
                  <a:lnTo>
                    <a:pt x="7168" y="1948"/>
                  </a:lnTo>
                  <a:lnTo>
                    <a:pt x="7239" y="1927"/>
                  </a:lnTo>
                  <a:lnTo>
                    <a:pt x="7322" y="1913"/>
                  </a:lnTo>
                  <a:lnTo>
                    <a:pt x="7381" y="1920"/>
                  </a:lnTo>
                  <a:lnTo>
                    <a:pt x="7475" y="1913"/>
                  </a:lnTo>
                  <a:lnTo>
                    <a:pt x="7653" y="1934"/>
                  </a:lnTo>
                  <a:lnTo>
                    <a:pt x="7724" y="1975"/>
                  </a:lnTo>
                  <a:lnTo>
                    <a:pt x="7783" y="2003"/>
                  </a:lnTo>
                  <a:lnTo>
                    <a:pt x="7854" y="2058"/>
                  </a:lnTo>
                  <a:lnTo>
                    <a:pt x="7960" y="2114"/>
                  </a:lnTo>
                  <a:lnTo>
                    <a:pt x="8008" y="2155"/>
                  </a:lnTo>
                  <a:lnTo>
                    <a:pt x="8067" y="2224"/>
                  </a:lnTo>
                  <a:lnTo>
                    <a:pt x="8138" y="2259"/>
                  </a:lnTo>
                  <a:lnTo>
                    <a:pt x="8209" y="2272"/>
                  </a:lnTo>
                  <a:lnTo>
                    <a:pt x="8268" y="2286"/>
                  </a:lnTo>
                  <a:lnTo>
                    <a:pt x="8303" y="2307"/>
                  </a:lnTo>
                  <a:lnTo>
                    <a:pt x="8315" y="2341"/>
                  </a:lnTo>
                  <a:lnTo>
                    <a:pt x="8291" y="2376"/>
                  </a:lnTo>
                  <a:lnTo>
                    <a:pt x="8232" y="2410"/>
                  </a:lnTo>
                  <a:lnTo>
                    <a:pt x="8126" y="2452"/>
                  </a:lnTo>
                  <a:lnTo>
                    <a:pt x="8090" y="2459"/>
                  </a:lnTo>
                  <a:lnTo>
                    <a:pt x="8008" y="2486"/>
                  </a:lnTo>
                  <a:lnTo>
                    <a:pt x="7972" y="2507"/>
                  </a:lnTo>
                  <a:lnTo>
                    <a:pt x="7925" y="2507"/>
                  </a:lnTo>
                  <a:lnTo>
                    <a:pt x="7889" y="2528"/>
                  </a:lnTo>
                  <a:lnTo>
                    <a:pt x="7854" y="2549"/>
                  </a:lnTo>
                  <a:lnTo>
                    <a:pt x="7783" y="2535"/>
                  </a:lnTo>
                  <a:lnTo>
                    <a:pt x="7736" y="2521"/>
                  </a:lnTo>
                  <a:lnTo>
                    <a:pt x="7700" y="2521"/>
                  </a:lnTo>
                  <a:lnTo>
                    <a:pt x="7676" y="2556"/>
                  </a:lnTo>
                  <a:lnTo>
                    <a:pt x="7676" y="2597"/>
                  </a:lnTo>
                  <a:lnTo>
                    <a:pt x="7688" y="2638"/>
                  </a:lnTo>
                  <a:lnTo>
                    <a:pt x="7676" y="2673"/>
                  </a:lnTo>
                  <a:lnTo>
                    <a:pt x="7641" y="2701"/>
                  </a:lnTo>
                  <a:lnTo>
                    <a:pt x="7594" y="2721"/>
                  </a:lnTo>
                  <a:lnTo>
                    <a:pt x="7546" y="2742"/>
                  </a:lnTo>
                  <a:lnTo>
                    <a:pt x="7523" y="2783"/>
                  </a:lnTo>
                  <a:lnTo>
                    <a:pt x="7582" y="2797"/>
                  </a:lnTo>
                  <a:lnTo>
                    <a:pt x="7357" y="2887"/>
                  </a:lnTo>
                  <a:lnTo>
                    <a:pt x="7274" y="2956"/>
                  </a:lnTo>
                  <a:lnTo>
                    <a:pt x="7168" y="3004"/>
                  </a:lnTo>
                  <a:lnTo>
                    <a:pt x="7132" y="3046"/>
                  </a:lnTo>
                  <a:lnTo>
                    <a:pt x="7085" y="3094"/>
                  </a:lnTo>
                  <a:lnTo>
                    <a:pt x="7026" y="3143"/>
                  </a:lnTo>
                  <a:lnTo>
                    <a:pt x="6955" y="3177"/>
                  </a:lnTo>
                  <a:lnTo>
                    <a:pt x="6872" y="3191"/>
                  </a:lnTo>
                  <a:lnTo>
                    <a:pt x="6813" y="3184"/>
                  </a:lnTo>
                  <a:lnTo>
                    <a:pt x="6754" y="3177"/>
                  </a:lnTo>
                  <a:lnTo>
                    <a:pt x="6719" y="3184"/>
                  </a:lnTo>
                  <a:lnTo>
                    <a:pt x="6707" y="3225"/>
                  </a:lnTo>
                  <a:lnTo>
                    <a:pt x="6695" y="3246"/>
                  </a:lnTo>
                  <a:lnTo>
                    <a:pt x="6612" y="3294"/>
                  </a:lnTo>
                  <a:lnTo>
                    <a:pt x="6600" y="3329"/>
                  </a:lnTo>
                  <a:lnTo>
                    <a:pt x="6541" y="3315"/>
                  </a:lnTo>
                  <a:lnTo>
                    <a:pt x="6482" y="3308"/>
                  </a:lnTo>
                  <a:lnTo>
                    <a:pt x="6269" y="3336"/>
                  </a:lnTo>
                  <a:lnTo>
                    <a:pt x="6245" y="3350"/>
                  </a:lnTo>
                  <a:lnTo>
                    <a:pt x="6198" y="3370"/>
                  </a:lnTo>
                  <a:lnTo>
                    <a:pt x="5843" y="3605"/>
                  </a:lnTo>
                  <a:lnTo>
                    <a:pt x="5749" y="3647"/>
                  </a:lnTo>
                  <a:lnTo>
                    <a:pt x="5678" y="3667"/>
                  </a:lnTo>
                  <a:lnTo>
                    <a:pt x="5453" y="3702"/>
                  </a:lnTo>
                  <a:lnTo>
                    <a:pt x="5370" y="3723"/>
                  </a:lnTo>
                  <a:lnTo>
                    <a:pt x="4874" y="3944"/>
                  </a:lnTo>
                  <a:lnTo>
                    <a:pt x="4720" y="3992"/>
                  </a:lnTo>
                  <a:lnTo>
                    <a:pt x="4448" y="3999"/>
                  </a:lnTo>
                  <a:lnTo>
                    <a:pt x="4188" y="4054"/>
                  </a:lnTo>
                  <a:lnTo>
                    <a:pt x="4140" y="4054"/>
                  </a:lnTo>
                  <a:lnTo>
                    <a:pt x="4128" y="4047"/>
                  </a:lnTo>
                  <a:lnTo>
                    <a:pt x="4105" y="4047"/>
                  </a:lnTo>
                  <a:lnTo>
                    <a:pt x="4069" y="4075"/>
                  </a:lnTo>
                  <a:lnTo>
                    <a:pt x="4057" y="4096"/>
                  </a:lnTo>
                  <a:lnTo>
                    <a:pt x="4057" y="4116"/>
                  </a:lnTo>
                  <a:lnTo>
                    <a:pt x="4046" y="4144"/>
                  </a:lnTo>
                  <a:lnTo>
                    <a:pt x="4010" y="4165"/>
                  </a:lnTo>
                  <a:lnTo>
                    <a:pt x="3916" y="4185"/>
                  </a:lnTo>
                  <a:lnTo>
                    <a:pt x="3833" y="4192"/>
                  </a:lnTo>
                  <a:lnTo>
                    <a:pt x="3762" y="4192"/>
                  </a:lnTo>
                  <a:lnTo>
                    <a:pt x="3679" y="4185"/>
                  </a:lnTo>
                  <a:lnTo>
                    <a:pt x="3383" y="4116"/>
                  </a:lnTo>
                  <a:lnTo>
                    <a:pt x="3289" y="4116"/>
                  </a:lnTo>
                  <a:lnTo>
                    <a:pt x="3170" y="4172"/>
                  </a:lnTo>
                  <a:lnTo>
                    <a:pt x="3147" y="4330"/>
                  </a:lnTo>
                  <a:lnTo>
                    <a:pt x="3064" y="4400"/>
                  </a:lnTo>
                  <a:lnTo>
                    <a:pt x="2816" y="4503"/>
                  </a:lnTo>
                  <a:lnTo>
                    <a:pt x="2674" y="4538"/>
                  </a:lnTo>
                  <a:lnTo>
                    <a:pt x="2555" y="4524"/>
                  </a:lnTo>
                  <a:lnTo>
                    <a:pt x="2544" y="4524"/>
                  </a:lnTo>
                  <a:lnTo>
                    <a:pt x="2390" y="4551"/>
                  </a:lnTo>
                  <a:lnTo>
                    <a:pt x="2331" y="4655"/>
                  </a:lnTo>
                  <a:lnTo>
                    <a:pt x="2307" y="4890"/>
                  </a:lnTo>
                  <a:lnTo>
                    <a:pt x="2272" y="4966"/>
                  </a:lnTo>
                  <a:lnTo>
                    <a:pt x="2260" y="5035"/>
                  </a:lnTo>
                  <a:lnTo>
                    <a:pt x="2212" y="5090"/>
                  </a:lnTo>
                  <a:lnTo>
                    <a:pt x="2118" y="5138"/>
                  </a:lnTo>
                  <a:lnTo>
                    <a:pt x="1976" y="5166"/>
                  </a:lnTo>
                  <a:lnTo>
                    <a:pt x="1574" y="5214"/>
                  </a:lnTo>
                  <a:lnTo>
                    <a:pt x="1503" y="5228"/>
                  </a:lnTo>
                  <a:lnTo>
                    <a:pt x="1444" y="5242"/>
                  </a:lnTo>
                  <a:lnTo>
                    <a:pt x="1385" y="5256"/>
                  </a:lnTo>
                  <a:lnTo>
                    <a:pt x="1302" y="5249"/>
                  </a:lnTo>
                  <a:lnTo>
                    <a:pt x="1113" y="5208"/>
                  </a:lnTo>
                  <a:lnTo>
                    <a:pt x="1042" y="5201"/>
                  </a:lnTo>
                  <a:lnTo>
                    <a:pt x="994" y="5208"/>
                  </a:lnTo>
                  <a:lnTo>
                    <a:pt x="994" y="5208"/>
                  </a:lnTo>
                  <a:lnTo>
                    <a:pt x="982" y="5194"/>
                  </a:lnTo>
                  <a:lnTo>
                    <a:pt x="971" y="5159"/>
                  </a:lnTo>
                  <a:lnTo>
                    <a:pt x="959" y="5152"/>
                  </a:lnTo>
                  <a:lnTo>
                    <a:pt x="935" y="5145"/>
                  </a:lnTo>
                  <a:lnTo>
                    <a:pt x="923" y="5132"/>
                  </a:lnTo>
                  <a:lnTo>
                    <a:pt x="923" y="5118"/>
                  </a:lnTo>
                  <a:lnTo>
                    <a:pt x="935" y="5069"/>
                  </a:lnTo>
                  <a:lnTo>
                    <a:pt x="971" y="5028"/>
                  </a:lnTo>
                  <a:lnTo>
                    <a:pt x="971" y="4959"/>
                  </a:lnTo>
                  <a:lnTo>
                    <a:pt x="982" y="4924"/>
                  </a:lnTo>
                  <a:lnTo>
                    <a:pt x="1065" y="4821"/>
                  </a:lnTo>
                  <a:lnTo>
                    <a:pt x="1077" y="4793"/>
                  </a:lnTo>
                  <a:lnTo>
                    <a:pt x="1065" y="4772"/>
                  </a:lnTo>
                  <a:lnTo>
                    <a:pt x="1053" y="4759"/>
                  </a:lnTo>
                  <a:lnTo>
                    <a:pt x="1042" y="4752"/>
                  </a:lnTo>
                  <a:lnTo>
                    <a:pt x="1030" y="4745"/>
                  </a:lnTo>
                  <a:lnTo>
                    <a:pt x="1018" y="4731"/>
                  </a:lnTo>
                  <a:lnTo>
                    <a:pt x="1018" y="4696"/>
                  </a:lnTo>
                  <a:lnTo>
                    <a:pt x="1030" y="4676"/>
                  </a:lnTo>
                  <a:lnTo>
                    <a:pt x="1053" y="4662"/>
                  </a:lnTo>
                  <a:lnTo>
                    <a:pt x="1113" y="4641"/>
                  </a:lnTo>
                  <a:lnTo>
                    <a:pt x="1184" y="4621"/>
                  </a:lnTo>
                  <a:lnTo>
                    <a:pt x="1361" y="4531"/>
                  </a:lnTo>
                  <a:lnTo>
                    <a:pt x="1503" y="4448"/>
                  </a:lnTo>
                  <a:lnTo>
                    <a:pt x="1432" y="4393"/>
                  </a:lnTo>
                  <a:lnTo>
                    <a:pt x="1195" y="4220"/>
                  </a:lnTo>
                  <a:lnTo>
                    <a:pt x="1124" y="4165"/>
                  </a:lnTo>
                  <a:lnTo>
                    <a:pt x="1053" y="4137"/>
                  </a:lnTo>
                  <a:lnTo>
                    <a:pt x="935" y="4027"/>
                  </a:lnTo>
                  <a:lnTo>
                    <a:pt x="758" y="3799"/>
                  </a:lnTo>
                  <a:lnTo>
                    <a:pt x="746" y="3778"/>
                  </a:lnTo>
                  <a:lnTo>
                    <a:pt x="710" y="3716"/>
                  </a:lnTo>
                  <a:lnTo>
                    <a:pt x="710" y="3695"/>
                  </a:lnTo>
                  <a:lnTo>
                    <a:pt x="722" y="3674"/>
                  </a:lnTo>
                  <a:lnTo>
                    <a:pt x="734" y="3667"/>
                  </a:lnTo>
                  <a:lnTo>
                    <a:pt x="781" y="3661"/>
                  </a:lnTo>
                  <a:lnTo>
                    <a:pt x="864" y="3626"/>
                  </a:lnTo>
                  <a:lnTo>
                    <a:pt x="888" y="3619"/>
                  </a:lnTo>
                  <a:lnTo>
                    <a:pt x="900" y="3619"/>
                  </a:lnTo>
                  <a:lnTo>
                    <a:pt x="923" y="3619"/>
                  </a:lnTo>
                  <a:lnTo>
                    <a:pt x="923" y="3605"/>
                  </a:lnTo>
                  <a:lnTo>
                    <a:pt x="947" y="3481"/>
                  </a:lnTo>
                  <a:lnTo>
                    <a:pt x="947" y="3384"/>
                  </a:lnTo>
                  <a:lnTo>
                    <a:pt x="935" y="3357"/>
                  </a:lnTo>
                  <a:lnTo>
                    <a:pt x="876" y="3343"/>
                  </a:lnTo>
                  <a:lnTo>
                    <a:pt x="604" y="3281"/>
                  </a:lnTo>
                  <a:lnTo>
                    <a:pt x="557" y="3267"/>
                  </a:lnTo>
                  <a:lnTo>
                    <a:pt x="509" y="3239"/>
                  </a:lnTo>
                  <a:lnTo>
                    <a:pt x="498" y="3219"/>
                  </a:lnTo>
                  <a:lnTo>
                    <a:pt x="486" y="3191"/>
                  </a:lnTo>
                  <a:lnTo>
                    <a:pt x="498" y="3143"/>
                  </a:lnTo>
                  <a:lnTo>
                    <a:pt x="498" y="3115"/>
                  </a:lnTo>
                  <a:lnTo>
                    <a:pt x="486" y="3108"/>
                  </a:lnTo>
                  <a:lnTo>
                    <a:pt x="474" y="3108"/>
                  </a:lnTo>
                  <a:lnTo>
                    <a:pt x="462" y="3115"/>
                  </a:lnTo>
                  <a:lnTo>
                    <a:pt x="450" y="3129"/>
                  </a:lnTo>
                  <a:lnTo>
                    <a:pt x="379" y="3129"/>
                  </a:lnTo>
                  <a:lnTo>
                    <a:pt x="261" y="3067"/>
                  </a:lnTo>
                  <a:lnTo>
                    <a:pt x="261" y="2984"/>
                  </a:lnTo>
                  <a:lnTo>
                    <a:pt x="308" y="2880"/>
                  </a:lnTo>
                  <a:lnTo>
                    <a:pt x="320" y="2687"/>
                  </a:lnTo>
                  <a:lnTo>
                    <a:pt x="308" y="2645"/>
                  </a:lnTo>
                  <a:lnTo>
                    <a:pt x="119" y="2576"/>
                  </a:lnTo>
                  <a:lnTo>
                    <a:pt x="84" y="2556"/>
                  </a:lnTo>
                  <a:lnTo>
                    <a:pt x="36" y="2521"/>
                  </a:lnTo>
                  <a:lnTo>
                    <a:pt x="24" y="2500"/>
                  </a:lnTo>
                  <a:lnTo>
                    <a:pt x="1" y="2452"/>
                  </a:lnTo>
                  <a:lnTo>
                    <a:pt x="1" y="2431"/>
                  </a:lnTo>
                  <a:lnTo>
                    <a:pt x="1" y="2417"/>
                  </a:lnTo>
                  <a:close/>
                  <a:moveTo>
                    <a:pt x="5157" y="124"/>
                  </a:moveTo>
                  <a:lnTo>
                    <a:pt x="5181" y="152"/>
                  </a:lnTo>
                  <a:lnTo>
                    <a:pt x="5205" y="159"/>
                  </a:lnTo>
                  <a:lnTo>
                    <a:pt x="5228" y="173"/>
                  </a:lnTo>
                  <a:lnTo>
                    <a:pt x="5240" y="207"/>
                  </a:lnTo>
                  <a:lnTo>
                    <a:pt x="5205" y="256"/>
                  </a:lnTo>
                  <a:lnTo>
                    <a:pt x="5122" y="318"/>
                  </a:lnTo>
                  <a:lnTo>
                    <a:pt x="5015" y="380"/>
                  </a:lnTo>
                  <a:lnTo>
                    <a:pt x="4933" y="408"/>
                  </a:lnTo>
                  <a:lnTo>
                    <a:pt x="4826" y="394"/>
                  </a:lnTo>
                  <a:lnTo>
                    <a:pt x="4791" y="332"/>
                  </a:lnTo>
                  <a:lnTo>
                    <a:pt x="4791" y="263"/>
                  </a:lnTo>
                  <a:lnTo>
                    <a:pt x="4826" y="214"/>
                  </a:lnTo>
                  <a:lnTo>
                    <a:pt x="4909" y="145"/>
                  </a:lnTo>
                  <a:lnTo>
                    <a:pt x="4921" y="138"/>
                  </a:lnTo>
                  <a:lnTo>
                    <a:pt x="4909" y="124"/>
                  </a:lnTo>
                  <a:lnTo>
                    <a:pt x="4921" y="97"/>
                  </a:lnTo>
                  <a:lnTo>
                    <a:pt x="4956" y="76"/>
                  </a:lnTo>
                  <a:lnTo>
                    <a:pt x="4968" y="35"/>
                  </a:lnTo>
                  <a:lnTo>
                    <a:pt x="5051" y="7"/>
                  </a:lnTo>
                  <a:lnTo>
                    <a:pt x="5134" y="21"/>
                  </a:lnTo>
                  <a:lnTo>
                    <a:pt x="5205" y="0"/>
                  </a:lnTo>
                  <a:lnTo>
                    <a:pt x="5240" y="14"/>
                  </a:lnTo>
                  <a:lnTo>
                    <a:pt x="5240" y="42"/>
                  </a:lnTo>
                  <a:lnTo>
                    <a:pt x="5193" y="104"/>
                  </a:lnTo>
                  <a:lnTo>
                    <a:pt x="5157" y="124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3" name="Google Shape;610;p22">
              <a:extLst>
                <a:ext uri="{FF2B5EF4-FFF2-40B4-BE49-F238E27FC236}">
                  <a16:creationId xmlns:a16="http://schemas.microsoft.com/office/drawing/2014/main" id="{B26E1395-FF4E-3BB3-F804-F731A0A464F8}"/>
                </a:ext>
              </a:extLst>
            </p:cNvPr>
            <p:cNvSpPr/>
            <p:nvPr/>
          </p:nvSpPr>
          <p:spPr>
            <a:xfrm flipH="1">
              <a:off x="4118406" y="2782615"/>
              <a:ext cx="892099" cy="701823"/>
            </a:xfrm>
            <a:custGeom>
              <a:avLst/>
              <a:gdLst/>
              <a:ahLst/>
              <a:cxnLst/>
              <a:rect l="l" t="t" r="r" b="b"/>
              <a:pathLst>
                <a:path w="14654" h="7363" extrusionOk="0">
                  <a:moveTo>
                    <a:pt x="0" y="1"/>
                  </a:moveTo>
                  <a:lnTo>
                    <a:pt x="95" y="56"/>
                  </a:lnTo>
                  <a:lnTo>
                    <a:pt x="142" y="63"/>
                  </a:lnTo>
                  <a:lnTo>
                    <a:pt x="201" y="70"/>
                  </a:lnTo>
                  <a:lnTo>
                    <a:pt x="260" y="91"/>
                  </a:lnTo>
                  <a:lnTo>
                    <a:pt x="367" y="125"/>
                  </a:lnTo>
                  <a:lnTo>
                    <a:pt x="556" y="215"/>
                  </a:lnTo>
                  <a:lnTo>
                    <a:pt x="592" y="229"/>
                  </a:lnTo>
                  <a:lnTo>
                    <a:pt x="816" y="249"/>
                  </a:lnTo>
                  <a:lnTo>
                    <a:pt x="1928" y="533"/>
                  </a:lnTo>
                  <a:lnTo>
                    <a:pt x="2224" y="650"/>
                  </a:lnTo>
                  <a:lnTo>
                    <a:pt x="2389" y="698"/>
                  </a:lnTo>
                  <a:lnTo>
                    <a:pt x="2732" y="760"/>
                  </a:lnTo>
                  <a:lnTo>
                    <a:pt x="2779" y="760"/>
                  </a:lnTo>
                  <a:lnTo>
                    <a:pt x="2815" y="760"/>
                  </a:lnTo>
                  <a:lnTo>
                    <a:pt x="2862" y="760"/>
                  </a:lnTo>
                  <a:lnTo>
                    <a:pt x="2898" y="781"/>
                  </a:lnTo>
                  <a:lnTo>
                    <a:pt x="3193" y="968"/>
                  </a:lnTo>
                  <a:lnTo>
                    <a:pt x="3489" y="1113"/>
                  </a:lnTo>
                  <a:lnTo>
                    <a:pt x="3631" y="1161"/>
                  </a:lnTo>
                  <a:lnTo>
                    <a:pt x="3773" y="1189"/>
                  </a:lnTo>
                  <a:lnTo>
                    <a:pt x="3856" y="1175"/>
                  </a:lnTo>
                  <a:lnTo>
                    <a:pt x="3891" y="1140"/>
                  </a:lnTo>
                  <a:lnTo>
                    <a:pt x="3927" y="1113"/>
                  </a:lnTo>
                  <a:lnTo>
                    <a:pt x="4069" y="1057"/>
                  </a:lnTo>
                  <a:lnTo>
                    <a:pt x="4116" y="1044"/>
                  </a:lnTo>
                  <a:lnTo>
                    <a:pt x="4163" y="1044"/>
                  </a:lnTo>
                  <a:lnTo>
                    <a:pt x="4766" y="1127"/>
                  </a:lnTo>
                  <a:lnTo>
                    <a:pt x="4826" y="1140"/>
                  </a:lnTo>
                  <a:lnTo>
                    <a:pt x="4991" y="1285"/>
                  </a:lnTo>
                  <a:lnTo>
                    <a:pt x="5074" y="1299"/>
                  </a:lnTo>
                  <a:lnTo>
                    <a:pt x="5169" y="1292"/>
                  </a:lnTo>
                  <a:lnTo>
                    <a:pt x="5239" y="1265"/>
                  </a:lnTo>
                  <a:lnTo>
                    <a:pt x="5417" y="1320"/>
                  </a:lnTo>
                  <a:lnTo>
                    <a:pt x="5511" y="1334"/>
                  </a:lnTo>
                  <a:lnTo>
                    <a:pt x="5559" y="1299"/>
                  </a:lnTo>
                  <a:lnTo>
                    <a:pt x="5571" y="1285"/>
                  </a:lnTo>
                  <a:lnTo>
                    <a:pt x="5630" y="1272"/>
                  </a:lnTo>
                  <a:lnTo>
                    <a:pt x="5677" y="1265"/>
                  </a:lnTo>
                  <a:lnTo>
                    <a:pt x="5724" y="1265"/>
                  </a:lnTo>
                  <a:lnTo>
                    <a:pt x="5748" y="1278"/>
                  </a:lnTo>
                  <a:lnTo>
                    <a:pt x="5831" y="1361"/>
                  </a:lnTo>
                  <a:lnTo>
                    <a:pt x="5854" y="1368"/>
                  </a:lnTo>
                  <a:lnTo>
                    <a:pt x="5878" y="1361"/>
                  </a:lnTo>
                  <a:lnTo>
                    <a:pt x="5902" y="1348"/>
                  </a:lnTo>
                  <a:lnTo>
                    <a:pt x="5937" y="1341"/>
                  </a:lnTo>
                  <a:lnTo>
                    <a:pt x="5949" y="1341"/>
                  </a:lnTo>
                  <a:lnTo>
                    <a:pt x="5949" y="1348"/>
                  </a:lnTo>
                  <a:lnTo>
                    <a:pt x="5973" y="1354"/>
                  </a:lnTo>
                  <a:lnTo>
                    <a:pt x="5996" y="1354"/>
                  </a:lnTo>
                  <a:lnTo>
                    <a:pt x="6150" y="1341"/>
                  </a:lnTo>
                  <a:lnTo>
                    <a:pt x="6186" y="1341"/>
                  </a:lnTo>
                  <a:lnTo>
                    <a:pt x="6209" y="1348"/>
                  </a:lnTo>
                  <a:lnTo>
                    <a:pt x="6268" y="1375"/>
                  </a:lnTo>
                  <a:lnTo>
                    <a:pt x="6292" y="1382"/>
                  </a:lnTo>
                  <a:lnTo>
                    <a:pt x="6328" y="1389"/>
                  </a:lnTo>
                  <a:lnTo>
                    <a:pt x="6351" y="1382"/>
                  </a:lnTo>
                  <a:lnTo>
                    <a:pt x="6446" y="1354"/>
                  </a:lnTo>
                  <a:lnTo>
                    <a:pt x="6458" y="1292"/>
                  </a:lnTo>
                  <a:lnTo>
                    <a:pt x="6458" y="1278"/>
                  </a:lnTo>
                  <a:lnTo>
                    <a:pt x="6493" y="1265"/>
                  </a:lnTo>
                  <a:lnTo>
                    <a:pt x="6529" y="1272"/>
                  </a:lnTo>
                  <a:lnTo>
                    <a:pt x="6552" y="1272"/>
                  </a:lnTo>
                  <a:lnTo>
                    <a:pt x="6576" y="1272"/>
                  </a:lnTo>
                  <a:lnTo>
                    <a:pt x="6576" y="1258"/>
                  </a:lnTo>
                  <a:lnTo>
                    <a:pt x="6576" y="1244"/>
                  </a:lnTo>
                  <a:lnTo>
                    <a:pt x="6576" y="1223"/>
                  </a:lnTo>
                  <a:lnTo>
                    <a:pt x="6600" y="1202"/>
                  </a:lnTo>
                  <a:lnTo>
                    <a:pt x="6600" y="1189"/>
                  </a:lnTo>
                  <a:lnTo>
                    <a:pt x="6611" y="1175"/>
                  </a:lnTo>
                  <a:lnTo>
                    <a:pt x="6682" y="1127"/>
                  </a:lnTo>
                  <a:lnTo>
                    <a:pt x="6694" y="1113"/>
                  </a:lnTo>
                  <a:lnTo>
                    <a:pt x="6694" y="1099"/>
                  </a:lnTo>
                  <a:lnTo>
                    <a:pt x="6706" y="1092"/>
                  </a:lnTo>
                  <a:lnTo>
                    <a:pt x="6730" y="1092"/>
                  </a:lnTo>
                  <a:lnTo>
                    <a:pt x="6789" y="1092"/>
                  </a:lnTo>
                  <a:lnTo>
                    <a:pt x="7120" y="878"/>
                  </a:lnTo>
                  <a:lnTo>
                    <a:pt x="7380" y="602"/>
                  </a:lnTo>
                  <a:lnTo>
                    <a:pt x="7558" y="505"/>
                  </a:lnTo>
                  <a:lnTo>
                    <a:pt x="7581" y="477"/>
                  </a:lnTo>
                  <a:lnTo>
                    <a:pt x="7605" y="408"/>
                  </a:lnTo>
                  <a:lnTo>
                    <a:pt x="7640" y="450"/>
                  </a:lnTo>
                  <a:lnTo>
                    <a:pt x="7770" y="981"/>
                  </a:lnTo>
                  <a:lnTo>
                    <a:pt x="7901" y="1465"/>
                  </a:lnTo>
                  <a:lnTo>
                    <a:pt x="7912" y="1520"/>
                  </a:lnTo>
                  <a:lnTo>
                    <a:pt x="7936" y="1541"/>
                  </a:lnTo>
                  <a:lnTo>
                    <a:pt x="7960" y="1548"/>
                  </a:lnTo>
                  <a:lnTo>
                    <a:pt x="8019" y="1534"/>
                  </a:lnTo>
                  <a:lnTo>
                    <a:pt x="8113" y="1493"/>
                  </a:lnTo>
                  <a:lnTo>
                    <a:pt x="8161" y="1479"/>
                  </a:lnTo>
                  <a:lnTo>
                    <a:pt x="8184" y="1472"/>
                  </a:lnTo>
                  <a:lnTo>
                    <a:pt x="8208" y="1444"/>
                  </a:lnTo>
                  <a:lnTo>
                    <a:pt x="8244" y="1423"/>
                  </a:lnTo>
                  <a:lnTo>
                    <a:pt x="8338" y="1403"/>
                  </a:lnTo>
                  <a:lnTo>
                    <a:pt x="8799" y="1334"/>
                  </a:lnTo>
                  <a:lnTo>
                    <a:pt x="9048" y="1348"/>
                  </a:lnTo>
                  <a:lnTo>
                    <a:pt x="9142" y="1396"/>
                  </a:lnTo>
                  <a:lnTo>
                    <a:pt x="9201" y="1410"/>
                  </a:lnTo>
                  <a:lnTo>
                    <a:pt x="9261" y="1417"/>
                  </a:lnTo>
                  <a:lnTo>
                    <a:pt x="9320" y="1410"/>
                  </a:lnTo>
                  <a:lnTo>
                    <a:pt x="9367" y="1396"/>
                  </a:lnTo>
                  <a:lnTo>
                    <a:pt x="9426" y="1382"/>
                  </a:lnTo>
                  <a:lnTo>
                    <a:pt x="9462" y="1368"/>
                  </a:lnTo>
                  <a:lnTo>
                    <a:pt x="9497" y="1354"/>
                  </a:lnTo>
                  <a:lnTo>
                    <a:pt x="9521" y="1341"/>
                  </a:lnTo>
                  <a:lnTo>
                    <a:pt x="9521" y="1313"/>
                  </a:lnTo>
                  <a:lnTo>
                    <a:pt x="9604" y="1202"/>
                  </a:lnTo>
                  <a:lnTo>
                    <a:pt x="9627" y="1140"/>
                  </a:lnTo>
                  <a:lnTo>
                    <a:pt x="9627" y="1113"/>
                  </a:lnTo>
                  <a:lnTo>
                    <a:pt x="9639" y="1092"/>
                  </a:lnTo>
                  <a:lnTo>
                    <a:pt x="9698" y="1051"/>
                  </a:lnTo>
                  <a:lnTo>
                    <a:pt x="9746" y="1016"/>
                  </a:lnTo>
                  <a:lnTo>
                    <a:pt x="9781" y="975"/>
                  </a:lnTo>
                  <a:lnTo>
                    <a:pt x="9816" y="961"/>
                  </a:lnTo>
                  <a:lnTo>
                    <a:pt x="9852" y="961"/>
                  </a:lnTo>
                  <a:lnTo>
                    <a:pt x="9911" y="961"/>
                  </a:lnTo>
                  <a:lnTo>
                    <a:pt x="9947" y="940"/>
                  </a:lnTo>
                  <a:lnTo>
                    <a:pt x="9958" y="926"/>
                  </a:lnTo>
                  <a:lnTo>
                    <a:pt x="9994" y="912"/>
                  </a:lnTo>
                  <a:lnTo>
                    <a:pt x="10029" y="899"/>
                  </a:lnTo>
                  <a:lnTo>
                    <a:pt x="10065" y="892"/>
                  </a:lnTo>
                  <a:lnTo>
                    <a:pt x="10112" y="899"/>
                  </a:lnTo>
                  <a:lnTo>
                    <a:pt x="10159" y="919"/>
                  </a:lnTo>
                  <a:lnTo>
                    <a:pt x="10207" y="968"/>
                  </a:lnTo>
                  <a:lnTo>
                    <a:pt x="10230" y="995"/>
                  </a:lnTo>
                  <a:lnTo>
                    <a:pt x="10313" y="1023"/>
                  </a:lnTo>
                  <a:lnTo>
                    <a:pt x="10408" y="1051"/>
                  </a:lnTo>
                  <a:lnTo>
                    <a:pt x="10443" y="1064"/>
                  </a:lnTo>
                  <a:lnTo>
                    <a:pt x="10479" y="1092"/>
                  </a:lnTo>
                  <a:lnTo>
                    <a:pt x="10502" y="1113"/>
                  </a:lnTo>
                  <a:lnTo>
                    <a:pt x="10514" y="1161"/>
                  </a:lnTo>
                  <a:lnTo>
                    <a:pt x="10455" y="1189"/>
                  </a:lnTo>
                  <a:lnTo>
                    <a:pt x="10420" y="1313"/>
                  </a:lnTo>
                  <a:lnTo>
                    <a:pt x="10420" y="1354"/>
                  </a:lnTo>
                  <a:lnTo>
                    <a:pt x="10420" y="1375"/>
                  </a:lnTo>
                  <a:lnTo>
                    <a:pt x="10420" y="1396"/>
                  </a:lnTo>
                  <a:lnTo>
                    <a:pt x="10349" y="1437"/>
                  </a:lnTo>
                  <a:lnTo>
                    <a:pt x="10325" y="1472"/>
                  </a:lnTo>
                  <a:lnTo>
                    <a:pt x="10325" y="1506"/>
                  </a:lnTo>
                  <a:lnTo>
                    <a:pt x="10313" y="1527"/>
                  </a:lnTo>
                  <a:lnTo>
                    <a:pt x="10278" y="1603"/>
                  </a:lnTo>
                  <a:lnTo>
                    <a:pt x="10384" y="1603"/>
                  </a:lnTo>
                  <a:lnTo>
                    <a:pt x="10431" y="1596"/>
                  </a:lnTo>
                  <a:lnTo>
                    <a:pt x="10514" y="1596"/>
                  </a:lnTo>
                  <a:lnTo>
                    <a:pt x="10550" y="1617"/>
                  </a:lnTo>
                  <a:lnTo>
                    <a:pt x="10585" y="1638"/>
                  </a:lnTo>
                  <a:lnTo>
                    <a:pt x="10845" y="1700"/>
                  </a:lnTo>
                  <a:lnTo>
                    <a:pt x="10916" y="1714"/>
                  </a:lnTo>
                  <a:lnTo>
                    <a:pt x="10999" y="1734"/>
                  </a:lnTo>
                  <a:lnTo>
                    <a:pt x="11035" y="1783"/>
                  </a:lnTo>
                  <a:lnTo>
                    <a:pt x="11070" y="1803"/>
                  </a:lnTo>
                  <a:lnTo>
                    <a:pt x="11141" y="1817"/>
                  </a:lnTo>
                  <a:lnTo>
                    <a:pt x="11188" y="1817"/>
                  </a:lnTo>
                  <a:lnTo>
                    <a:pt x="11248" y="1824"/>
                  </a:lnTo>
                  <a:lnTo>
                    <a:pt x="11319" y="1845"/>
                  </a:lnTo>
                  <a:lnTo>
                    <a:pt x="11378" y="1886"/>
                  </a:lnTo>
                  <a:lnTo>
                    <a:pt x="11508" y="1935"/>
                  </a:lnTo>
                  <a:lnTo>
                    <a:pt x="11697" y="2045"/>
                  </a:lnTo>
                  <a:lnTo>
                    <a:pt x="11815" y="2038"/>
                  </a:lnTo>
                  <a:lnTo>
                    <a:pt x="12028" y="2011"/>
                  </a:lnTo>
                  <a:lnTo>
                    <a:pt x="12075" y="2031"/>
                  </a:lnTo>
                  <a:lnTo>
                    <a:pt x="12158" y="2128"/>
                  </a:lnTo>
                  <a:lnTo>
                    <a:pt x="12206" y="2169"/>
                  </a:lnTo>
                  <a:lnTo>
                    <a:pt x="12300" y="2238"/>
                  </a:lnTo>
                  <a:lnTo>
                    <a:pt x="12371" y="2280"/>
                  </a:lnTo>
                  <a:lnTo>
                    <a:pt x="12407" y="2308"/>
                  </a:lnTo>
                  <a:lnTo>
                    <a:pt x="12407" y="2328"/>
                  </a:lnTo>
                  <a:lnTo>
                    <a:pt x="12407" y="2356"/>
                  </a:lnTo>
                  <a:lnTo>
                    <a:pt x="12442" y="2404"/>
                  </a:lnTo>
                  <a:lnTo>
                    <a:pt x="12513" y="2480"/>
                  </a:lnTo>
                  <a:lnTo>
                    <a:pt x="12761" y="2660"/>
                  </a:lnTo>
                  <a:lnTo>
                    <a:pt x="12809" y="2722"/>
                  </a:lnTo>
                  <a:lnTo>
                    <a:pt x="12832" y="2743"/>
                  </a:lnTo>
                  <a:lnTo>
                    <a:pt x="12844" y="2756"/>
                  </a:lnTo>
                  <a:lnTo>
                    <a:pt x="12856" y="2770"/>
                  </a:lnTo>
                  <a:lnTo>
                    <a:pt x="12891" y="2784"/>
                  </a:lnTo>
                  <a:lnTo>
                    <a:pt x="12998" y="2777"/>
                  </a:lnTo>
                  <a:lnTo>
                    <a:pt x="13116" y="2715"/>
                  </a:lnTo>
                  <a:lnTo>
                    <a:pt x="13128" y="2784"/>
                  </a:lnTo>
                  <a:lnTo>
                    <a:pt x="13211" y="2901"/>
                  </a:lnTo>
                  <a:lnTo>
                    <a:pt x="13294" y="2984"/>
                  </a:lnTo>
                  <a:lnTo>
                    <a:pt x="13577" y="3205"/>
                  </a:lnTo>
                  <a:lnTo>
                    <a:pt x="13625" y="3288"/>
                  </a:lnTo>
                  <a:lnTo>
                    <a:pt x="13648" y="3378"/>
                  </a:lnTo>
                  <a:lnTo>
                    <a:pt x="13660" y="3564"/>
                  </a:lnTo>
                  <a:lnTo>
                    <a:pt x="13684" y="3640"/>
                  </a:lnTo>
                  <a:lnTo>
                    <a:pt x="13719" y="3709"/>
                  </a:lnTo>
                  <a:lnTo>
                    <a:pt x="13826" y="3820"/>
                  </a:lnTo>
                  <a:lnTo>
                    <a:pt x="13897" y="3855"/>
                  </a:lnTo>
                  <a:lnTo>
                    <a:pt x="14086" y="3924"/>
                  </a:lnTo>
                  <a:lnTo>
                    <a:pt x="14181" y="3986"/>
                  </a:lnTo>
                  <a:lnTo>
                    <a:pt x="14287" y="4013"/>
                  </a:lnTo>
                  <a:lnTo>
                    <a:pt x="14382" y="4048"/>
                  </a:lnTo>
                  <a:lnTo>
                    <a:pt x="14417" y="4082"/>
                  </a:lnTo>
                  <a:lnTo>
                    <a:pt x="14547" y="4214"/>
                  </a:lnTo>
                  <a:lnTo>
                    <a:pt x="14654" y="4386"/>
                  </a:lnTo>
                  <a:lnTo>
                    <a:pt x="14654" y="4400"/>
                  </a:lnTo>
                  <a:lnTo>
                    <a:pt x="14275" y="4469"/>
                  </a:lnTo>
                  <a:lnTo>
                    <a:pt x="14098" y="4490"/>
                  </a:lnTo>
                  <a:lnTo>
                    <a:pt x="14015" y="4497"/>
                  </a:lnTo>
                  <a:lnTo>
                    <a:pt x="13944" y="4518"/>
                  </a:lnTo>
                  <a:lnTo>
                    <a:pt x="13897" y="4545"/>
                  </a:lnTo>
                  <a:lnTo>
                    <a:pt x="13861" y="4580"/>
                  </a:lnTo>
                  <a:lnTo>
                    <a:pt x="13755" y="4745"/>
                  </a:lnTo>
                  <a:lnTo>
                    <a:pt x="13696" y="4794"/>
                  </a:lnTo>
                  <a:lnTo>
                    <a:pt x="13625" y="4835"/>
                  </a:lnTo>
                  <a:lnTo>
                    <a:pt x="13554" y="4870"/>
                  </a:lnTo>
                  <a:lnTo>
                    <a:pt x="13506" y="4911"/>
                  </a:lnTo>
                  <a:lnTo>
                    <a:pt x="13506" y="4994"/>
                  </a:lnTo>
                  <a:lnTo>
                    <a:pt x="13719" y="5484"/>
                  </a:lnTo>
                  <a:lnTo>
                    <a:pt x="13743" y="5602"/>
                  </a:lnTo>
                  <a:lnTo>
                    <a:pt x="13743" y="5671"/>
                  </a:lnTo>
                  <a:lnTo>
                    <a:pt x="13731" y="5747"/>
                  </a:lnTo>
                  <a:lnTo>
                    <a:pt x="13696" y="5816"/>
                  </a:lnTo>
                  <a:lnTo>
                    <a:pt x="13637" y="5871"/>
                  </a:lnTo>
                  <a:lnTo>
                    <a:pt x="13400" y="6023"/>
                  </a:lnTo>
                  <a:lnTo>
                    <a:pt x="13341" y="6071"/>
                  </a:lnTo>
                  <a:lnTo>
                    <a:pt x="13305" y="6120"/>
                  </a:lnTo>
                  <a:lnTo>
                    <a:pt x="13305" y="6161"/>
                  </a:lnTo>
                  <a:lnTo>
                    <a:pt x="13329" y="6203"/>
                  </a:lnTo>
                  <a:lnTo>
                    <a:pt x="13388" y="6251"/>
                  </a:lnTo>
                  <a:lnTo>
                    <a:pt x="13471" y="6306"/>
                  </a:lnTo>
                  <a:lnTo>
                    <a:pt x="13542" y="6362"/>
                  </a:lnTo>
                  <a:lnTo>
                    <a:pt x="13577" y="6431"/>
                  </a:lnTo>
                  <a:lnTo>
                    <a:pt x="13577" y="6507"/>
                  </a:lnTo>
                  <a:lnTo>
                    <a:pt x="13542" y="6610"/>
                  </a:lnTo>
                  <a:lnTo>
                    <a:pt x="13459" y="6714"/>
                  </a:lnTo>
                  <a:lnTo>
                    <a:pt x="13329" y="6810"/>
                  </a:lnTo>
                  <a:lnTo>
                    <a:pt x="13175" y="6873"/>
                  </a:lnTo>
                  <a:lnTo>
                    <a:pt x="10916" y="7342"/>
                  </a:lnTo>
                  <a:lnTo>
                    <a:pt x="10810" y="7349"/>
                  </a:lnTo>
                  <a:lnTo>
                    <a:pt x="10668" y="7349"/>
                  </a:lnTo>
                  <a:lnTo>
                    <a:pt x="10301" y="7328"/>
                  </a:lnTo>
                  <a:lnTo>
                    <a:pt x="9982" y="7363"/>
                  </a:lnTo>
                  <a:lnTo>
                    <a:pt x="9935" y="7322"/>
                  </a:lnTo>
                  <a:lnTo>
                    <a:pt x="9923" y="6244"/>
                  </a:lnTo>
                  <a:lnTo>
                    <a:pt x="9923" y="5961"/>
                  </a:lnTo>
                  <a:lnTo>
                    <a:pt x="9911" y="5871"/>
                  </a:lnTo>
                  <a:lnTo>
                    <a:pt x="9876" y="5850"/>
                  </a:lnTo>
                  <a:lnTo>
                    <a:pt x="9852" y="5809"/>
                  </a:lnTo>
                  <a:lnTo>
                    <a:pt x="9816" y="5781"/>
                  </a:lnTo>
                  <a:lnTo>
                    <a:pt x="9793" y="5768"/>
                  </a:lnTo>
                  <a:lnTo>
                    <a:pt x="9793" y="5747"/>
                  </a:lnTo>
                  <a:lnTo>
                    <a:pt x="9805" y="5733"/>
                  </a:lnTo>
                  <a:lnTo>
                    <a:pt x="9805" y="5705"/>
                  </a:lnTo>
                  <a:lnTo>
                    <a:pt x="9769" y="5685"/>
                  </a:lnTo>
                  <a:lnTo>
                    <a:pt x="9722" y="5671"/>
                  </a:lnTo>
                  <a:lnTo>
                    <a:pt x="9686" y="5664"/>
                  </a:lnTo>
                  <a:lnTo>
                    <a:pt x="9675" y="5664"/>
                  </a:lnTo>
                  <a:lnTo>
                    <a:pt x="9663" y="5678"/>
                  </a:lnTo>
                  <a:lnTo>
                    <a:pt x="9663" y="5699"/>
                  </a:lnTo>
                  <a:lnTo>
                    <a:pt x="9639" y="5712"/>
                  </a:lnTo>
                  <a:lnTo>
                    <a:pt x="9615" y="5719"/>
                  </a:lnTo>
                  <a:lnTo>
                    <a:pt x="9568" y="5712"/>
                  </a:lnTo>
                  <a:lnTo>
                    <a:pt x="9462" y="5671"/>
                  </a:lnTo>
                  <a:lnTo>
                    <a:pt x="9438" y="5671"/>
                  </a:lnTo>
                  <a:lnTo>
                    <a:pt x="9414" y="5685"/>
                  </a:lnTo>
                  <a:lnTo>
                    <a:pt x="9379" y="5726"/>
                  </a:lnTo>
                  <a:lnTo>
                    <a:pt x="9355" y="5740"/>
                  </a:lnTo>
                  <a:lnTo>
                    <a:pt x="9225" y="5726"/>
                  </a:lnTo>
                  <a:lnTo>
                    <a:pt x="9201" y="5733"/>
                  </a:lnTo>
                  <a:lnTo>
                    <a:pt x="9166" y="5747"/>
                  </a:lnTo>
                  <a:lnTo>
                    <a:pt x="9142" y="5747"/>
                  </a:lnTo>
                  <a:lnTo>
                    <a:pt x="9131" y="5733"/>
                  </a:lnTo>
                  <a:lnTo>
                    <a:pt x="9107" y="5664"/>
                  </a:lnTo>
                  <a:lnTo>
                    <a:pt x="9060" y="5712"/>
                  </a:lnTo>
                  <a:lnTo>
                    <a:pt x="9071" y="5740"/>
                  </a:lnTo>
                  <a:lnTo>
                    <a:pt x="9071" y="5768"/>
                  </a:lnTo>
                  <a:lnTo>
                    <a:pt x="9060" y="5781"/>
                  </a:lnTo>
                  <a:lnTo>
                    <a:pt x="9036" y="5788"/>
                  </a:lnTo>
                  <a:lnTo>
                    <a:pt x="9012" y="5774"/>
                  </a:lnTo>
                  <a:lnTo>
                    <a:pt x="8977" y="5754"/>
                  </a:lnTo>
                  <a:lnTo>
                    <a:pt x="8918" y="5754"/>
                  </a:lnTo>
                  <a:lnTo>
                    <a:pt x="8882" y="5768"/>
                  </a:lnTo>
                  <a:lnTo>
                    <a:pt x="8870" y="5788"/>
                  </a:lnTo>
                  <a:lnTo>
                    <a:pt x="8847" y="5788"/>
                  </a:lnTo>
                  <a:lnTo>
                    <a:pt x="8835" y="5774"/>
                  </a:lnTo>
                  <a:lnTo>
                    <a:pt x="8811" y="5754"/>
                  </a:lnTo>
                  <a:lnTo>
                    <a:pt x="8799" y="5733"/>
                  </a:lnTo>
                  <a:lnTo>
                    <a:pt x="8752" y="5733"/>
                  </a:lnTo>
                  <a:lnTo>
                    <a:pt x="8728" y="5747"/>
                  </a:lnTo>
                  <a:lnTo>
                    <a:pt x="8740" y="5774"/>
                  </a:lnTo>
                  <a:lnTo>
                    <a:pt x="8717" y="5788"/>
                  </a:lnTo>
                  <a:lnTo>
                    <a:pt x="8693" y="5788"/>
                  </a:lnTo>
                  <a:lnTo>
                    <a:pt x="8669" y="5768"/>
                  </a:lnTo>
                  <a:lnTo>
                    <a:pt x="8646" y="5754"/>
                  </a:lnTo>
                  <a:lnTo>
                    <a:pt x="8622" y="5747"/>
                  </a:lnTo>
                  <a:lnTo>
                    <a:pt x="8527" y="5768"/>
                  </a:lnTo>
                  <a:lnTo>
                    <a:pt x="8456" y="5761"/>
                  </a:lnTo>
                  <a:lnTo>
                    <a:pt x="8362" y="5754"/>
                  </a:lnTo>
                  <a:lnTo>
                    <a:pt x="8326" y="5740"/>
                  </a:lnTo>
                  <a:lnTo>
                    <a:pt x="8326" y="5726"/>
                  </a:lnTo>
                  <a:lnTo>
                    <a:pt x="8350" y="5705"/>
                  </a:lnTo>
                  <a:lnTo>
                    <a:pt x="8350" y="5692"/>
                  </a:lnTo>
                  <a:lnTo>
                    <a:pt x="8232" y="5657"/>
                  </a:lnTo>
                  <a:lnTo>
                    <a:pt x="8161" y="5671"/>
                  </a:lnTo>
                  <a:lnTo>
                    <a:pt x="8066" y="5664"/>
                  </a:lnTo>
                  <a:lnTo>
                    <a:pt x="8042" y="5671"/>
                  </a:lnTo>
                  <a:lnTo>
                    <a:pt x="8031" y="5685"/>
                  </a:lnTo>
                  <a:lnTo>
                    <a:pt x="8019" y="5705"/>
                  </a:lnTo>
                  <a:lnTo>
                    <a:pt x="7995" y="5719"/>
                  </a:lnTo>
                  <a:lnTo>
                    <a:pt x="7960" y="5719"/>
                  </a:lnTo>
                  <a:lnTo>
                    <a:pt x="7924" y="5705"/>
                  </a:lnTo>
                  <a:lnTo>
                    <a:pt x="7901" y="5692"/>
                  </a:lnTo>
                  <a:lnTo>
                    <a:pt x="7901" y="5657"/>
                  </a:lnTo>
                  <a:lnTo>
                    <a:pt x="7877" y="5643"/>
                  </a:lnTo>
                  <a:lnTo>
                    <a:pt x="7853" y="5650"/>
                  </a:lnTo>
                  <a:lnTo>
                    <a:pt x="7830" y="5657"/>
                  </a:lnTo>
                  <a:lnTo>
                    <a:pt x="7794" y="5671"/>
                  </a:lnTo>
                  <a:lnTo>
                    <a:pt x="7770" y="5664"/>
                  </a:lnTo>
                  <a:lnTo>
                    <a:pt x="7711" y="5636"/>
                  </a:lnTo>
                  <a:lnTo>
                    <a:pt x="7640" y="5602"/>
                  </a:lnTo>
                  <a:lnTo>
                    <a:pt x="7581" y="5588"/>
                  </a:lnTo>
                  <a:lnTo>
                    <a:pt x="7546" y="5588"/>
                  </a:lnTo>
                  <a:lnTo>
                    <a:pt x="7522" y="5602"/>
                  </a:lnTo>
                  <a:lnTo>
                    <a:pt x="7487" y="5609"/>
                  </a:lnTo>
                  <a:lnTo>
                    <a:pt x="7427" y="5588"/>
                  </a:lnTo>
                  <a:lnTo>
                    <a:pt x="7356" y="5553"/>
                  </a:lnTo>
                  <a:lnTo>
                    <a:pt x="7286" y="5533"/>
                  </a:lnTo>
                  <a:lnTo>
                    <a:pt x="7262" y="5505"/>
                  </a:lnTo>
                  <a:lnTo>
                    <a:pt x="7226" y="5491"/>
                  </a:lnTo>
                  <a:lnTo>
                    <a:pt x="7144" y="5478"/>
                  </a:lnTo>
                  <a:lnTo>
                    <a:pt x="7132" y="5457"/>
                  </a:lnTo>
                  <a:lnTo>
                    <a:pt x="7144" y="5436"/>
                  </a:lnTo>
                  <a:lnTo>
                    <a:pt x="7167" y="5422"/>
                  </a:lnTo>
                  <a:lnTo>
                    <a:pt x="7191" y="5415"/>
                  </a:lnTo>
                  <a:lnTo>
                    <a:pt x="7167" y="5374"/>
                  </a:lnTo>
                  <a:lnTo>
                    <a:pt x="7096" y="5353"/>
                  </a:lnTo>
                  <a:lnTo>
                    <a:pt x="7084" y="5332"/>
                  </a:lnTo>
                  <a:lnTo>
                    <a:pt x="7049" y="5298"/>
                  </a:lnTo>
                  <a:lnTo>
                    <a:pt x="6718" y="5194"/>
                  </a:lnTo>
                  <a:lnTo>
                    <a:pt x="6647" y="5181"/>
                  </a:lnTo>
                  <a:lnTo>
                    <a:pt x="6600" y="5181"/>
                  </a:lnTo>
                  <a:lnTo>
                    <a:pt x="6564" y="5215"/>
                  </a:lnTo>
                  <a:lnTo>
                    <a:pt x="6529" y="5229"/>
                  </a:lnTo>
                  <a:lnTo>
                    <a:pt x="6493" y="5263"/>
                  </a:lnTo>
                  <a:lnTo>
                    <a:pt x="6399" y="5277"/>
                  </a:lnTo>
                  <a:lnTo>
                    <a:pt x="6351" y="5243"/>
                  </a:lnTo>
                  <a:lnTo>
                    <a:pt x="6316" y="5194"/>
                  </a:lnTo>
                  <a:lnTo>
                    <a:pt x="6268" y="5167"/>
                  </a:lnTo>
                  <a:lnTo>
                    <a:pt x="6150" y="5153"/>
                  </a:lnTo>
                  <a:lnTo>
                    <a:pt x="6103" y="5167"/>
                  </a:lnTo>
                  <a:lnTo>
                    <a:pt x="6079" y="5243"/>
                  </a:lnTo>
                  <a:lnTo>
                    <a:pt x="6067" y="5257"/>
                  </a:lnTo>
                  <a:lnTo>
                    <a:pt x="6032" y="5270"/>
                  </a:lnTo>
                  <a:lnTo>
                    <a:pt x="5996" y="5263"/>
                  </a:lnTo>
                  <a:lnTo>
                    <a:pt x="5973" y="5167"/>
                  </a:lnTo>
                  <a:lnTo>
                    <a:pt x="5914" y="5139"/>
                  </a:lnTo>
                  <a:lnTo>
                    <a:pt x="5878" y="5153"/>
                  </a:lnTo>
                  <a:lnTo>
                    <a:pt x="5819" y="5215"/>
                  </a:lnTo>
                  <a:lnTo>
                    <a:pt x="5843" y="5215"/>
                  </a:lnTo>
                  <a:lnTo>
                    <a:pt x="5831" y="5222"/>
                  </a:lnTo>
                  <a:lnTo>
                    <a:pt x="5784" y="5229"/>
                  </a:lnTo>
                  <a:lnTo>
                    <a:pt x="5784" y="5167"/>
                  </a:lnTo>
                  <a:lnTo>
                    <a:pt x="5772" y="5118"/>
                  </a:lnTo>
                  <a:lnTo>
                    <a:pt x="5724" y="5091"/>
                  </a:lnTo>
                  <a:lnTo>
                    <a:pt x="5630" y="5091"/>
                  </a:lnTo>
                  <a:lnTo>
                    <a:pt x="5630" y="5077"/>
                  </a:lnTo>
                  <a:lnTo>
                    <a:pt x="5653" y="5070"/>
                  </a:lnTo>
                  <a:lnTo>
                    <a:pt x="5677" y="5063"/>
                  </a:lnTo>
                  <a:lnTo>
                    <a:pt x="5701" y="5049"/>
                  </a:lnTo>
                  <a:lnTo>
                    <a:pt x="5713" y="5036"/>
                  </a:lnTo>
                  <a:lnTo>
                    <a:pt x="5701" y="5015"/>
                  </a:lnTo>
                  <a:lnTo>
                    <a:pt x="5677" y="5015"/>
                  </a:lnTo>
                  <a:lnTo>
                    <a:pt x="5642" y="5029"/>
                  </a:lnTo>
                  <a:lnTo>
                    <a:pt x="5606" y="5029"/>
                  </a:lnTo>
                  <a:lnTo>
                    <a:pt x="5571" y="5036"/>
                  </a:lnTo>
                  <a:lnTo>
                    <a:pt x="5547" y="5036"/>
                  </a:lnTo>
                  <a:lnTo>
                    <a:pt x="5523" y="5036"/>
                  </a:lnTo>
                  <a:lnTo>
                    <a:pt x="5429" y="4994"/>
                  </a:lnTo>
                  <a:lnTo>
                    <a:pt x="5393" y="4987"/>
                  </a:lnTo>
                  <a:lnTo>
                    <a:pt x="5263" y="4980"/>
                  </a:lnTo>
                  <a:lnTo>
                    <a:pt x="5192" y="4973"/>
                  </a:lnTo>
                  <a:lnTo>
                    <a:pt x="5133" y="4953"/>
                  </a:lnTo>
                  <a:lnTo>
                    <a:pt x="4991" y="4877"/>
                  </a:lnTo>
                  <a:lnTo>
                    <a:pt x="4920" y="4870"/>
                  </a:lnTo>
                  <a:lnTo>
                    <a:pt x="4766" y="4925"/>
                  </a:lnTo>
                  <a:lnTo>
                    <a:pt x="4743" y="4877"/>
                  </a:lnTo>
                  <a:lnTo>
                    <a:pt x="4707" y="4849"/>
                  </a:lnTo>
                  <a:lnTo>
                    <a:pt x="4672" y="4842"/>
                  </a:lnTo>
                  <a:lnTo>
                    <a:pt x="4613" y="4877"/>
                  </a:lnTo>
                  <a:lnTo>
                    <a:pt x="4565" y="4953"/>
                  </a:lnTo>
                  <a:lnTo>
                    <a:pt x="4554" y="4966"/>
                  </a:lnTo>
                  <a:lnTo>
                    <a:pt x="4530" y="4925"/>
                  </a:lnTo>
                  <a:lnTo>
                    <a:pt x="4530" y="4877"/>
                  </a:lnTo>
                  <a:lnTo>
                    <a:pt x="4542" y="4856"/>
                  </a:lnTo>
                  <a:lnTo>
                    <a:pt x="4530" y="4835"/>
                  </a:lnTo>
                  <a:lnTo>
                    <a:pt x="4483" y="4815"/>
                  </a:lnTo>
                  <a:lnTo>
                    <a:pt x="4423" y="4801"/>
                  </a:lnTo>
                  <a:lnTo>
                    <a:pt x="4376" y="4794"/>
                  </a:lnTo>
                  <a:lnTo>
                    <a:pt x="4329" y="4794"/>
                  </a:lnTo>
                  <a:lnTo>
                    <a:pt x="4329" y="4801"/>
                  </a:lnTo>
                  <a:lnTo>
                    <a:pt x="4317" y="4745"/>
                  </a:lnTo>
                  <a:lnTo>
                    <a:pt x="4341" y="4704"/>
                  </a:lnTo>
                  <a:lnTo>
                    <a:pt x="4341" y="4663"/>
                  </a:lnTo>
                  <a:lnTo>
                    <a:pt x="4317" y="4628"/>
                  </a:lnTo>
                  <a:lnTo>
                    <a:pt x="4270" y="4614"/>
                  </a:lnTo>
                  <a:lnTo>
                    <a:pt x="4128" y="4600"/>
                  </a:lnTo>
                  <a:lnTo>
                    <a:pt x="4045" y="4587"/>
                  </a:lnTo>
                  <a:lnTo>
                    <a:pt x="3998" y="4600"/>
                  </a:lnTo>
                  <a:lnTo>
                    <a:pt x="3939" y="4649"/>
                  </a:lnTo>
                  <a:lnTo>
                    <a:pt x="3891" y="4676"/>
                  </a:lnTo>
                  <a:lnTo>
                    <a:pt x="3797" y="4690"/>
                  </a:lnTo>
                  <a:lnTo>
                    <a:pt x="3655" y="4697"/>
                  </a:lnTo>
                  <a:lnTo>
                    <a:pt x="3607" y="4718"/>
                  </a:lnTo>
                  <a:lnTo>
                    <a:pt x="3596" y="4711"/>
                  </a:lnTo>
                  <a:lnTo>
                    <a:pt x="3560" y="4739"/>
                  </a:lnTo>
                  <a:lnTo>
                    <a:pt x="3513" y="4739"/>
                  </a:lnTo>
                  <a:lnTo>
                    <a:pt x="3454" y="4732"/>
                  </a:lnTo>
                  <a:lnTo>
                    <a:pt x="3406" y="4725"/>
                  </a:lnTo>
                  <a:lnTo>
                    <a:pt x="3383" y="4725"/>
                  </a:lnTo>
                  <a:lnTo>
                    <a:pt x="3371" y="4711"/>
                  </a:lnTo>
                  <a:lnTo>
                    <a:pt x="3359" y="4711"/>
                  </a:lnTo>
                  <a:lnTo>
                    <a:pt x="3288" y="4704"/>
                  </a:lnTo>
                  <a:lnTo>
                    <a:pt x="2969" y="4669"/>
                  </a:lnTo>
                  <a:lnTo>
                    <a:pt x="2886" y="4642"/>
                  </a:lnTo>
                  <a:lnTo>
                    <a:pt x="2839" y="4621"/>
                  </a:lnTo>
                  <a:lnTo>
                    <a:pt x="2791" y="4600"/>
                  </a:lnTo>
                  <a:lnTo>
                    <a:pt x="2756" y="4600"/>
                  </a:lnTo>
                  <a:lnTo>
                    <a:pt x="2732" y="4621"/>
                  </a:lnTo>
                  <a:lnTo>
                    <a:pt x="2709" y="4690"/>
                  </a:lnTo>
                  <a:lnTo>
                    <a:pt x="2661" y="4697"/>
                  </a:lnTo>
                  <a:lnTo>
                    <a:pt x="2638" y="4676"/>
                  </a:lnTo>
                  <a:lnTo>
                    <a:pt x="2614" y="4635"/>
                  </a:lnTo>
                  <a:lnTo>
                    <a:pt x="2626" y="4566"/>
                  </a:lnTo>
                  <a:lnTo>
                    <a:pt x="2602" y="4552"/>
                  </a:lnTo>
                  <a:lnTo>
                    <a:pt x="2578" y="4559"/>
                  </a:lnTo>
                  <a:lnTo>
                    <a:pt x="2425" y="4635"/>
                  </a:lnTo>
                  <a:lnTo>
                    <a:pt x="2377" y="4649"/>
                  </a:lnTo>
                  <a:lnTo>
                    <a:pt x="2330" y="4635"/>
                  </a:lnTo>
                  <a:lnTo>
                    <a:pt x="2295" y="4614"/>
                  </a:lnTo>
                  <a:lnTo>
                    <a:pt x="2271" y="4600"/>
                  </a:lnTo>
                  <a:lnTo>
                    <a:pt x="2247" y="4594"/>
                  </a:lnTo>
                  <a:lnTo>
                    <a:pt x="2235" y="4607"/>
                  </a:lnTo>
                  <a:lnTo>
                    <a:pt x="2247" y="4669"/>
                  </a:lnTo>
                  <a:lnTo>
                    <a:pt x="2224" y="4697"/>
                  </a:lnTo>
                  <a:lnTo>
                    <a:pt x="2141" y="4704"/>
                  </a:lnTo>
                  <a:lnTo>
                    <a:pt x="1975" y="4656"/>
                  </a:lnTo>
                  <a:lnTo>
                    <a:pt x="1940" y="4635"/>
                  </a:lnTo>
                  <a:lnTo>
                    <a:pt x="1904" y="4614"/>
                  </a:lnTo>
                  <a:lnTo>
                    <a:pt x="1869" y="4607"/>
                  </a:lnTo>
                  <a:lnTo>
                    <a:pt x="1810" y="4607"/>
                  </a:lnTo>
                  <a:lnTo>
                    <a:pt x="1715" y="4594"/>
                  </a:lnTo>
                  <a:lnTo>
                    <a:pt x="1644" y="4607"/>
                  </a:lnTo>
                  <a:lnTo>
                    <a:pt x="1549" y="4621"/>
                  </a:lnTo>
                  <a:lnTo>
                    <a:pt x="1502" y="4614"/>
                  </a:lnTo>
                  <a:lnTo>
                    <a:pt x="1455" y="4566"/>
                  </a:lnTo>
                  <a:lnTo>
                    <a:pt x="1431" y="4566"/>
                  </a:lnTo>
                  <a:lnTo>
                    <a:pt x="1301" y="4614"/>
                  </a:lnTo>
                  <a:lnTo>
                    <a:pt x="1230" y="4635"/>
                  </a:lnTo>
                  <a:lnTo>
                    <a:pt x="1183" y="4628"/>
                  </a:lnTo>
                  <a:lnTo>
                    <a:pt x="1159" y="4607"/>
                  </a:lnTo>
                  <a:lnTo>
                    <a:pt x="1147" y="4587"/>
                  </a:lnTo>
                  <a:lnTo>
                    <a:pt x="1124" y="4566"/>
                  </a:lnTo>
                  <a:lnTo>
                    <a:pt x="1088" y="4573"/>
                  </a:lnTo>
                  <a:lnTo>
                    <a:pt x="1065" y="4587"/>
                  </a:lnTo>
                  <a:lnTo>
                    <a:pt x="1029" y="4607"/>
                  </a:lnTo>
                  <a:lnTo>
                    <a:pt x="994" y="4600"/>
                  </a:lnTo>
                  <a:lnTo>
                    <a:pt x="970" y="4580"/>
                  </a:lnTo>
                  <a:lnTo>
                    <a:pt x="946" y="4524"/>
                  </a:lnTo>
                  <a:lnTo>
                    <a:pt x="923" y="4504"/>
                  </a:lnTo>
                  <a:lnTo>
                    <a:pt x="887" y="4504"/>
                  </a:lnTo>
                  <a:lnTo>
                    <a:pt x="852" y="4518"/>
                  </a:lnTo>
                  <a:lnTo>
                    <a:pt x="840" y="4552"/>
                  </a:lnTo>
                  <a:lnTo>
                    <a:pt x="804" y="4580"/>
                  </a:lnTo>
                  <a:lnTo>
                    <a:pt x="781" y="4594"/>
                  </a:lnTo>
                  <a:lnTo>
                    <a:pt x="710" y="4594"/>
                  </a:lnTo>
                  <a:lnTo>
                    <a:pt x="674" y="4600"/>
                  </a:lnTo>
                  <a:lnTo>
                    <a:pt x="627" y="4614"/>
                  </a:lnTo>
                  <a:lnTo>
                    <a:pt x="592" y="4614"/>
                  </a:lnTo>
                  <a:lnTo>
                    <a:pt x="544" y="4607"/>
                  </a:lnTo>
                  <a:lnTo>
                    <a:pt x="414" y="4552"/>
                  </a:lnTo>
                  <a:lnTo>
                    <a:pt x="379" y="4552"/>
                  </a:lnTo>
                  <a:lnTo>
                    <a:pt x="331" y="4566"/>
                  </a:lnTo>
                  <a:lnTo>
                    <a:pt x="296" y="4587"/>
                  </a:lnTo>
                  <a:lnTo>
                    <a:pt x="249" y="4594"/>
                  </a:lnTo>
                  <a:lnTo>
                    <a:pt x="213" y="4580"/>
                  </a:lnTo>
                  <a:lnTo>
                    <a:pt x="189" y="4566"/>
                  </a:lnTo>
                  <a:lnTo>
                    <a:pt x="166" y="4573"/>
                  </a:lnTo>
                  <a:lnTo>
                    <a:pt x="83" y="4594"/>
                  </a:lnTo>
                  <a:lnTo>
                    <a:pt x="12" y="4587"/>
                  </a:lnTo>
                  <a:lnTo>
                    <a:pt x="12" y="3482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5" name="Google Shape;611;p22">
              <a:extLst>
                <a:ext uri="{FF2B5EF4-FFF2-40B4-BE49-F238E27FC236}">
                  <a16:creationId xmlns:a16="http://schemas.microsoft.com/office/drawing/2014/main" id="{21C9D027-34D3-7CDE-04C7-30550350C641}"/>
                </a:ext>
              </a:extLst>
            </p:cNvPr>
            <p:cNvSpPr/>
            <p:nvPr/>
          </p:nvSpPr>
          <p:spPr>
            <a:xfrm flipH="1">
              <a:off x="4106884" y="1398220"/>
              <a:ext cx="321859" cy="533969"/>
            </a:xfrm>
            <a:custGeom>
              <a:avLst/>
              <a:gdLst/>
              <a:ahLst/>
              <a:cxnLst/>
              <a:rect l="l" t="t" r="r" b="b"/>
              <a:pathLst>
                <a:path w="5287" h="5602" extrusionOk="0">
                  <a:moveTo>
                    <a:pt x="59" y="1886"/>
                  </a:moveTo>
                  <a:lnTo>
                    <a:pt x="95" y="1872"/>
                  </a:lnTo>
                  <a:lnTo>
                    <a:pt x="119" y="1859"/>
                  </a:lnTo>
                  <a:lnTo>
                    <a:pt x="130" y="1838"/>
                  </a:lnTo>
                  <a:lnTo>
                    <a:pt x="119" y="1803"/>
                  </a:lnTo>
                  <a:lnTo>
                    <a:pt x="119" y="1769"/>
                  </a:lnTo>
                  <a:lnTo>
                    <a:pt x="142" y="1686"/>
                  </a:lnTo>
                  <a:lnTo>
                    <a:pt x="166" y="1651"/>
                  </a:lnTo>
                  <a:lnTo>
                    <a:pt x="201" y="1610"/>
                  </a:lnTo>
                  <a:lnTo>
                    <a:pt x="95" y="1499"/>
                  </a:lnTo>
                  <a:lnTo>
                    <a:pt x="48" y="1472"/>
                  </a:lnTo>
                  <a:lnTo>
                    <a:pt x="0" y="1430"/>
                  </a:lnTo>
                  <a:lnTo>
                    <a:pt x="0" y="1396"/>
                  </a:lnTo>
                  <a:lnTo>
                    <a:pt x="48" y="1368"/>
                  </a:lnTo>
                  <a:lnTo>
                    <a:pt x="107" y="1354"/>
                  </a:lnTo>
                  <a:lnTo>
                    <a:pt x="166" y="1347"/>
                  </a:lnTo>
                  <a:lnTo>
                    <a:pt x="225" y="1341"/>
                  </a:lnTo>
                  <a:lnTo>
                    <a:pt x="284" y="1347"/>
                  </a:lnTo>
                  <a:lnTo>
                    <a:pt x="320" y="1334"/>
                  </a:lnTo>
                  <a:lnTo>
                    <a:pt x="296" y="1299"/>
                  </a:lnTo>
                  <a:lnTo>
                    <a:pt x="166" y="1189"/>
                  </a:lnTo>
                  <a:lnTo>
                    <a:pt x="166" y="1168"/>
                  </a:lnTo>
                  <a:lnTo>
                    <a:pt x="249" y="1002"/>
                  </a:lnTo>
                  <a:lnTo>
                    <a:pt x="260" y="905"/>
                  </a:lnTo>
                  <a:lnTo>
                    <a:pt x="284" y="878"/>
                  </a:lnTo>
                  <a:lnTo>
                    <a:pt x="331" y="836"/>
                  </a:lnTo>
                  <a:lnTo>
                    <a:pt x="331" y="816"/>
                  </a:lnTo>
                  <a:lnTo>
                    <a:pt x="331" y="795"/>
                  </a:lnTo>
                  <a:lnTo>
                    <a:pt x="308" y="740"/>
                  </a:lnTo>
                  <a:lnTo>
                    <a:pt x="284" y="705"/>
                  </a:lnTo>
                  <a:lnTo>
                    <a:pt x="284" y="588"/>
                  </a:lnTo>
                  <a:lnTo>
                    <a:pt x="272" y="560"/>
                  </a:lnTo>
                  <a:lnTo>
                    <a:pt x="272" y="533"/>
                  </a:lnTo>
                  <a:lnTo>
                    <a:pt x="284" y="498"/>
                  </a:lnTo>
                  <a:lnTo>
                    <a:pt x="284" y="484"/>
                  </a:lnTo>
                  <a:lnTo>
                    <a:pt x="260" y="477"/>
                  </a:lnTo>
                  <a:lnTo>
                    <a:pt x="237" y="470"/>
                  </a:lnTo>
                  <a:lnTo>
                    <a:pt x="213" y="463"/>
                  </a:lnTo>
                  <a:lnTo>
                    <a:pt x="190" y="457"/>
                  </a:lnTo>
                  <a:lnTo>
                    <a:pt x="142" y="415"/>
                  </a:lnTo>
                  <a:lnTo>
                    <a:pt x="119" y="408"/>
                  </a:lnTo>
                  <a:lnTo>
                    <a:pt x="95" y="401"/>
                  </a:lnTo>
                  <a:lnTo>
                    <a:pt x="71" y="381"/>
                  </a:lnTo>
                  <a:lnTo>
                    <a:pt x="0" y="249"/>
                  </a:lnTo>
                  <a:lnTo>
                    <a:pt x="12" y="194"/>
                  </a:lnTo>
                  <a:lnTo>
                    <a:pt x="12" y="187"/>
                  </a:lnTo>
                  <a:lnTo>
                    <a:pt x="12" y="187"/>
                  </a:lnTo>
                  <a:lnTo>
                    <a:pt x="119" y="187"/>
                  </a:lnTo>
                  <a:lnTo>
                    <a:pt x="544" y="208"/>
                  </a:lnTo>
                  <a:lnTo>
                    <a:pt x="1006" y="187"/>
                  </a:lnTo>
                  <a:lnTo>
                    <a:pt x="1159" y="160"/>
                  </a:lnTo>
                  <a:lnTo>
                    <a:pt x="1278" y="118"/>
                  </a:lnTo>
                  <a:lnTo>
                    <a:pt x="1455" y="97"/>
                  </a:lnTo>
                  <a:lnTo>
                    <a:pt x="1479" y="91"/>
                  </a:lnTo>
                  <a:lnTo>
                    <a:pt x="1550" y="49"/>
                  </a:lnTo>
                  <a:lnTo>
                    <a:pt x="1609" y="28"/>
                  </a:lnTo>
                  <a:lnTo>
                    <a:pt x="1692" y="8"/>
                  </a:lnTo>
                  <a:lnTo>
                    <a:pt x="1786" y="1"/>
                  </a:lnTo>
                  <a:lnTo>
                    <a:pt x="1810" y="8"/>
                  </a:lnTo>
                  <a:lnTo>
                    <a:pt x="1833" y="8"/>
                  </a:lnTo>
                  <a:lnTo>
                    <a:pt x="1857" y="21"/>
                  </a:lnTo>
                  <a:lnTo>
                    <a:pt x="1857" y="35"/>
                  </a:lnTo>
                  <a:lnTo>
                    <a:pt x="1893" y="35"/>
                  </a:lnTo>
                  <a:lnTo>
                    <a:pt x="1916" y="15"/>
                  </a:lnTo>
                  <a:lnTo>
                    <a:pt x="1940" y="28"/>
                  </a:lnTo>
                  <a:lnTo>
                    <a:pt x="1952" y="56"/>
                  </a:lnTo>
                  <a:lnTo>
                    <a:pt x="1987" y="63"/>
                  </a:lnTo>
                  <a:lnTo>
                    <a:pt x="2035" y="56"/>
                  </a:lnTo>
                  <a:lnTo>
                    <a:pt x="2058" y="21"/>
                  </a:lnTo>
                  <a:lnTo>
                    <a:pt x="2105" y="1"/>
                  </a:lnTo>
                  <a:lnTo>
                    <a:pt x="2105" y="49"/>
                  </a:lnTo>
                  <a:lnTo>
                    <a:pt x="2129" y="49"/>
                  </a:lnTo>
                  <a:lnTo>
                    <a:pt x="2129" y="42"/>
                  </a:lnTo>
                  <a:lnTo>
                    <a:pt x="2129" y="42"/>
                  </a:lnTo>
                  <a:lnTo>
                    <a:pt x="2141" y="42"/>
                  </a:lnTo>
                  <a:lnTo>
                    <a:pt x="2153" y="35"/>
                  </a:lnTo>
                  <a:lnTo>
                    <a:pt x="2165" y="49"/>
                  </a:lnTo>
                  <a:lnTo>
                    <a:pt x="2200" y="84"/>
                  </a:lnTo>
                  <a:lnTo>
                    <a:pt x="2224" y="56"/>
                  </a:lnTo>
                  <a:lnTo>
                    <a:pt x="2224" y="49"/>
                  </a:lnTo>
                  <a:lnTo>
                    <a:pt x="2224" y="35"/>
                  </a:lnTo>
                  <a:lnTo>
                    <a:pt x="2259" y="35"/>
                  </a:lnTo>
                  <a:lnTo>
                    <a:pt x="2247" y="91"/>
                  </a:lnTo>
                  <a:lnTo>
                    <a:pt x="2283" y="97"/>
                  </a:lnTo>
                  <a:lnTo>
                    <a:pt x="2330" y="91"/>
                  </a:lnTo>
                  <a:lnTo>
                    <a:pt x="2389" y="97"/>
                  </a:lnTo>
                  <a:lnTo>
                    <a:pt x="2437" y="153"/>
                  </a:lnTo>
                  <a:lnTo>
                    <a:pt x="2437" y="173"/>
                  </a:lnTo>
                  <a:lnTo>
                    <a:pt x="2448" y="187"/>
                  </a:lnTo>
                  <a:lnTo>
                    <a:pt x="2472" y="194"/>
                  </a:lnTo>
                  <a:lnTo>
                    <a:pt x="2496" y="208"/>
                  </a:lnTo>
                  <a:lnTo>
                    <a:pt x="2543" y="249"/>
                  </a:lnTo>
                  <a:lnTo>
                    <a:pt x="2567" y="270"/>
                  </a:lnTo>
                  <a:lnTo>
                    <a:pt x="2567" y="291"/>
                  </a:lnTo>
                  <a:lnTo>
                    <a:pt x="2567" y="298"/>
                  </a:lnTo>
                  <a:lnTo>
                    <a:pt x="2555" y="305"/>
                  </a:lnTo>
                  <a:lnTo>
                    <a:pt x="2543" y="312"/>
                  </a:lnTo>
                  <a:lnTo>
                    <a:pt x="2543" y="318"/>
                  </a:lnTo>
                  <a:lnTo>
                    <a:pt x="2555" y="332"/>
                  </a:lnTo>
                  <a:lnTo>
                    <a:pt x="2590" y="353"/>
                  </a:lnTo>
                  <a:lnTo>
                    <a:pt x="2590" y="360"/>
                  </a:lnTo>
                  <a:lnTo>
                    <a:pt x="2590" y="381"/>
                  </a:lnTo>
                  <a:lnTo>
                    <a:pt x="2555" y="422"/>
                  </a:lnTo>
                  <a:lnTo>
                    <a:pt x="2543" y="450"/>
                  </a:lnTo>
                  <a:lnTo>
                    <a:pt x="2543" y="470"/>
                  </a:lnTo>
                  <a:lnTo>
                    <a:pt x="2567" y="505"/>
                  </a:lnTo>
                  <a:lnTo>
                    <a:pt x="2567" y="533"/>
                  </a:lnTo>
                  <a:lnTo>
                    <a:pt x="2555" y="553"/>
                  </a:lnTo>
                  <a:lnTo>
                    <a:pt x="2508" y="595"/>
                  </a:lnTo>
                  <a:lnTo>
                    <a:pt x="2496" y="615"/>
                  </a:lnTo>
                  <a:lnTo>
                    <a:pt x="2508" y="636"/>
                  </a:lnTo>
                  <a:lnTo>
                    <a:pt x="2744" y="836"/>
                  </a:lnTo>
                  <a:lnTo>
                    <a:pt x="2780" y="892"/>
                  </a:lnTo>
                  <a:lnTo>
                    <a:pt x="2803" y="975"/>
                  </a:lnTo>
                  <a:lnTo>
                    <a:pt x="2815" y="988"/>
                  </a:lnTo>
                  <a:lnTo>
                    <a:pt x="2874" y="1030"/>
                  </a:lnTo>
                  <a:lnTo>
                    <a:pt x="2886" y="1037"/>
                  </a:lnTo>
                  <a:lnTo>
                    <a:pt x="2886" y="1057"/>
                  </a:lnTo>
                  <a:lnTo>
                    <a:pt x="2933" y="1106"/>
                  </a:lnTo>
                  <a:lnTo>
                    <a:pt x="2933" y="1168"/>
                  </a:lnTo>
                  <a:lnTo>
                    <a:pt x="2933" y="1189"/>
                  </a:lnTo>
                  <a:lnTo>
                    <a:pt x="3052" y="1306"/>
                  </a:lnTo>
                  <a:lnTo>
                    <a:pt x="3052" y="1327"/>
                  </a:lnTo>
                  <a:lnTo>
                    <a:pt x="3075" y="1334"/>
                  </a:lnTo>
                  <a:lnTo>
                    <a:pt x="3146" y="1375"/>
                  </a:lnTo>
                  <a:lnTo>
                    <a:pt x="3182" y="1389"/>
                  </a:lnTo>
                  <a:lnTo>
                    <a:pt x="3205" y="1389"/>
                  </a:lnTo>
                  <a:lnTo>
                    <a:pt x="3359" y="1396"/>
                  </a:lnTo>
                  <a:lnTo>
                    <a:pt x="3418" y="1389"/>
                  </a:lnTo>
                  <a:lnTo>
                    <a:pt x="3454" y="1361"/>
                  </a:lnTo>
                  <a:lnTo>
                    <a:pt x="3466" y="1251"/>
                  </a:lnTo>
                  <a:lnTo>
                    <a:pt x="3489" y="1209"/>
                  </a:lnTo>
                  <a:lnTo>
                    <a:pt x="3537" y="1175"/>
                  </a:lnTo>
                  <a:lnTo>
                    <a:pt x="3619" y="1168"/>
                  </a:lnTo>
                  <a:lnTo>
                    <a:pt x="3608" y="1196"/>
                  </a:lnTo>
                  <a:lnTo>
                    <a:pt x="3619" y="1216"/>
                  </a:lnTo>
                  <a:lnTo>
                    <a:pt x="3655" y="1237"/>
                  </a:lnTo>
                  <a:lnTo>
                    <a:pt x="3667" y="1265"/>
                  </a:lnTo>
                  <a:lnTo>
                    <a:pt x="3667" y="1299"/>
                  </a:lnTo>
                  <a:lnTo>
                    <a:pt x="3643" y="1320"/>
                  </a:lnTo>
                  <a:lnTo>
                    <a:pt x="3608" y="1327"/>
                  </a:lnTo>
                  <a:lnTo>
                    <a:pt x="3560" y="1313"/>
                  </a:lnTo>
                  <a:lnTo>
                    <a:pt x="3584" y="1354"/>
                  </a:lnTo>
                  <a:lnTo>
                    <a:pt x="3631" y="1368"/>
                  </a:lnTo>
                  <a:lnTo>
                    <a:pt x="3690" y="1375"/>
                  </a:lnTo>
                  <a:lnTo>
                    <a:pt x="3749" y="1354"/>
                  </a:lnTo>
                  <a:lnTo>
                    <a:pt x="3749" y="1272"/>
                  </a:lnTo>
                  <a:lnTo>
                    <a:pt x="3749" y="1251"/>
                  </a:lnTo>
                  <a:lnTo>
                    <a:pt x="3785" y="1251"/>
                  </a:lnTo>
                  <a:lnTo>
                    <a:pt x="3809" y="1237"/>
                  </a:lnTo>
                  <a:lnTo>
                    <a:pt x="3832" y="1223"/>
                  </a:lnTo>
                  <a:lnTo>
                    <a:pt x="3820" y="1202"/>
                  </a:lnTo>
                  <a:lnTo>
                    <a:pt x="3868" y="1223"/>
                  </a:lnTo>
                  <a:lnTo>
                    <a:pt x="3880" y="1265"/>
                  </a:lnTo>
                  <a:lnTo>
                    <a:pt x="3903" y="1299"/>
                  </a:lnTo>
                  <a:lnTo>
                    <a:pt x="3962" y="1313"/>
                  </a:lnTo>
                  <a:lnTo>
                    <a:pt x="3986" y="1299"/>
                  </a:lnTo>
                  <a:lnTo>
                    <a:pt x="3986" y="1265"/>
                  </a:lnTo>
                  <a:lnTo>
                    <a:pt x="3986" y="1196"/>
                  </a:lnTo>
                  <a:lnTo>
                    <a:pt x="3974" y="1161"/>
                  </a:lnTo>
                  <a:lnTo>
                    <a:pt x="3950" y="1120"/>
                  </a:lnTo>
                  <a:lnTo>
                    <a:pt x="3927" y="1078"/>
                  </a:lnTo>
                  <a:lnTo>
                    <a:pt x="3891" y="1071"/>
                  </a:lnTo>
                  <a:lnTo>
                    <a:pt x="3832" y="1085"/>
                  </a:lnTo>
                  <a:lnTo>
                    <a:pt x="3749" y="1085"/>
                  </a:lnTo>
                  <a:lnTo>
                    <a:pt x="3714" y="1106"/>
                  </a:lnTo>
                  <a:lnTo>
                    <a:pt x="3678" y="1078"/>
                  </a:lnTo>
                  <a:lnTo>
                    <a:pt x="3631" y="1099"/>
                  </a:lnTo>
                  <a:lnTo>
                    <a:pt x="3572" y="1140"/>
                  </a:lnTo>
                  <a:lnTo>
                    <a:pt x="3513" y="1154"/>
                  </a:lnTo>
                  <a:lnTo>
                    <a:pt x="3608" y="1051"/>
                  </a:lnTo>
                  <a:lnTo>
                    <a:pt x="3643" y="981"/>
                  </a:lnTo>
                  <a:lnTo>
                    <a:pt x="3631" y="954"/>
                  </a:lnTo>
                  <a:lnTo>
                    <a:pt x="3596" y="947"/>
                  </a:lnTo>
                  <a:lnTo>
                    <a:pt x="3596" y="919"/>
                  </a:lnTo>
                  <a:lnTo>
                    <a:pt x="3608" y="892"/>
                  </a:lnTo>
                  <a:lnTo>
                    <a:pt x="3596" y="878"/>
                  </a:lnTo>
                  <a:lnTo>
                    <a:pt x="3548" y="864"/>
                  </a:lnTo>
                  <a:lnTo>
                    <a:pt x="3513" y="864"/>
                  </a:lnTo>
                  <a:lnTo>
                    <a:pt x="3466" y="871"/>
                  </a:lnTo>
                  <a:lnTo>
                    <a:pt x="3418" y="878"/>
                  </a:lnTo>
                  <a:lnTo>
                    <a:pt x="3052" y="878"/>
                  </a:lnTo>
                  <a:lnTo>
                    <a:pt x="2862" y="857"/>
                  </a:lnTo>
                  <a:lnTo>
                    <a:pt x="2803" y="836"/>
                  </a:lnTo>
                  <a:lnTo>
                    <a:pt x="2957" y="843"/>
                  </a:lnTo>
                  <a:lnTo>
                    <a:pt x="3217" y="857"/>
                  </a:lnTo>
                  <a:lnTo>
                    <a:pt x="3466" y="843"/>
                  </a:lnTo>
                  <a:lnTo>
                    <a:pt x="3667" y="823"/>
                  </a:lnTo>
                  <a:lnTo>
                    <a:pt x="3856" y="795"/>
                  </a:lnTo>
                  <a:lnTo>
                    <a:pt x="4140" y="740"/>
                  </a:lnTo>
                  <a:lnTo>
                    <a:pt x="4506" y="650"/>
                  </a:lnTo>
                  <a:lnTo>
                    <a:pt x="4719" y="609"/>
                  </a:lnTo>
                  <a:lnTo>
                    <a:pt x="4802" y="595"/>
                  </a:lnTo>
                  <a:lnTo>
                    <a:pt x="4897" y="567"/>
                  </a:lnTo>
                  <a:lnTo>
                    <a:pt x="4920" y="581"/>
                  </a:lnTo>
                  <a:lnTo>
                    <a:pt x="4908" y="595"/>
                  </a:lnTo>
                  <a:lnTo>
                    <a:pt x="4908" y="615"/>
                  </a:lnTo>
                  <a:lnTo>
                    <a:pt x="4873" y="650"/>
                  </a:lnTo>
                  <a:lnTo>
                    <a:pt x="4719" y="733"/>
                  </a:lnTo>
                  <a:lnTo>
                    <a:pt x="4625" y="795"/>
                  </a:lnTo>
                  <a:lnTo>
                    <a:pt x="4601" y="830"/>
                  </a:lnTo>
                  <a:lnTo>
                    <a:pt x="4565" y="919"/>
                  </a:lnTo>
                  <a:lnTo>
                    <a:pt x="4530" y="947"/>
                  </a:lnTo>
                  <a:lnTo>
                    <a:pt x="4495" y="975"/>
                  </a:lnTo>
                  <a:lnTo>
                    <a:pt x="4459" y="1002"/>
                  </a:lnTo>
                  <a:lnTo>
                    <a:pt x="4435" y="1044"/>
                  </a:lnTo>
                  <a:lnTo>
                    <a:pt x="4459" y="1085"/>
                  </a:lnTo>
                  <a:lnTo>
                    <a:pt x="4495" y="1126"/>
                  </a:lnTo>
                  <a:lnTo>
                    <a:pt x="4506" y="1175"/>
                  </a:lnTo>
                  <a:lnTo>
                    <a:pt x="4506" y="1209"/>
                  </a:lnTo>
                  <a:lnTo>
                    <a:pt x="4435" y="1306"/>
                  </a:lnTo>
                  <a:lnTo>
                    <a:pt x="4435" y="1327"/>
                  </a:lnTo>
                  <a:lnTo>
                    <a:pt x="4424" y="1375"/>
                  </a:lnTo>
                  <a:lnTo>
                    <a:pt x="4459" y="1568"/>
                  </a:lnTo>
                  <a:lnTo>
                    <a:pt x="4447" y="1714"/>
                  </a:lnTo>
                  <a:lnTo>
                    <a:pt x="4459" y="1762"/>
                  </a:lnTo>
                  <a:lnTo>
                    <a:pt x="4530" y="1838"/>
                  </a:lnTo>
                  <a:lnTo>
                    <a:pt x="4755" y="1928"/>
                  </a:lnTo>
                  <a:lnTo>
                    <a:pt x="4826" y="2011"/>
                  </a:lnTo>
                  <a:lnTo>
                    <a:pt x="4838" y="2114"/>
                  </a:lnTo>
                  <a:lnTo>
                    <a:pt x="4861" y="2162"/>
                  </a:lnTo>
                  <a:lnTo>
                    <a:pt x="4908" y="2204"/>
                  </a:lnTo>
                  <a:lnTo>
                    <a:pt x="4968" y="2245"/>
                  </a:lnTo>
                  <a:lnTo>
                    <a:pt x="5180" y="2480"/>
                  </a:lnTo>
                  <a:lnTo>
                    <a:pt x="5204" y="2508"/>
                  </a:lnTo>
                  <a:lnTo>
                    <a:pt x="5228" y="2591"/>
                  </a:lnTo>
                  <a:lnTo>
                    <a:pt x="5275" y="2660"/>
                  </a:lnTo>
                  <a:lnTo>
                    <a:pt x="5287" y="2708"/>
                  </a:lnTo>
                  <a:lnTo>
                    <a:pt x="5275" y="2777"/>
                  </a:lnTo>
                  <a:lnTo>
                    <a:pt x="5228" y="2798"/>
                  </a:lnTo>
                  <a:lnTo>
                    <a:pt x="5169" y="2812"/>
                  </a:lnTo>
                  <a:lnTo>
                    <a:pt x="5098" y="2846"/>
                  </a:lnTo>
                  <a:lnTo>
                    <a:pt x="5062" y="2853"/>
                  </a:lnTo>
                  <a:lnTo>
                    <a:pt x="4956" y="2867"/>
                  </a:lnTo>
                  <a:lnTo>
                    <a:pt x="4932" y="2874"/>
                  </a:lnTo>
                  <a:lnTo>
                    <a:pt x="4908" y="2888"/>
                  </a:lnTo>
                  <a:lnTo>
                    <a:pt x="4873" y="2915"/>
                  </a:lnTo>
                  <a:lnTo>
                    <a:pt x="4826" y="2984"/>
                  </a:lnTo>
                  <a:lnTo>
                    <a:pt x="4814" y="2991"/>
                  </a:lnTo>
                  <a:lnTo>
                    <a:pt x="4778" y="2998"/>
                  </a:lnTo>
                  <a:lnTo>
                    <a:pt x="4755" y="3005"/>
                  </a:lnTo>
                  <a:lnTo>
                    <a:pt x="4743" y="3026"/>
                  </a:lnTo>
                  <a:lnTo>
                    <a:pt x="4755" y="3088"/>
                  </a:lnTo>
                  <a:lnTo>
                    <a:pt x="4778" y="3116"/>
                  </a:lnTo>
                  <a:lnTo>
                    <a:pt x="4826" y="3136"/>
                  </a:lnTo>
                  <a:lnTo>
                    <a:pt x="4956" y="3178"/>
                  </a:lnTo>
                  <a:lnTo>
                    <a:pt x="4991" y="3198"/>
                  </a:lnTo>
                  <a:lnTo>
                    <a:pt x="5015" y="3226"/>
                  </a:lnTo>
                  <a:lnTo>
                    <a:pt x="5027" y="3274"/>
                  </a:lnTo>
                  <a:lnTo>
                    <a:pt x="5027" y="3378"/>
                  </a:lnTo>
                  <a:lnTo>
                    <a:pt x="5015" y="3426"/>
                  </a:lnTo>
                  <a:lnTo>
                    <a:pt x="4979" y="3475"/>
                  </a:lnTo>
                  <a:lnTo>
                    <a:pt x="4944" y="3502"/>
                  </a:lnTo>
                  <a:lnTo>
                    <a:pt x="4814" y="3571"/>
                  </a:lnTo>
                  <a:lnTo>
                    <a:pt x="4790" y="3613"/>
                  </a:lnTo>
                  <a:lnTo>
                    <a:pt x="4802" y="3661"/>
                  </a:lnTo>
                  <a:lnTo>
                    <a:pt x="4838" y="3709"/>
                  </a:lnTo>
                  <a:lnTo>
                    <a:pt x="4849" y="3751"/>
                  </a:lnTo>
                  <a:lnTo>
                    <a:pt x="4838" y="3799"/>
                  </a:lnTo>
                  <a:lnTo>
                    <a:pt x="4802" y="3827"/>
                  </a:lnTo>
                  <a:lnTo>
                    <a:pt x="4707" y="3882"/>
                  </a:lnTo>
                  <a:lnTo>
                    <a:pt x="4660" y="3924"/>
                  </a:lnTo>
                  <a:lnTo>
                    <a:pt x="4648" y="3951"/>
                  </a:lnTo>
                  <a:lnTo>
                    <a:pt x="4696" y="4048"/>
                  </a:lnTo>
                  <a:lnTo>
                    <a:pt x="4755" y="4248"/>
                  </a:lnTo>
                  <a:lnTo>
                    <a:pt x="4731" y="4331"/>
                  </a:lnTo>
                  <a:lnTo>
                    <a:pt x="4613" y="4324"/>
                  </a:lnTo>
                  <a:lnTo>
                    <a:pt x="4589" y="4345"/>
                  </a:lnTo>
                  <a:lnTo>
                    <a:pt x="4506" y="4400"/>
                  </a:lnTo>
                  <a:lnTo>
                    <a:pt x="4459" y="4386"/>
                  </a:lnTo>
                  <a:lnTo>
                    <a:pt x="4412" y="4372"/>
                  </a:lnTo>
                  <a:lnTo>
                    <a:pt x="4353" y="4379"/>
                  </a:lnTo>
                  <a:lnTo>
                    <a:pt x="4305" y="4393"/>
                  </a:lnTo>
                  <a:lnTo>
                    <a:pt x="4293" y="4407"/>
                  </a:lnTo>
                  <a:lnTo>
                    <a:pt x="4270" y="4442"/>
                  </a:lnTo>
                  <a:lnTo>
                    <a:pt x="4258" y="4455"/>
                  </a:lnTo>
                  <a:lnTo>
                    <a:pt x="4234" y="4462"/>
                  </a:lnTo>
                  <a:lnTo>
                    <a:pt x="4187" y="4462"/>
                  </a:lnTo>
                  <a:lnTo>
                    <a:pt x="4163" y="4462"/>
                  </a:lnTo>
                  <a:lnTo>
                    <a:pt x="4104" y="4483"/>
                  </a:lnTo>
                  <a:lnTo>
                    <a:pt x="4069" y="4497"/>
                  </a:lnTo>
                  <a:lnTo>
                    <a:pt x="4069" y="4518"/>
                  </a:lnTo>
                  <a:lnTo>
                    <a:pt x="4057" y="4545"/>
                  </a:lnTo>
                  <a:lnTo>
                    <a:pt x="4033" y="4566"/>
                  </a:lnTo>
                  <a:lnTo>
                    <a:pt x="4010" y="4587"/>
                  </a:lnTo>
                  <a:lnTo>
                    <a:pt x="3986" y="4600"/>
                  </a:lnTo>
                  <a:lnTo>
                    <a:pt x="3856" y="4649"/>
                  </a:lnTo>
                  <a:lnTo>
                    <a:pt x="3797" y="4690"/>
                  </a:lnTo>
                  <a:lnTo>
                    <a:pt x="3761" y="4759"/>
                  </a:lnTo>
                  <a:lnTo>
                    <a:pt x="3738" y="4780"/>
                  </a:lnTo>
                  <a:lnTo>
                    <a:pt x="3702" y="4801"/>
                  </a:lnTo>
                  <a:lnTo>
                    <a:pt x="3667" y="4808"/>
                  </a:lnTo>
                  <a:lnTo>
                    <a:pt x="3631" y="4801"/>
                  </a:lnTo>
                  <a:lnTo>
                    <a:pt x="3608" y="4794"/>
                  </a:lnTo>
                  <a:lnTo>
                    <a:pt x="3584" y="4773"/>
                  </a:lnTo>
                  <a:lnTo>
                    <a:pt x="3560" y="4759"/>
                  </a:lnTo>
                  <a:lnTo>
                    <a:pt x="3501" y="4739"/>
                  </a:lnTo>
                  <a:lnTo>
                    <a:pt x="3442" y="4739"/>
                  </a:lnTo>
                  <a:lnTo>
                    <a:pt x="3312" y="4745"/>
                  </a:lnTo>
                  <a:lnTo>
                    <a:pt x="3300" y="4759"/>
                  </a:lnTo>
                  <a:lnTo>
                    <a:pt x="3276" y="4814"/>
                  </a:lnTo>
                  <a:lnTo>
                    <a:pt x="3253" y="4835"/>
                  </a:lnTo>
                  <a:lnTo>
                    <a:pt x="3205" y="4849"/>
                  </a:lnTo>
                  <a:lnTo>
                    <a:pt x="3170" y="4842"/>
                  </a:lnTo>
                  <a:lnTo>
                    <a:pt x="3134" y="4828"/>
                  </a:lnTo>
                  <a:lnTo>
                    <a:pt x="3087" y="4821"/>
                  </a:lnTo>
                  <a:lnTo>
                    <a:pt x="3016" y="4828"/>
                  </a:lnTo>
                  <a:lnTo>
                    <a:pt x="2933" y="4842"/>
                  </a:lnTo>
                  <a:lnTo>
                    <a:pt x="2862" y="4863"/>
                  </a:lnTo>
                  <a:lnTo>
                    <a:pt x="2827" y="4890"/>
                  </a:lnTo>
                  <a:lnTo>
                    <a:pt x="2827" y="4953"/>
                  </a:lnTo>
                  <a:lnTo>
                    <a:pt x="2791" y="4973"/>
                  </a:lnTo>
                  <a:lnTo>
                    <a:pt x="2650" y="4973"/>
                  </a:lnTo>
                  <a:lnTo>
                    <a:pt x="2579" y="5001"/>
                  </a:lnTo>
                  <a:lnTo>
                    <a:pt x="2484" y="5091"/>
                  </a:lnTo>
                  <a:lnTo>
                    <a:pt x="2425" y="5139"/>
                  </a:lnTo>
                  <a:lnTo>
                    <a:pt x="2259" y="5187"/>
                  </a:lnTo>
                  <a:lnTo>
                    <a:pt x="2212" y="5215"/>
                  </a:lnTo>
                  <a:lnTo>
                    <a:pt x="2259" y="5236"/>
                  </a:lnTo>
                  <a:lnTo>
                    <a:pt x="2153" y="5263"/>
                  </a:lnTo>
                  <a:lnTo>
                    <a:pt x="2023" y="5284"/>
                  </a:lnTo>
                  <a:lnTo>
                    <a:pt x="1904" y="5277"/>
                  </a:lnTo>
                  <a:lnTo>
                    <a:pt x="1833" y="5222"/>
                  </a:lnTo>
                  <a:lnTo>
                    <a:pt x="1798" y="5250"/>
                  </a:lnTo>
                  <a:lnTo>
                    <a:pt x="1739" y="5270"/>
                  </a:lnTo>
                  <a:lnTo>
                    <a:pt x="1715" y="5298"/>
                  </a:lnTo>
                  <a:lnTo>
                    <a:pt x="1727" y="5332"/>
                  </a:lnTo>
                  <a:lnTo>
                    <a:pt x="1609" y="5374"/>
                  </a:lnTo>
                  <a:lnTo>
                    <a:pt x="1289" y="5381"/>
                  </a:lnTo>
                  <a:lnTo>
                    <a:pt x="1183" y="5408"/>
                  </a:lnTo>
                  <a:lnTo>
                    <a:pt x="1230" y="5477"/>
                  </a:lnTo>
                  <a:lnTo>
                    <a:pt x="1218" y="5540"/>
                  </a:lnTo>
                  <a:lnTo>
                    <a:pt x="1171" y="5602"/>
                  </a:lnTo>
                  <a:lnTo>
                    <a:pt x="1077" y="5415"/>
                  </a:lnTo>
                  <a:lnTo>
                    <a:pt x="1041" y="5374"/>
                  </a:lnTo>
                  <a:lnTo>
                    <a:pt x="994" y="5312"/>
                  </a:lnTo>
                  <a:lnTo>
                    <a:pt x="911" y="5222"/>
                  </a:lnTo>
                  <a:lnTo>
                    <a:pt x="1006" y="5146"/>
                  </a:lnTo>
                  <a:lnTo>
                    <a:pt x="1112" y="5084"/>
                  </a:lnTo>
                  <a:lnTo>
                    <a:pt x="1159" y="5035"/>
                  </a:lnTo>
                  <a:lnTo>
                    <a:pt x="1183" y="4987"/>
                  </a:lnTo>
                  <a:lnTo>
                    <a:pt x="1183" y="4946"/>
                  </a:lnTo>
                  <a:lnTo>
                    <a:pt x="1207" y="4932"/>
                  </a:lnTo>
                  <a:lnTo>
                    <a:pt x="1230" y="4932"/>
                  </a:lnTo>
                  <a:lnTo>
                    <a:pt x="1266" y="4932"/>
                  </a:lnTo>
                  <a:lnTo>
                    <a:pt x="1301" y="4939"/>
                  </a:lnTo>
                  <a:lnTo>
                    <a:pt x="1443" y="4918"/>
                  </a:lnTo>
                  <a:lnTo>
                    <a:pt x="1490" y="4904"/>
                  </a:lnTo>
                  <a:lnTo>
                    <a:pt x="1514" y="4890"/>
                  </a:lnTo>
                  <a:lnTo>
                    <a:pt x="1526" y="4877"/>
                  </a:lnTo>
                  <a:lnTo>
                    <a:pt x="1526" y="4863"/>
                  </a:lnTo>
                  <a:lnTo>
                    <a:pt x="1526" y="4849"/>
                  </a:lnTo>
                  <a:lnTo>
                    <a:pt x="1526" y="4842"/>
                  </a:lnTo>
                  <a:lnTo>
                    <a:pt x="1514" y="4828"/>
                  </a:lnTo>
                  <a:lnTo>
                    <a:pt x="1490" y="4821"/>
                  </a:lnTo>
                  <a:lnTo>
                    <a:pt x="1490" y="4808"/>
                  </a:lnTo>
                  <a:lnTo>
                    <a:pt x="1479" y="4801"/>
                  </a:lnTo>
                  <a:lnTo>
                    <a:pt x="1490" y="4780"/>
                  </a:lnTo>
                  <a:lnTo>
                    <a:pt x="1490" y="4759"/>
                  </a:lnTo>
                  <a:lnTo>
                    <a:pt x="1502" y="4683"/>
                  </a:lnTo>
                  <a:lnTo>
                    <a:pt x="1514" y="4663"/>
                  </a:lnTo>
                  <a:lnTo>
                    <a:pt x="1538" y="4649"/>
                  </a:lnTo>
                  <a:lnTo>
                    <a:pt x="1573" y="4635"/>
                  </a:lnTo>
                  <a:lnTo>
                    <a:pt x="1609" y="4621"/>
                  </a:lnTo>
                  <a:lnTo>
                    <a:pt x="1644" y="4573"/>
                  </a:lnTo>
                  <a:lnTo>
                    <a:pt x="1680" y="4448"/>
                  </a:lnTo>
                  <a:lnTo>
                    <a:pt x="1739" y="4407"/>
                  </a:lnTo>
                  <a:lnTo>
                    <a:pt x="1822" y="4386"/>
                  </a:lnTo>
                  <a:lnTo>
                    <a:pt x="1987" y="4290"/>
                  </a:lnTo>
                  <a:lnTo>
                    <a:pt x="2188" y="4221"/>
                  </a:lnTo>
                  <a:lnTo>
                    <a:pt x="2082" y="4172"/>
                  </a:lnTo>
                  <a:lnTo>
                    <a:pt x="1893" y="4048"/>
                  </a:lnTo>
                  <a:lnTo>
                    <a:pt x="1833" y="4027"/>
                  </a:lnTo>
                  <a:lnTo>
                    <a:pt x="1774" y="4013"/>
                  </a:lnTo>
                  <a:lnTo>
                    <a:pt x="1692" y="4006"/>
                  </a:lnTo>
                  <a:lnTo>
                    <a:pt x="1656" y="4006"/>
                  </a:lnTo>
                  <a:lnTo>
                    <a:pt x="1632" y="4013"/>
                  </a:lnTo>
                  <a:lnTo>
                    <a:pt x="1585" y="4020"/>
                  </a:lnTo>
                  <a:lnTo>
                    <a:pt x="1526" y="4020"/>
                  </a:lnTo>
                  <a:lnTo>
                    <a:pt x="1490" y="4027"/>
                  </a:lnTo>
                  <a:lnTo>
                    <a:pt x="1443" y="4048"/>
                  </a:lnTo>
                  <a:lnTo>
                    <a:pt x="1408" y="4055"/>
                  </a:lnTo>
                  <a:lnTo>
                    <a:pt x="1266" y="4055"/>
                  </a:lnTo>
                  <a:lnTo>
                    <a:pt x="1242" y="4062"/>
                  </a:lnTo>
                  <a:lnTo>
                    <a:pt x="1195" y="4062"/>
                  </a:lnTo>
                  <a:lnTo>
                    <a:pt x="1159" y="4055"/>
                  </a:lnTo>
                  <a:lnTo>
                    <a:pt x="1006" y="4000"/>
                  </a:lnTo>
                  <a:lnTo>
                    <a:pt x="982" y="3993"/>
                  </a:lnTo>
                  <a:lnTo>
                    <a:pt x="958" y="4000"/>
                  </a:lnTo>
                  <a:lnTo>
                    <a:pt x="935" y="4013"/>
                  </a:lnTo>
                  <a:lnTo>
                    <a:pt x="935" y="4027"/>
                  </a:lnTo>
                  <a:lnTo>
                    <a:pt x="911" y="4041"/>
                  </a:lnTo>
                  <a:lnTo>
                    <a:pt x="840" y="4000"/>
                  </a:lnTo>
                  <a:lnTo>
                    <a:pt x="970" y="3779"/>
                  </a:lnTo>
                  <a:lnTo>
                    <a:pt x="1065" y="3675"/>
                  </a:lnTo>
                  <a:lnTo>
                    <a:pt x="1041" y="3640"/>
                  </a:lnTo>
                  <a:lnTo>
                    <a:pt x="1053" y="3620"/>
                  </a:lnTo>
                  <a:lnTo>
                    <a:pt x="1065" y="3564"/>
                  </a:lnTo>
                  <a:lnTo>
                    <a:pt x="1230" y="3468"/>
                  </a:lnTo>
                  <a:lnTo>
                    <a:pt x="1266" y="3454"/>
                  </a:lnTo>
                  <a:lnTo>
                    <a:pt x="1490" y="3274"/>
                  </a:lnTo>
                  <a:lnTo>
                    <a:pt x="1550" y="3247"/>
                  </a:lnTo>
                  <a:lnTo>
                    <a:pt x="1609" y="3226"/>
                  </a:lnTo>
                  <a:lnTo>
                    <a:pt x="1656" y="3205"/>
                  </a:lnTo>
                  <a:lnTo>
                    <a:pt x="1703" y="3178"/>
                  </a:lnTo>
                  <a:lnTo>
                    <a:pt x="1798" y="3088"/>
                  </a:lnTo>
                  <a:lnTo>
                    <a:pt x="1928" y="2964"/>
                  </a:lnTo>
                  <a:lnTo>
                    <a:pt x="1928" y="2936"/>
                  </a:lnTo>
                  <a:lnTo>
                    <a:pt x="1940" y="2908"/>
                  </a:lnTo>
                  <a:lnTo>
                    <a:pt x="1916" y="2881"/>
                  </a:lnTo>
                  <a:lnTo>
                    <a:pt x="1893" y="2812"/>
                  </a:lnTo>
                  <a:lnTo>
                    <a:pt x="1869" y="2701"/>
                  </a:lnTo>
                  <a:lnTo>
                    <a:pt x="1798" y="2646"/>
                  </a:lnTo>
                  <a:lnTo>
                    <a:pt x="1763" y="2598"/>
                  </a:lnTo>
                  <a:lnTo>
                    <a:pt x="1715" y="2577"/>
                  </a:lnTo>
                  <a:lnTo>
                    <a:pt x="1656" y="2522"/>
                  </a:lnTo>
                  <a:lnTo>
                    <a:pt x="1538" y="2453"/>
                  </a:lnTo>
                  <a:lnTo>
                    <a:pt x="1502" y="2418"/>
                  </a:lnTo>
                  <a:lnTo>
                    <a:pt x="1467" y="2363"/>
                  </a:lnTo>
                  <a:lnTo>
                    <a:pt x="1443" y="2321"/>
                  </a:lnTo>
                  <a:lnTo>
                    <a:pt x="1360" y="2273"/>
                  </a:lnTo>
                  <a:lnTo>
                    <a:pt x="1313" y="2252"/>
                  </a:lnTo>
                  <a:lnTo>
                    <a:pt x="1266" y="2238"/>
                  </a:lnTo>
                  <a:lnTo>
                    <a:pt x="1124" y="2225"/>
                  </a:lnTo>
                  <a:lnTo>
                    <a:pt x="1077" y="2218"/>
                  </a:lnTo>
                  <a:lnTo>
                    <a:pt x="1041" y="2218"/>
                  </a:lnTo>
                  <a:lnTo>
                    <a:pt x="1006" y="2218"/>
                  </a:lnTo>
                  <a:lnTo>
                    <a:pt x="982" y="2225"/>
                  </a:lnTo>
                  <a:lnTo>
                    <a:pt x="935" y="2225"/>
                  </a:lnTo>
                  <a:lnTo>
                    <a:pt x="793" y="2197"/>
                  </a:lnTo>
                  <a:lnTo>
                    <a:pt x="651" y="2142"/>
                  </a:lnTo>
                  <a:lnTo>
                    <a:pt x="603" y="2135"/>
                  </a:lnTo>
                  <a:lnTo>
                    <a:pt x="544" y="2114"/>
                  </a:lnTo>
                  <a:lnTo>
                    <a:pt x="497" y="2080"/>
                  </a:lnTo>
                  <a:lnTo>
                    <a:pt x="450" y="2073"/>
                  </a:lnTo>
                  <a:lnTo>
                    <a:pt x="402" y="2073"/>
                  </a:lnTo>
                  <a:lnTo>
                    <a:pt x="355" y="2066"/>
                  </a:lnTo>
                  <a:lnTo>
                    <a:pt x="320" y="2052"/>
                  </a:lnTo>
                  <a:lnTo>
                    <a:pt x="296" y="2011"/>
                  </a:lnTo>
                  <a:lnTo>
                    <a:pt x="284" y="1997"/>
                  </a:lnTo>
                  <a:lnTo>
                    <a:pt x="260" y="1990"/>
                  </a:lnTo>
                  <a:lnTo>
                    <a:pt x="142" y="1969"/>
                  </a:lnTo>
                  <a:lnTo>
                    <a:pt x="59" y="1941"/>
                  </a:lnTo>
                  <a:lnTo>
                    <a:pt x="36" y="1921"/>
                  </a:lnTo>
                  <a:lnTo>
                    <a:pt x="36" y="1900"/>
                  </a:lnTo>
                  <a:lnTo>
                    <a:pt x="59" y="1886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6" name="Google Shape;612;p22">
              <a:extLst>
                <a:ext uri="{FF2B5EF4-FFF2-40B4-BE49-F238E27FC236}">
                  <a16:creationId xmlns:a16="http://schemas.microsoft.com/office/drawing/2014/main" id="{D71625D2-F031-C24B-3008-0438A94103FF}"/>
                </a:ext>
              </a:extLst>
            </p:cNvPr>
            <p:cNvSpPr/>
            <p:nvPr/>
          </p:nvSpPr>
          <p:spPr>
            <a:xfrm flipH="1">
              <a:off x="4408548" y="1157352"/>
              <a:ext cx="591181" cy="448374"/>
            </a:xfrm>
            <a:custGeom>
              <a:avLst/>
              <a:gdLst/>
              <a:ahLst/>
              <a:cxnLst/>
              <a:rect l="l" t="t" r="r" b="b"/>
              <a:pathLst>
                <a:path w="9711" h="4704" extrusionOk="0">
                  <a:moveTo>
                    <a:pt x="24" y="850"/>
                  </a:moveTo>
                  <a:lnTo>
                    <a:pt x="166" y="725"/>
                  </a:lnTo>
                  <a:lnTo>
                    <a:pt x="190" y="663"/>
                  </a:lnTo>
                  <a:lnTo>
                    <a:pt x="426" y="428"/>
                  </a:lnTo>
                  <a:lnTo>
                    <a:pt x="438" y="387"/>
                  </a:lnTo>
                  <a:lnTo>
                    <a:pt x="450" y="373"/>
                  </a:lnTo>
                  <a:lnTo>
                    <a:pt x="474" y="359"/>
                  </a:lnTo>
                  <a:lnTo>
                    <a:pt x="509" y="318"/>
                  </a:lnTo>
                  <a:lnTo>
                    <a:pt x="592" y="283"/>
                  </a:lnTo>
                  <a:lnTo>
                    <a:pt x="710" y="249"/>
                  </a:lnTo>
                  <a:lnTo>
                    <a:pt x="888" y="228"/>
                  </a:lnTo>
                  <a:lnTo>
                    <a:pt x="970" y="214"/>
                  </a:lnTo>
                  <a:lnTo>
                    <a:pt x="1041" y="180"/>
                  </a:lnTo>
                  <a:lnTo>
                    <a:pt x="1077" y="166"/>
                  </a:lnTo>
                  <a:lnTo>
                    <a:pt x="1219" y="173"/>
                  </a:lnTo>
                  <a:lnTo>
                    <a:pt x="1266" y="159"/>
                  </a:lnTo>
                  <a:lnTo>
                    <a:pt x="1290" y="152"/>
                  </a:lnTo>
                  <a:lnTo>
                    <a:pt x="1349" y="124"/>
                  </a:lnTo>
                  <a:lnTo>
                    <a:pt x="1467" y="76"/>
                  </a:lnTo>
                  <a:lnTo>
                    <a:pt x="1538" y="55"/>
                  </a:lnTo>
                  <a:lnTo>
                    <a:pt x="1621" y="48"/>
                  </a:lnTo>
                  <a:lnTo>
                    <a:pt x="1893" y="48"/>
                  </a:lnTo>
                  <a:lnTo>
                    <a:pt x="1976" y="35"/>
                  </a:lnTo>
                  <a:lnTo>
                    <a:pt x="2094" y="7"/>
                  </a:lnTo>
                  <a:lnTo>
                    <a:pt x="2165" y="0"/>
                  </a:lnTo>
                  <a:lnTo>
                    <a:pt x="2248" y="7"/>
                  </a:lnTo>
                  <a:lnTo>
                    <a:pt x="2319" y="35"/>
                  </a:lnTo>
                  <a:lnTo>
                    <a:pt x="2378" y="69"/>
                  </a:lnTo>
                  <a:lnTo>
                    <a:pt x="2413" y="111"/>
                  </a:lnTo>
                  <a:lnTo>
                    <a:pt x="2390" y="124"/>
                  </a:lnTo>
                  <a:lnTo>
                    <a:pt x="2354" y="97"/>
                  </a:lnTo>
                  <a:lnTo>
                    <a:pt x="2259" y="48"/>
                  </a:lnTo>
                  <a:lnTo>
                    <a:pt x="2212" y="28"/>
                  </a:lnTo>
                  <a:lnTo>
                    <a:pt x="2224" y="41"/>
                  </a:lnTo>
                  <a:lnTo>
                    <a:pt x="2236" y="55"/>
                  </a:lnTo>
                  <a:lnTo>
                    <a:pt x="2236" y="90"/>
                  </a:lnTo>
                  <a:lnTo>
                    <a:pt x="2212" y="76"/>
                  </a:lnTo>
                  <a:lnTo>
                    <a:pt x="2189" y="69"/>
                  </a:lnTo>
                  <a:lnTo>
                    <a:pt x="2153" y="62"/>
                  </a:lnTo>
                  <a:lnTo>
                    <a:pt x="2106" y="62"/>
                  </a:lnTo>
                  <a:lnTo>
                    <a:pt x="2141" y="76"/>
                  </a:lnTo>
                  <a:lnTo>
                    <a:pt x="2177" y="97"/>
                  </a:lnTo>
                  <a:lnTo>
                    <a:pt x="2177" y="117"/>
                  </a:lnTo>
                  <a:lnTo>
                    <a:pt x="2141" y="124"/>
                  </a:lnTo>
                  <a:lnTo>
                    <a:pt x="2118" y="117"/>
                  </a:lnTo>
                  <a:lnTo>
                    <a:pt x="2082" y="104"/>
                  </a:lnTo>
                  <a:lnTo>
                    <a:pt x="2047" y="97"/>
                  </a:lnTo>
                  <a:lnTo>
                    <a:pt x="1999" y="90"/>
                  </a:lnTo>
                  <a:lnTo>
                    <a:pt x="2035" y="117"/>
                  </a:lnTo>
                  <a:lnTo>
                    <a:pt x="2082" y="131"/>
                  </a:lnTo>
                  <a:lnTo>
                    <a:pt x="2141" y="138"/>
                  </a:lnTo>
                  <a:lnTo>
                    <a:pt x="2177" y="152"/>
                  </a:lnTo>
                  <a:lnTo>
                    <a:pt x="2200" y="159"/>
                  </a:lnTo>
                  <a:lnTo>
                    <a:pt x="2224" y="166"/>
                  </a:lnTo>
                  <a:lnTo>
                    <a:pt x="2248" y="180"/>
                  </a:lnTo>
                  <a:lnTo>
                    <a:pt x="2224" y="187"/>
                  </a:lnTo>
                  <a:lnTo>
                    <a:pt x="2200" y="193"/>
                  </a:lnTo>
                  <a:lnTo>
                    <a:pt x="2212" y="207"/>
                  </a:lnTo>
                  <a:lnTo>
                    <a:pt x="2224" y="221"/>
                  </a:lnTo>
                  <a:lnTo>
                    <a:pt x="2236" y="235"/>
                  </a:lnTo>
                  <a:lnTo>
                    <a:pt x="2259" y="235"/>
                  </a:lnTo>
                  <a:lnTo>
                    <a:pt x="2283" y="200"/>
                  </a:lnTo>
                  <a:lnTo>
                    <a:pt x="2319" y="187"/>
                  </a:lnTo>
                  <a:lnTo>
                    <a:pt x="2342" y="166"/>
                  </a:lnTo>
                  <a:lnTo>
                    <a:pt x="2319" y="124"/>
                  </a:lnTo>
                  <a:lnTo>
                    <a:pt x="2354" y="124"/>
                  </a:lnTo>
                  <a:lnTo>
                    <a:pt x="2390" y="131"/>
                  </a:lnTo>
                  <a:lnTo>
                    <a:pt x="2425" y="138"/>
                  </a:lnTo>
                  <a:lnTo>
                    <a:pt x="2449" y="152"/>
                  </a:lnTo>
                  <a:lnTo>
                    <a:pt x="2461" y="173"/>
                  </a:lnTo>
                  <a:lnTo>
                    <a:pt x="2449" y="180"/>
                  </a:lnTo>
                  <a:lnTo>
                    <a:pt x="2425" y="180"/>
                  </a:lnTo>
                  <a:lnTo>
                    <a:pt x="2413" y="187"/>
                  </a:lnTo>
                  <a:lnTo>
                    <a:pt x="2425" y="228"/>
                  </a:lnTo>
                  <a:lnTo>
                    <a:pt x="2461" y="256"/>
                  </a:lnTo>
                  <a:lnTo>
                    <a:pt x="2508" y="276"/>
                  </a:lnTo>
                  <a:lnTo>
                    <a:pt x="2579" y="297"/>
                  </a:lnTo>
                  <a:lnTo>
                    <a:pt x="2591" y="297"/>
                  </a:lnTo>
                  <a:lnTo>
                    <a:pt x="2638" y="297"/>
                  </a:lnTo>
                  <a:lnTo>
                    <a:pt x="2662" y="297"/>
                  </a:lnTo>
                  <a:lnTo>
                    <a:pt x="2650" y="311"/>
                  </a:lnTo>
                  <a:lnTo>
                    <a:pt x="2650" y="325"/>
                  </a:lnTo>
                  <a:lnTo>
                    <a:pt x="2650" y="325"/>
                  </a:lnTo>
                  <a:lnTo>
                    <a:pt x="2709" y="338"/>
                  </a:lnTo>
                  <a:lnTo>
                    <a:pt x="2733" y="338"/>
                  </a:lnTo>
                  <a:lnTo>
                    <a:pt x="2756" y="325"/>
                  </a:lnTo>
                  <a:lnTo>
                    <a:pt x="2804" y="297"/>
                  </a:lnTo>
                  <a:lnTo>
                    <a:pt x="2792" y="262"/>
                  </a:lnTo>
                  <a:lnTo>
                    <a:pt x="2744" y="235"/>
                  </a:lnTo>
                  <a:lnTo>
                    <a:pt x="2673" y="214"/>
                  </a:lnTo>
                  <a:lnTo>
                    <a:pt x="2721" y="207"/>
                  </a:lnTo>
                  <a:lnTo>
                    <a:pt x="2756" y="207"/>
                  </a:lnTo>
                  <a:lnTo>
                    <a:pt x="2815" y="235"/>
                  </a:lnTo>
                  <a:lnTo>
                    <a:pt x="2827" y="235"/>
                  </a:lnTo>
                  <a:lnTo>
                    <a:pt x="2898" y="235"/>
                  </a:lnTo>
                  <a:lnTo>
                    <a:pt x="2910" y="242"/>
                  </a:lnTo>
                  <a:lnTo>
                    <a:pt x="2934" y="269"/>
                  </a:lnTo>
                  <a:lnTo>
                    <a:pt x="2945" y="276"/>
                  </a:lnTo>
                  <a:lnTo>
                    <a:pt x="3087" y="352"/>
                  </a:lnTo>
                  <a:lnTo>
                    <a:pt x="3253" y="421"/>
                  </a:lnTo>
                  <a:lnTo>
                    <a:pt x="3229" y="456"/>
                  </a:lnTo>
                  <a:lnTo>
                    <a:pt x="3206" y="456"/>
                  </a:lnTo>
                  <a:lnTo>
                    <a:pt x="3182" y="435"/>
                  </a:lnTo>
                  <a:lnTo>
                    <a:pt x="3147" y="421"/>
                  </a:lnTo>
                  <a:lnTo>
                    <a:pt x="3099" y="421"/>
                  </a:lnTo>
                  <a:lnTo>
                    <a:pt x="3040" y="421"/>
                  </a:lnTo>
                  <a:lnTo>
                    <a:pt x="2993" y="435"/>
                  </a:lnTo>
                  <a:lnTo>
                    <a:pt x="2969" y="449"/>
                  </a:lnTo>
                  <a:lnTo>
                    <a:pt x="2957" y="463"/>
                  </a:lnTo>
                  <a:lnTo>
                    <a:pt x="2910" y="483"/>
                  </a:lnTo>
                  <a:lnTo>
                    <a:pt x="2945" y="504"/>
                  </a:lnTo>
                  <a:lnTo>
                    <a:pt x="2934" y="525"/>
                  </a:lnTo>
                  <a:lnTo>
                    <a:pt x="2898" y="546"/>
                  </a:lnTo>
                  <a:lnTo>
                    <a:pt x="2886" y="566"/>
                  </a:lnTo>
                  <a:lnTo>
                    <a:pt x="2898" y="594"/>
                  </a:lnTo>
                  <a:lnTo>
                    <a:pt x="2945" y="594"/>
                  </a:lnTo>
                  <a:lnTo>
                    <a:pt x="2993" y="594"/>
                  </a:lnTo>
                  <a:lnTo>
                    <a:pt x="3040" y="594"/>
                  </a:lnTo>
                  <a:lnTo>
                    <a:pt x="3076" y="601"/>
                  </a:lnTo>
                  <a:lnTo>
                    <a:pt x="3111" y="622"/>
                  </a:lnTo>
                  <a:lnTo>
                    <a:pt x="3135" y="649"/>
                  </a:lnTo>
                  <a:lnTo>
                    <a:pt x="3147" y="677"/>
                  </a:lnTo>
                  <a:lnTo>
                    <a:pt x="3170" y="684"/>
                  </a:lnTo>
                  <a:lnTo>
                    <a:pt x="3288" y="718"/>
                  </a:lnTo>
                  <a:lnTo>
                    <a:pt x="3348" y="698"/>
                  </a:lnTo>
                  <a:lnTo>
                    <a:pt x="3407" y="642"/>
                  </a:lnTo>
                  <a:lnTo>
                    <a:pt x="3466" y="622"/>
                  </a:lnTo>
                  <a:lnTo>
                    <a:pt x="3312" y="525"/>
                  </a:lnTo>
                  <a:lnTo>
                    <a:pt x="3288" y="483"/>
                  </a:lnTo>
                  <a:lnTo>
                    <a:pt x="3430" y="470"/>
                  </a:lnTo>
                  <a:lnTo>
                    <a:pt x="3821" y="504"/>
                  </a:lnTo>
                  <a:lnTo>
                    <a:pt x="3939" y="483"/>
                  </a:lnTo>
                  <a:lnTo>
                    <a:pt x="4022" y="511"/>
                  </a:lnTo>
                  <a:lnTo>
                    <a:pt x="4057" y="532"/>
                  </a:lnTo>
                  <a:lnTo>
                    <a:pt x="4069" y="559"/>
                  </a:lnTo>
                  <a:lnTo>
                    <a:pt x="4057" y="559"/>
                  </a:lnTo>
                  <a:lnTo>
                    <a:pt x="4022" y="573"/>
                  </a:lnTo>
                  <a:lnTo>
                    <a:pt x="3986" y="594"/>
                  </a:lnTo>
                  <a:lnTo>
                    <a:pt x="3963" y="608"/>
                  </a:lnTo>
                  <a:lnTo>
                    <a:pt x="3951" y="656"/>
                  </a:lnTo>
                  <a:lnTo>
                    <a:pt x="3927" y="780"/>
                  </a:lnTo>
                  <a:lnTo>
                    <a:pt x="3939" y="829"/>
                  </a:lnTo>
                  <a:lnTo>
                    <a:pt x="3963" y="856"/>
                  </a:lnTo>
                  <a:lnTo>
                    <a:pt x="4045" y="919"/>
                  </a:lnTo>
                  <a:lnTo>
                    <a:pt x="4093" y="1001"/>
                  </a:lnTo>
                  <a:lnTo>
                    <a:pt x="4223" y="1126"/>
                  </a:lnTo>
                  <a:lnTo>
                    <a:pt x="4270" y="1209"/>
                  </a:lnTo>
                  <a:lnTo>
                    <a:pt x="4282" y="1222"/>
                  </a:lnTo>
                  <a:lnTo>
                    <a:pt x="4294" y="1250"/>
                  </a:lnTo>
                  <a:lnTo>
                    <a:pt x="4365" y="1292"/>
                  </a:lnTo>
                  <a:lnTo>
                    <a:pt x="4412" y="1326"/>
                  </a:lnTo>
                  <a:lnTo>
                    <a:pt x="4613" y="1374"/>
                  </a:lnTo>
                  <a:lnTo>
                    <a:pt x="4779" y="1443"/>
                  </a:lnTo>
                  <a:lnTo>
                    <a:pt x="4909" y="1464"/>
                  </a:lnTo>
                  <a:lnTo>
                    <a:pt x="5003" y="1513"/>
                  </a:lnTo>
                  <a:lnTo>
                    <a:pt x="5062" y="1533"/>
                  </a:lnTo>
                  <a:lnTo>
                    <a:pt x="5133" y="1540"/>
                  </a:lnTo>
                  <a:lnTo>
                    <a:pt x="5358" y="1547"/>
                  </a:lnTo>
                  <a:lnTo>
                    <a:pt x="5453" y="1568"/>
                  </a:lnTo>
                  <a:lnTo>
                    <a:pt x="5536" y="1595"/>
                  </a:lnTo>
                  <a:lnTo>
                    <a:pt x="5618" y="1623"/>
                  </a:lnTo>
                  <a:lnTo>
                    <a:pt x="5689" y="1609"/>
                  </a:lnTo>
                  <a:lnTo>
                    <a:pt x="5808" y="1658"/>
                  </a:lnTo>
                  <a:lnTo>
                    <a:pt x="5867" y="1671"/>
                  </a:lnTo>
                  <a:lnTo>
                    <a:pt x="6103" y="1706"/>
                  </a:lnTo>
                  <a:lnTo>
                    <a:pt x="6245" y="1734"/>
                  </a:lnTo>
                  <a:lnTo>
                    <a:pt x="6316" y="1754"/>
                  </a:lnTo>
                  <a:lnTo>
                    <a:pt x="6978" y="2079"/>
                  </a:lnTo>
                  <a:lnTo>
                    <a:pt x="7440" y="2217"/>
                  </a:lnTo>
                  <a:lnTo>
                    <a:pt x="7653" y="2341"/>
                  </a:lnTo>
                  <a:lnTo>
                    <a:pt x="7783" y="2376"/>
                  </a:lnTo>
                  <a:lnTo>
                    <a:pt x="7830" y="2397"/>
                  </a:lnTo>
                  <a:lnTo>
                    <a:pt x="7877" y="2438"/>
                  </a:lnTo>
                  <a:lnTo>
                    <a:pt x="7913" y="2459"/>
                  </a:lnTo>
                  <a:lnTo>
                    <a:pt x="7960" y="2466"/>
                  </a:lnTo>
                  <a:lnTo>
                    <a:pt x="7972" y="2473"/>
                  </a:lnTo>
                  <a:lnTo>
                    <a:pt x="8019" y="2528"/>
                  </a:lnTo>
                  <a:lnTo>
                    <a:pt x="8055" y="2548"/>
                  </a:lnTo>
                  <a:lnTo>
                    <a:pt x="8067" y="2562"/>
                  </a:lnTo>
                  <a:lnTo>
                    <a:pt x="8173" y="2590"/>
                  </a:lnTo>
                  <a:lnTo>
                    <a:pt x="8279" y="2645"/>
                  </a:lnTo>
                  <a:lnTo>
                    <a:pt x="8303" y="2659"/>
                  </a:lnTo>
                  <a:lnTo>
                    <a:pt x="8350" y="2673"/>
                  </a:lnTo>
                  <a:lnTo>
                    <a:pt x="8764" y="2714"/>
                  </a:lnTo>
                  <a:lnTo>
                    <a:pt x="9391" y="2714"/>
                  </a:lnTo>
                  <a:lnTo>
                    <a:pt x="9391" y="2721"/>
                  </a:lnTo>
                  <a:lnTo>
                    <a:pt x="9379" y="2776"/>
                  </a:lnTo>
                  <a:lnTo>
                    <a:pt x="9450" y="2908"/>
                  </a:lnTo>
                  <a:lnTo>
                    <a:pt x="9474" y="2928"/>
                  </a:lnTo>
                  <a:lnTo>
                    <a:pt x="9498" y="2935"/>
                  </a:lnTo>
                  <a:lnTo>
                    <a:pt x="9521" y="2942"/>
                  </a:lnTo>
                  <a:lnTo>
                    <a:pt x="9569" y="2984"/>
                  </a:lnTo>
                  <a:lnTo>
                    <a:pt x="9592" y="2990"/>
                  </a:lnTo>
                  <a:lnTo>
                    <a:pt x="9616" y="2997"/>
                  </a:lnTo>
                  <a:lnTo>
                    <a:pt x="9639" y="3004"/>
                  </a:lnTo>
                  <a:lnTo>
                    <a:pt x="9663" y="3011"/>
                  </a:lnTo>
                  <a:lnTo>
                    <a:pt x="9663" y="3025"/>
                  </a:lnTo>
                  <a:lnTo>
                    <a:pt x="9651" y="3060"/>
                  </a:lnTo>
                  <a:lnTo>
                    <a:pt x="9651" y="3087"/>
                  </a:lnTo>
                  <a:lnTo>
                    <a:pt x="9663" y="3115"/>
                  </a:lnTo>
                  <a:lnTo>
                    <a:pt x="9663" y="3232"/>
                  </a:lnTo>
                  <a:lnTo>
                    <a:pt x="9687" y="3267"/>
                  </a:lnTo>
                  <a:lnTo>
                    <a:pt x="9710" y="3322"/>
                  </a:lnTo>
                  <a:lnTo>
                    <a:pt x="9710" y="3343"/>
                  </a:lnTo>
                  <a:lnTo>
                    <a:pt x="9710" y="3363"/>
                  </a:lnTo>
                  <a:lnTo>
                    <a:pt x="9663" y="3405"/>
                  </a:lnTo>
                  <a:lnTo>
                    <a:pt x="9639" y="3432"/>
                  </a:lnTo>
                  <a:lnTo>
                    <a:pt x="9628" y="3529"/>
                  </a:lnTo>
                  <a:lnTo>
                    <a:pt x="9545" y="3695"/>
                  </a:lnTo>
                  <a:lnTo>
                    <a:pt x="8954" y="3647"/>
                  </a:lnTo>
                  <a:lnTo>
                    <a:pt x="8705" y="3653"/>
                  </a:lnTo>
                  <a:lnTo>
                    <a:pt x="8622" y="3660"/>
                  </a:lnTo>
                  <a:lnTo>
                    <a:pt x="8516" y="3667"/>
                  </a:lnTo>
                  <a:lnTo>
                    <a:pt x="8386" y="3681"/>
                  </a:lnTo>
                  <a:lnTo>
                    <a:pt x="8315" y="3681"/>
                  </a:lnTo>
                  <a:lnTo>
                    <a:pt x="8268" y="3702"/>
                  </a:lnTo>
                  <a:lnTo>
                    <a:pt x="8220" y="3736"/>
                  </a:lnTo>
                  <a:lnTo>
                    <a:pt x="8197" y="3778"/>
                  </a:lnTo>
                  <a:lnTo>
                    <a:pt x="8185" y="3833"/>
                  </a:lnTo>
                  <a:lnTo>
                    <a:pt x="8185" y="3861"/>
                  </a:lnTo>
                  <a:lnTo>
                    <a:pt x="8208" y="3888"/>
                  </a:lnTo>
                  <a:lnTo>
                    <a:pt x="8208" y="3916"/>
                  </a:lnTo>
                  <a:lnTo>
                    <a:pt x="8185" y="3950"/>
                  </a:lnTo>
                  <a:lnTo>
                    <a:pt x="8078" y="3971"/>
                  </a:lnTo>
                  <a:lnTo>
                    <a:pt x="7972" y="4006"/>
                  </a:lnTo>
                  <a:lnTo>
                    <a:pt x="7854" y="4020"/>
                  </a:lnTo>
                  <a:lnTo>
                    <a:pt x="7700" y="4075"/>
                  </a:lnTo>
                  <a:lnTo>
                    <a:pt x="7558" y="4151"/>
                  </a:lnTo>
                  <a:lnTo>
                    <a:pt x="7511" y="4185"/>
                  </a:lnTo>
                  <a:lnTo>
                    <a:pt x="7558" y="4220"/>
                  </a:lnTo>
                  <a:lnTo>
                    <a:pt x="7582" y="4247"/>
                  </a:lnTo>
                  <a:lnTo>
                    <a:pt x="7605" y="4303"/>
                  </a:lnTo>
                  <a:lnTo>
                    <a:pt x="7664" y="4337"/>
                  </a:lnTo>
                  <a:lnTo>
                    <a:pt x="7712" y="4420"/>
                  </a:lnTo>
                  <a:lnTo>
                    <a:pt x="7759" y="4434"/>
                  </a:lnTo>
                  <a:lnTo>
                    <a:pt x="7830" y="4517"/>
                  </a:lnTo>
                  <a:lnTo>
                    <a:pt x="7877" y="4531"/>
                  </a:lnTo>
                  <a:lnTo>
                    <a:pt x="7901" y="4551"/>
                  </a:lnTo>
                  <a:lnTo>
                    <a:pt x="7925" y="4579"/>
                  </a:lnTo>
                  <a:lnTo>
                    <a:pt x="7854" y="4593"/>
                  </a:lnTo>
                  <a:lnTo>
                    <a:pt x="7806" y="4620"/>
                  </a:lnTo>
                  <a:lnTo>
                    <a:pt x="7783" y="4655"/>
                  </a:lnTo>
                  <a:lnTo>
                    <a:pt x="7759" y="4696"/>
                  </a:lnTo>
                  <a:lnTo>
                    <a:pt x="7724" y="4703"/>
                  </a:lnTo>
                  <a:lnTo>
                    <a:pt x="7664" y="4696"/>
                  </a:lnTo>
                  <a:lnTo>
                    <a:pt x="7605" y="4676"/>
                  </a:lnTo>
                  <a:lnTo>
                    <a:pt x="7522" y="4669"/>
                  </a:lnTo>
                  <a:lnTo>
                    <a:pt x="7463" y="4683"/>
                  </a:lnTo>
                  <a:lnTo>
                    <a:pt x="7404" y="4696"/>
                  </a:lnTo>
                  <a:lnTo>
                    <a:pt x="7345" y="4703"/>
                  </a:lnTo>
                  <a:lnTo>
                    <a:pt x="7274" y="4703"/>
                  </a:lnTo>
                  <a:lnTo>
                    <a:pt x="7203" y="4696"/>
                  </a:lnTo>
                  <a:lnTo>
                    <a:pt x="7144" y="4689"/>
                  </a:lnTo>
                  <a:lnTo>
                    <a:pt x="7002" y="4655"/>
                  </a:lnTo>
                  <a:lnTo>
                    <a:pt x="6907" y="4641"/>
                  </a:lnTo>
                  <a:lnTo>
                    <a:pt x="6907" y="4641"/>
                  </a:lnTo>
                  <a:lnTo>
                    <a:pt x="6907" y="4634"/>
                  </a:lnTo>
                  <a:lnTo>
                    <a:pt x="6872" y="4586"/>
                  </a:lnTo>
                  <a:lnTo>
                    <a:pt x="6813" y="4538"/>
                  </a:lnTo>
                  <a:lnTo>
                    <a:pt x="6754" y="4503"/>
                  </a:lnTo>
                  <a:lnTo>
                    <a:pt x="6695" y="4462"/>
                  </a:lnTo>
                  <a:lnTo>
                    <a:pt x="6624" y="4344"/>
                  </a:lnTo>
                  <a:lnTo>
                    <a:pt x="6399" y="4178"/>
                  </a:lnTo>
                  <a:lnTo>
                    <a:pt x="6292" y="4082"/>
                  </a:lnTo>
                  <a:lnTo>
                    <a:pt x="6103" y="3771"/>
                  </a:lnTo>
                  <a:lnTo>
                    <a:pt x="6020" y="3674"/>
                  </a:lnTo>
                  <a:lnTo>
                    <a:pt x="5914" y="3605"/>
                  </a:lnTo>
                  <a:lnTo>
                    <a:pt x="5748" y="3536"/>
                  </a:lnTo>
                  <a:lnTo>
                    <a:pt x="5677" y="3495"/>
                  </a:lnTo>
                  <a:lnTo>
                    <a:pt x="5607" y="3439"/>
                  </a:lnTo>
                  <a:lnTo>
                    <a:pt x="5476" y="3253"/>
                  </a:lnTo>
                  <a:lnTo>
                    <a:pt x="5453" y="3225"/>
                  </a:lnTo>
                  <a:lnTo>
                    <a:pt x="5370" y="3177"/>
                  </a:lnTo>
                  <a:lnTo>
                    <a:pt x="5346" y="3156"/>
                  </a:lnTo>
                  <a:lnTo>
                    <a:pt x="5334" y="3136"/>
                  </a:lnTo>
                  <a:lnTo>
                    <a:pt x="5334" y="3087"/>
                  </a:lnTo>
                  <a:lnTo>
                    <a:pt x="5311" y="3066"/>
                  </a:lnTo>
                  <a:lnTo>
                    <a:pt x="5252" y="3039"/>
                  </a:lnTo>
                  <a:lnTo>
                    <a:pt x="5169" y="3032"/>
                  </a:lnTo>
                  <a:lnTo>
                    <a:pt x="5003" y="3032"/>
                  </a:lnTo>
                  <a:lnTo>
                    <a:pt x="4790" y="2984"/>
                  </a:lnTo>
                  <a:lnTo>
                    <a:pt x="4708" y="2977"/>
                  </a:lnTo>
                  <a:lnTo>
                    <a:pt x="4637" y="2977"/>
                  </a:lnTo>
                  <a:lnTo>
                    <a:pt x="4495" y="3004"/>
                  </a:lnTo>
                  <a:lnTo>
                    <a:pt x="4424" y="2990"/>
                  </a:lnTo>
                  <a:lnTo>
                    <a:pt x="4388" y="2963"/>
                  </a:lnTo>
                  <a:lnTo>
                    <a:pt x="4270" y="2839"/>
                  </a:lnTo>
                  <a:lnTo>
                    <a:pt x="4164" y="2714"/>
                  </a:lnTo>
                  <a:lnTo>
                    <a:pt x="4045" y="2590"/>
                  </a:lnTo>
                  <a:lnTo>
                    <a:pt x="3927" y="2466"/>
                  </a:lnTo>
                  <a:lnTo>
                    <a:pt x="3821" y="2341"/>
                  </a:lnTo>
                  <a:lnTo>
                    <a:pt x="3702" y="2217"/>
                  </a:lnTo>
                  <a:lnTo>
                    <a:pt x="3596" y="2093"/>
                  </a:lnTo>
                  <a:lnTo>
                    <a:pt x="3478" y="1961"/>
                  </a:lnTo>
                  <a:lnTo>
                    <a:pt x="3442" y="1920"/>
                  </a:lnTo>
                  <a:lnTo>
                    <a:pt x="3371" y="1865"/>
                  </a:lnTo>
                  <a:lnTo>
                    <a:pt x="3300" y="1837"/>
                  </a:lnTo>
                  <a:lnTo>
                    <a:pt x="3194" y="1823"/>
                  </a:lnTo>
                  <a:lnTo>
                    <a:pt x="2969" y="1789"/>
                  </a:lnTo>
                  <a:lnTo>
                    <a:pt x="2756" y="1754"/>
                  </a:lnTo>
                  <a:lnTo>
                    <a:pt x="2532" y="1720"/>
                  </a:lnTo>
                  <a:lnTo>
                    <a:pt x="2307" y="1685"/>
                  </a:lnTo>
                  <a:lnTo>
                    <a:pt x="2082" y="1651"/>
                  </a:lnTo>
                  <a:lnTo>
                    <a:pt x="1857" y="1616"/>
                  </a:lnTo>
                  <a:lnTo>
                    <a:pt x="1633" y="1582"/>
                  </a:lnTo>
                  <a:lnTo>
                    <a:pt x="1408" y="1547"/>
                  </a:lnTo>
                  <a:lnTo>
                    <a:pt x="1302" y="1533"/>
                  </a:lnTo>
                  <a:lnTo>
                    <a:pt x="1148" y="1492"/>
                  </a:lnTo>
                  <a:lnTo>
                    <a:pt x="1018" y="1430"/>
                  </a:lnTo>
                  <a:lnTo>
                    <a:pt x="959" y="1409"/>
                  </a:lnTo>
                  <a:lnTo>
                    <a:pt x="840" y="1409"/>
                  </a:lnTo>
                  <a:lnTo>
                    <a:pt x="840" y="1409"/>
                  </a:lnTo>
                  <a:lnTo>
                    <a:pt x="840" y="1409"/>
                  </a:lnTo>
                  <a:lnTo>
                    <a:pt x="817" y="1388"/>
                  </a:lnTo>
                  <a:lnTo>
                    <a:pt x="746" y="1271"/>
                  </a:lnTo>
                  <a:lnTo>
                    <a:pt x="734" y="1250"/>
                  </a:lnTo>
                  <a:lnTo>
                    <a:pt x="675" y="1243"/>
                  </a:lnTo>
                  <a:lnTo>
                    <a:pt x="616" y="1229"/>
                  </a:lnTo>
                  <a:lnTo>
                    <a:pt x="556" y="1209"/>
                  </a:lnTo>
                  <a:lnTo>
                    <a:pt x="485" y="1160"/>
                  </a:lnTo>
                  <a:lnTo>
                    <a:pt x="213" y="1077"/>
                  </a:lnTo>
                  <a:lnTo>
                    <a:pt x="119" y="1029"/>
                  </a:lnTo>
                  <a:lnTo>
                    <a:pt x="72" y="995"/>
                  </a:lnTo>
                  <a:lnTo>
                    <a:pt x="24" y="946"/>
                  </a:lnTo>
                  <a:lnTo>
                    <a:pt x="1" y="898"/>
                  </a:lnTo>
                  <a:lnTo>
                    <a:pt x="24" y="850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7" name="Google Shape;613;p22">
              <a:extLst>
                <a:ext uri="{FF2B5EF4-FFF2-40B4-BE49-F238E27FC236}">
                  <a16:creationId xmlns:a16="http://schemas.microsoft.com/office/drawing/2014/main" id="{C7A4EFE4-86C4-F190-FAF0-A4F2D532C677}"/>
                </a:ext>
              </a:extLst>
            </p:cNvPr>
            <p:cNvSpPr/>
            <p:nvPr/>
          </p:nvSpPr>
          <p:spPr>
            <a:xfrm flipH="1">
              <a:off x="3722376" y="3026915"/>
              <a:ext cx="489638" cy="471345"/>
            </a:xfrm>
            <a:custGeom>
              <a:avLst/>
              <a:gdLst/>
              <a:ahLst/>
              <a:cxnLst/>
              <a:rect l="l" t="t" r="r" b="b"/>
              <a:pathLst>
                <a:path w="8043" h="4945" extrusionOk="0">
                  <a:moveTo>
                    <a:pt x="142" y="97"/>
                  </a:moveTo>
                  <a:lnTo>
                    <a:pt x="260" y="0"/>
                  </a:lnTo>
                  <a:lnTo>
                    <a:pt x="284" y="35"/>
                  </a:lnTo>
                  <a:lnTo>
                    <a:pt x="521" y="159"/>
                  </a:lnTo>
                  <a:lnTo>
                    <a:pt x="674" y="221"/>
                  </a:lnTo>
                  <a:lnTo>
                    <a:pt x="722" y="249"/>
                  </a:lnTo>
                  <a:lnTo>
                    <a:pt x="757" y="276"/>
                  </a:lnTo>
                  <a:lnTo>
                    <a:pt x="793" y="325"/>
                  </a:lnTo>
                  <a:lnTo>
                    <a:pt x="828" y="345"/>
                  </a:lnTo>
                  <a:lnTo>
                    <a:pt x="852" y="352"/>
                  </a:lnTo>
                  <a:lnTo>
                    <a:pt x="875" y="359"/>
                  </a:lnTo>
                  <a:lnTo>
                    <a:pt x="887" y="366"/>
                  </a:lnTo>
                  <a:lnTo>
                    <a:pt x="911" y="387"/>
                  </a:lnTo>
                  <a:lnTo>
                    <a:pt x="935" y="408"/>
                  </a:lnTo>
                  <a:lnTo>
                    <a:pt x="923" y="435"/>
                  </a:lnTo>
                  <a:lnTo>
                    <a:pt x="911" y="456"/>
                  </a:lnTo>
                  <a:lnTo>
                    <a:pt x="911" y="477"/>
                  </a:lnTo>
                  <a:lnTo>
                    <a:pt x="935" y="490"/>
                  </a:lnTo>
                  <a:lnTo>
                    <a:pt x="970" y="525"/>
                  </a:lnTo>
                  <a:lnTo>
                    <a:pt x="1017" y="532"/>
                  </a:lnTo>
                  <a:lnTo>
                    <a:pt x="1041" y="553"/>
                  </a:lnTo>
                  <a:lnTo>
                    <a:pt x="1065" y="580"/>
                  </a:lnTo>
                  <a:lnTo>
                    <a:pt x="1088" y="629"/>
                  </a:lnTo>
                  <a:lnTo>
                    <a:pt x="1076" y="663"/>
                  </a:lnTo>
                  <a:lnTo>
                    <a:pt x="1065" y="691"/>
                  </a:lnTo>
                  <a:lnTo>
                    <a:pt x="1053" y="711"/>
                  </a:lnTo>
                  <a:lnTo>
                    <a:pt x="1076" y="739"/>
                  </a:lnTo>
                  <a:lnTo>
                    <a:pt x="1159" y="780"/>
                  </a:lnTo>
                  <a:lnTo>
                    <a:pt x="1230" y="836"/>
                  </a:lnTo>
                  <a:lnTo>
                    <a:pt x="1384" y="960"/>
                  </a:lnTo>
                  <a:lnTo>
                    <a:pt x="1585" y="1077"/>
                  </a:lnTo>
                  <a:lnTo>
                    <a:pt x="1798" y="1105"/>
                  </a:lnTo>
                  <a:lnTo>
                    <a:pt x="1987" y="1098"/>
                  </a:lnTo>
                  <a:lnTo>
                    <a:pt x="2165" y="1071"/>
                  </a:lnTo>
                  <a:lnTo>
                    <a:pt x="2188" y="1057"/>
                  </a:lnTo>
                  <a:lnTo>
                    <a:pt x="2212" y="1036"/>
                  </a:lnTo>
                  <a:lnTo>
                    <a:pt x="2200" y="1008"/>
                  </a:lnTo>
                  <a:lnTo>
                    <a:pt x="2176" y="981"/>
                  </a:lnTo>
                  <a:lnTo>
                    <a:pt x="2176" y="953"/>
                  </a:lnTo>
                  <a:lnTo>
                    <a:pt x="2165" y="912"/>
                  </a:lnTo>
                  <a:lnTo>
                    <a:pt x="2153" y="898"/>
                  </a:lnTo>
                  <a:lnTo>
                    <a:pt x="2129" y="877"/>
                  </a:lnTo>
                  <a:lnTo>
                    <a:pt x="2117" y="856"/>
                  </a:lnTo>
                  <a:lnTo>
                    <a:pt x="2105" y="829"/>
                  </a:lnTo>
                  <a:lnTo>
                    <a:pt x="2094" y="780"/>
                  </a:lnTo>
                  <a:lnTo>
                    <a:pt x="2070" y="760"/>
                  </a:lnTo>
                  <a:lnTo>
                    <a:pt x="2448" y="760"/>
                  </a:lnTo>
                  <a:lnTo>
                    <a:pt x="2472" y="760"/>
                  </a:lnTo>
                  <a:lnTo>
                    <a:pt x="2508" y="767"/>
                  </a:lnTo>
                  <a:lnTo>
                    <a:pt x="2531" y="787"/>
                  </a:lnTo>
                  <a:lnTo>
                    <a:pt x="2567" y="794"/>
                  </a:lnTo>
                  <a:lnTo>
                    <a:pt x="2614" y="822"/>
                  </a:lnTo>
                  <a:lnTo>
                    <a:pt x="2614" y="856"/>
                  </a:lnTo>
                  <a:lnTo>
                    <a:pt x="2685" y="843"/>
                  </a:lnTo>
                  <a:lnTo>
                    <a:pt x="2697" y="829"/>
                  </a:lnTo>
                  <a:lnTo>
                    <a:pt x="2709" y="815"/>
                  </a:lnTo>
                  <a:lnTo>
                    <a:pt x="2744" y="808"/>
                  </a:lnTo>
                  <a:lnTo>
                    <a:pt x="2791" y="815"/>
                  </a:lnTo>
                  <a:lnTo>
                    <a:pt x="2839" y="850"/>
                  </a:lnTo>
                  <a:lnTo>
                    <a:pt x="2874" y="870"/>
                  </a:lnTo>
                  <a:lnTo>
                    <a:pt x="2898" y="884"/>
                  </a:lnTo>
                  <a:lnTo>
                    <a:pt x="2921" y="891"/>
                  </a:lnTo>
                  <a:lnTo>
                    <a:pt x="2969" y="870"/>
                  </a:lnTo>
                  <a:lnTo>
                    <a:pt x="3028" y="850"/>
                  </a:lnTo>
                  <a:lnTo>
                    <a:pt x="3099" y="822"/>
                  </a:lnTo>
                  <a:lnTo>
                    <a:pt x="3134" y="808"/>
                  </a:lnTo>
                  <a:lnTo>
                    <a:pt x="3182" y="801"/>
                  </a:lnTo>
                  <a:lnTo>
                    <a:pt x="3288" y="815"/>
                  </a:lnTo>
                  <a:lnTo>
                    <a:pt x="3312" y="822"/>
                  </a:lnTo>
                  <a:lnTo>
                    <a:pt x="3335" y="829"/>
                  </a:lnTo>
                  <a:lnTo>
                    <a:pt x="3359" y="856"/>
                  </a:lnTo>
                  <a:lnTo>
                    <a:pt x="3383" y="870"/>
                  </a:lnTo>
                  <a:lnTo>
                    <a:pt x="3406" y="884"/>
                  </a:lnTo>
                  <a:lnTo>
                    <a:pt x="3489" y="891"/>
                  </a:lnTo>
                  <a:lnTo>
                    <a:pt x="3525" y="905"/>
                  </a:lnTo>
                  <a:lnTo>
                    <a:pt x="3560" y="919"/>
                  </a:lnTo>
                  <a:lnTo>
                    <a:pt x="3596" y="925"/>
                  </a:lnTo>
                  <a:lnTo>
                    <a:pt x="3631" y="925"/>
                  </a:lnTo>
                  <a:lnTo>
                    <a:pt x="3667" y="919"/>
                  </a:lnTo>
                  <a:lnTo>
                    <a:pt x="3714" y="919"/>
                  </a:lnTo>
                  <a:lnTo>
                    <a:pt x="3761" y="925"/>
                  </a:lnTo>
                  <a:lnTo>
                    <a:pt x="3808" y="953"/>
                  </a:lnTo>
                  <a:lnTo>
                    <a:pt x="3891" y="1022"/>
                  </a:lnTo>
                  <a:lnTo>
                    <a:pt x="3998" y="1105"/>
                  </a:lnTo>
                  <a:lnTo>
                    <a:pt x="4104" y="1209"/>
                  </a:lnTo>
                  <a:lnTo>
                    <a:pt x="4187" y="1312"/>
                  </a:lnTo>
                  <a:lnTo>
                    <a:pt x="4211" y="1395"/>
                  </a:lnTo>
                  <a:lnTo>
                    <a:pt x="4305" y="1450"/>
                  </a:lnTo>
                  <a:lnTo>
                    <a:pt x="4329" y="1526"/>
                  </a:lnTo>
                  <a:lnTo>
                    <a:pt x="4400" y="1575"/>
                  </a:lnTo>
                  <a:lnTo>
                    <a:pt x="4778" y="1754"/>
                  </a:lnTo>
                  <a:lnTo>
                    <a:pt x="4920" y="1844"/>
                  </a:lnTo>
                  <a:lnTo>
                    <a:pt x="5003" y="1941"/>
                  </a:lnTo>
                  <a:lnTo>
                    <a:pt x="5038" y="1968"/>
                  </a:lnTo>
                  <a:lnTo>
                    <a:pt x="5086" y="1975"/>
                  </a:lnTo>
                  <a:lnTo>
                    <a:pt x="5192" y="1968"/>
                  </a:lnTo>
                  <a:lnTo>
                    <a:pt x="5500" y="1906"/>
                  </a:lnTo>
                  <a:lnTo>
                    <a:pt x="5571" y="1885"/>
                  </a:lnTo>
                  <a:lnTo>
                    <a:pt x="5618" y="1865"/>
                  </a:lnTo>
                  <a:lnTo>
                    <a:pt x="5653" y="1844"/>
                  </a:lnTo>
                  <a:lnTo>
                    <a:pt x="5713" y="1837"/>
                  </a:lnTo>
                  <a:lnTo>
                    <a:pt x="5760" y="1837"/>
                  </a:lnTo>
                  <a:lnTo>
                    <a:pt x="5866" y="1885"/>
                  </a:lnTo>
                  <a:lnTo>
                    <a:pt x="5843" y="1927"/>
                  </a:lnTo>
                  <a:lnTo>
                    <a:pt x="5441" y="2127"/>
                  </a:lnTo>
                  <a:lnTo>
                    <a:pt x="5346" y="2182"/>
                  </a:lnTo>
                  <a:lnTo>
                    <a:pt x="5240" y="2252"/>
                  </a:lnTo>
                  <a:lnTo>
                    <a:pt x="5192" y="2279"/>
                  </a:lnTo>
                  <a:lnTo>
                    <a:pt x="5133" y="2293"/>
                  </a:lnTo>
                  <a:lnTo>
                    <a:pt x="5062" y="2321"/>
                  </a:lnTo>
                  <a:lnTo>
                    <a:pt x="5015" y="2355"/>
                  </a:lnTo>
                  <a:lnTo>
                    <a:pt x="4968" y="2417"/>
                  </a:lnTo>
                  <a:lnTo>
                    <a:pt x="4920" y="2466"/>
                  </a:lnTo>
                  <a:lnTo>
                    <a:pt x="4991" y="2624"/>
                  </a:lnTo>
                  <a:lnTo>
                    <a:pt x="5074" y="2714"/>
                  </a:lnTo>
                  <a:lnTo>
                    <a:pt x="5074" y="2776"/>
                  </a:lnTo>
                  <a:lnTo>
                    <a:pt x="4968" y="2901"/>
                  </a:lnTo>
                  <a:lnTo>
                    <a:pt x="5062" y="2928"/>
                  </a:lnTo>
                  <a:lnTo>
                    <a:pt x="5109" y="2956"/>
                  </a:lnTo>
                  <a:lnTo>
                    <a:pt x="5157" y="3004"/>
                  </a:lnTo>
                  <a:lnTo>
                    <a:pt x="5287" y="3011"/>
                  </a:lnTo>
                  <a:lnTo>
                    <a:pt x="5358" y="2984"/>
                  </a:lnTo>
                  <a:lnTo>
                    <a:pt x="5488" y="2921"/>
                  </a:lnTo>
                  <a:lnTo>
                    <a:pt x="5618" y="2866"/>
                  </a:lnTo>
                  <a:lnTo>
                    <a:pt x="5677" y="2873"/>
                  </a:lnTo>
                  <a:lnTo>
                    <a:pt x="5760" y="2935"/>
                  </a:lnTo>
                  <a:lnTo>
                    <a:pt x="5855" y="2984"/>
                  </a:lnTo>
                  <a:lnTo>
                    <a:pt x="5937" y="3025"/>
                  </a:lnTo>
                  <a:lnTo>
                    <a:pt x="6221" y="3101"/>
                  </a:lnTo>
                  <a:lnTo>
                    <a:pt x="6339" y="3129"/>
                  </a:lnTo>
                  <a:lnTo>
                    <a:pt x="6647" y="3177"/>
                  </a:lnTo>
                  <a:lnTo>
                    <a:pt x="6742" y="3177"/>
                  </a:lnTo>
                  <a:lnTo>
                    <a:pt x="6813" y="3163"/>
                  </a:lnTo>
                  <a:lnTo>
                    <a:pt x="7025" y="3073"/>
                  </a:lnTo>
                  <a:lnTo>
                    <a:pt x="7085" y="3039"/>
                  </a:lnTo>
                  <a:lnTo>
                    <a:pt x="7203" y="3025"/>
                  </a:lnTo>
                  <a:lnTo>
                    <a:pt x="7250" y="3142"/>
                  </a:lnTo>
                  <a:lnTo>
                    <a:pt x="7108" y="3322"/>
                  </a:lnTo>
                  <a:lnTo>
                    <a:pt x="7120" y="3357"/>
                  </a:lnTo>
                  <a:lnTo>
                    <a:pt x="7144" y="3377"/>
                  </a:lnTo>
                  <a:lnTo>
                    <a:pt x="7155" y="3405"/>
                  </a:lnTo>
                  <a:lnTo>
                    <a:pt x="7215" y="3488"/>
                  </a:lnTo>
                  <a:lnTo>
                    <a:pt x="7262" y="3543"/>
                  </a:lnTo>
                  <a:lnTo>
                    <a:pt x="7309" y="3557"/>
                  </a:lnTo>
                  <a:lnTo>
                    <a:pt x="7357" y="3598"/>
                  </a:lnTo>
                  <a:lnTo>
                    <a:pt x="7368" y="3612"/>
                  </a:lnTo>
                  <a:lnTo>
                    <a:pt x="7357" y="3633"/>
                  </a:lnTo>
                  <a:lnTo>
                    <a:pt x="7345" y="3653"/>
                  </a:lnTo>
                  <a:lnTo>
                    <a:pt x="7345" y="3667"/>
                  </a:lnTo>
                  <a:lnTo>
                    <a:pt x="7357" y="3681"/>
                  </a:lnTo>
                  <a:lnTo>
                    <a:pt x="7380" y="3688"/>
                  </a:lnTo>
                  <a:lnTo>
                    <a:pt x="7439" y="3702"/>
                  </a:lnTo>
                  <a:lnTo>
                    <a:pt x="7487" y="3709"/>
                  </a:lnTo>
                  <a:lnTo>
                    <a:pt x="7569" y="3702"/>
                  </a:lnTo>
                  <a:lnTo>
                    <a:pt x="7629" y="3702"/>
                  </a:lnTo>
                  <a:lnTo>
                    <a:pt x="7688" y="3695"/>
                  </a:lnTo>
                  <a:lnTo>
                    <a:pt x="7735" y="3681"/>
                  </a:lnTo>
                  <a:lnTo>
                    <a:pt x="7806" y="3674"/>
                  </a:lnTo>
                  <a:lnTo>
                    <a:pt x="7853" y="3688"/>
                  </a:lnTo>
                  <a:lnTo>
                    <a:pt x="7912" y="3736"/>
                  </a:lnTo>
                  <a:lnTo>
                    <a:pt x="7912" y="3840"/>
                  </a:lnTo>
                  <a:lnTo>
                    <a:pt x="7901" y="3909"/>
                  </a:lnTo>
                  <a:lnTo>
                    <a:pt x="7912" y="3930"/>
                  </a:lnTo>
                  <a:lnTo>
                    <a:pt x="8019" y="3985"/>
                  </a:lnTo>
                  <a:lnTo>
                    <a:pt x="8043" y="4026"/>
                  </a:lnTo>
                  <a:lnTo>
                    <a:pt x="8043" y="4054"/>
                  </a:lnTo>
                  <a:lnTo>
                    <a:pt x="8031" y="4144"/>
                  </a:lnTo>
                  <a:lnTo>
                    <a:pt x="7960" y="4227"/>
                  </a:lnTo>
                  <a:lnTo>
                    <a:pt x="7676" y="4358"/>
                  </a:lnTo>
                  <a:lnTo>
                    <a:pt x="7487" y="4503"/>
                  </a:lnTo>
                  <a:lnTo>
                    <a:pt x="7309" y="4662"/>
                  </a:lnTo>
                  <a:lnTo>
                    <a:pt x="7215" y="4724"/>
                  </a:lnTo>
                  <a:lnTo>
                    <a:pt x="7073" y="4765"/>
                  </a:lnTo>
                  <a:lnTo>
                    <a:pt x="6895" y="4800"/>
                  </a:lnTo>
                  <a:lnTo>
                    <a:pt x="6789" y="4814"/>
                  </a:lnTo>
                  <a:lnTo>
                    <a:pt x="6730" y="4841"/>
                  </a:lnTo>
                  <a:lnTo>
                    <a:pt x="6588" y="4869"/>
                  </a:lnTo>
                  <a:lnTo>
                    <a:pt x="6446" y="4869"/>
                  </a:lnTo>
                  <a:lnTo>
                    <a:pt x="6304" y="4910"/>
                  </a:lnTo>
                  <a:lnTo>
                    <a:pt x="6067" y="4931"/>
                  </a:lnTo>
                  <a:lnTo>
                    <a:pt x="5866" y="4938"/>
                  </a:lnTo>
                  <a:lnTo>
                    <a:pt x="5772" y="4945"/>
                  </a:lnTo>
                  <a:lnTo>
                    <a:pt x="5677" y="4938"/>
                  </a:lnTo>
                  <a:lnTo>
                    <a:pt x="5594" y="4917"/>
                  </a:lnTo>
                  <a:lnTo>
                    <a:pt x="5535" y="4876"/>
                  </a:lnTo>
                  <a:lnTo>
                    <a:pt x="5464" y="4828"/>
                  </a:lnTo>
                  <a:lnTo>
                    <a:pt x="5393" y="4786"/>
                  </a:lnTo>
                  <a:lnTo>
                    <a:pt x="5204" y="4703"/>
                  </a:lnTo>
                  <a:lnTo>
                    <a:pt x="5145" y="4676"/>
                  </a:lnTo>
                  <a:lnTo>
                    <a:pt x="5098" y="4620"/>
                  </a:lnTo>
                  <a:lnTo>
                    <a:pt x="5015" y="4565"/>
                  </a:lnTo>
                  <a:lnTo>
                    <a:pt x="4766" y="4413"/>
                  </a:lnTo>
                  <a:lnTo>
                    <a:pt x="4577" y="4261"/>
                  </a:lnTo>
                  <a:lnTo>
                    <a:pt x="4329" y="4040"/>
                  </a:lnTo>
                  <a:lnTo>
                    <a:pt x="4033" y="3888"/>
                  </a:lnTo>
                  <a:lnTo>
                    <a:pt x="3749" y="3619"/>
                  </a:lnTo>
                  <a:lnTo>
                    <a:pt x="3631" y="3502"/>
                  </a:lnTo>
                  <a:lnTo>
                    <a:pt x="3536" y="3412"/>
                  </a:lnTo>
                  <a:lnTo>
                    <a:pt x="3465" y="3370"/>
                  </a:lnTo>
                  <a:lnTo>
                    <a:pt x="3276" y="3294"/>
                  </a:lnTo>
                  <a:lnTo>
                    <a:pt x="3241" y="3281"/>
                  </a:lnTo>
                  <a:lnTo>
                    <a:pt x="3099" y="3191"/>
                  </a:lnTo>
                  <a:lnTo>
                    <a:pt x="3052" y="3142"/>
                  </a:lnTo>
                  <a:lnTo>
                    <a:pt x="2992" y="3073"/>
                  </a:lnTo>
                  <a:lnTo>
                    <a:pt x="2874" y="2825"/>
                  </a:lnTo>
                  <a:lnTo>
                    <a:pt x="2815" y="2776"/>
                  </a:lnTo>
                  <a:lnTo>
                    <a:pt x="2768" y="2749"/>
                  </a:lnTo>
                  <a:lnTo>
                    <a:pt x="2720" y="2742"/>
                  </a:lnTo>
                  <a:lnTo>
                    <a:pt x="2685" y="2749"/>
                  </a:lnTo>
                  <a:lnTo>
                    <a:pt x="2567" y="2783"/>
                  </a:lnTo>
                  <a:lnTo>
                    <a:pt x="2531" y="2790"/>
                  </a:lnTo>
                  <a:lnTo>
                    <a:pt x="2401" y="2769"/>
                  </a:lnTo>
                  <a:lnTo>
                    <a:pt x="2070" y="2624"/>
                  </a:lnTo>
                  <a:lnTo>
                    <a:pt x="1940" y="2535"/>
                  </a:lnTo>
                  <a:lnTo>
                    <a:pt x="1916" y="2500"/>
                  </a:lnTo>
                  <a:lnTo>
                    <a:pt x="1940" y="2431"/>
                  </a:lnTo>
                  <a:lnTo>
                    <a:pt x="2034" y="2376"/>
                  </a:lnTo>
                  <a:lnTo>
                    <a:pt x="2117" y="2341"/>
                  </a:lnTo>
                  <a:lnTo>
                    <a:pt x="2153" y="2286"/>
                  </a:lnTo>
                  <a:lnTo>
                    <a:pt x="2129" y="2245"/>
                  </a:lnTo>
                  <a:lnTo>
                    <a:pt x="2082" y="2176"/>
                  </a:lnTo>
                  <a:lnTo>
                    <a:pt x="2011" y="2093"/>
                  </a:lnTo>
                  <a:lnTo>
                    <a:pt x="1845" y="1968"/>
                  </a:lnTo>
                  <a:lnTo>
                    <a:pt x="1691" y="1892"/>
                  </a:lnTo>
                  <a:lnTo>
                    <a:pt x="1632" y="1858"/>
                  </a:lnTo>
                  <a:lnTo>
                    <a:pt x="1609" y="1851"/>
                  </a:lnTo>
                  <a:lnTo>
                    <a:pt x="1538" y="1837"/>
                  </a:lnTo>
                  <a:lnTo>
                    <a:pt x="1538" y="1823"/>
                  </a:lnTo>
                  <a:lnTo>
                    <a:pt x="1431" y="1651"/>
                  </a:lnTo>
                  <a:lnTo>
                    <a:pt x="1301" y="1519"/>
                  </a:lnTo>
                  <a:lnTo>
                    <a:pt x="1266" y="1485"/>
                  </a:lnTo>
                  <a:lnTo>
                    <a:pt x="1171" y="1450"/>
                  </a:lnTo>
                  <a:lnTo>
                    <a:pt x="1065" y="1423"/>
                  </a:lnTo>
                  <a:lnTo>
                    <a:pt x="970" y="1361"/>
                  </a:lnTo>
                  <a:lnTo>
                    <a:pt x="781" y="1292"/>
                  </a:lnTo>
                  <a:lnTo>
                    <a:pt x="710" y="1257"/>
                  </a:lnTo>
                  <a:lnTo>
                    <a:pt x="603" y="1146"/>
                  </a:lnTo>
                  <a:lnTo>
                    <a:pt x="568" y="1077"/>
                  </a:lnTo>
                  <a:lnTo>
                    <a:pt x="544" y="1001"/>
                  </a:lnTo>
                  <a:lnTo>
                    <a:pt x="532" y="815"/>
                  </a:lnTo>
                  <a:lnTo>
                    <a:pt x="509" y="725"/>
                  </a:lnTo>
                  <a:lnTo>
                    <a:pt x="461" y="642"/>
                  </a:lnTo>
                  <a:lnTo>
                    <a:pt x="178" y="421"/>
                  </a:lnTo>
                  <a:lnTo>
                    <a:pt x="95" y="338"/>
                  </a:lnTo>
                  <a:lnTo>
                    <a:pt x="12" y="221"/>
                  </a:lnTo>
                  <a:lnTo>
                    <a:pt x="0" y="152"/>
                  </a:lnTo>
                  <a:lnTo>
                    <a:pt x="142" y="97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69" name="Google Shape;614;p22">
              <a:extLst>
                <a:ext uri="{FF2B5EF4-FFF2-40B4-BE49-F238E27FC236}">
                  <a16:creationId xmlns:a16="http://schemas.microsoft.com/office/drawing/2014/main" id="{EF7F9FD4-392E-3E8C-921F-CD7E5605241A}"/>
                </a:ext>
              </a:extLst>
            </p:cNvPr>
            <p:cNvSpPr/>
            <p:nvPr/>
          </p:nvSpPr>
          <p:spPr>
            <a:xfrm flipH="1">
              <a:off x="4402772" y="3211831"/>
              <a:ext cx="856181" cy="476683"/>
            </a:xfrm>
            <a:custGeom>
              <a:avLst/>
              <a:gdLst/>
              <a:ahLst/>
              <a:cxnLst/>
              <a:rect l="l" t="t" r="r" b="b"/>
              <a:pathLst>
                <a:path w="14064" h="5001" extrusionOk="0">
                  <a:moveTo>
                    <a:pt x="1" y="1534"/>
                  </a:moveTo>
                  <a:lnTo>
                    <a:pt x="25" y="1513"/>
                  </a:lnTo>
                  <a:lnTo>
                    <a:pt x="95" y="1465"/>
                  </a:lnTo>
                  <a:lnTo>
                    <a:pt x="166" y="1403"/>
                  </a:lnTo>
                  <a:lnTo>
                    <a:pt x="226" y="1382"/>
                  </a:lnTo>
                  <a:lnTo>
                    <a:pt x="261" y="1382"/>
                  </a:lnTo>
                  <a:lnTo>
                    <a:pt x="308" y="1396"/>
                  </a:lnTo>
                  <a:lnTo>
                    <a:pt x="368" y="1410"/>
                  </a:lnTo>
                  <a:lnTo>
                    <a:pt x="486" y="1410"/>
                  </a:lnTo>
                  <a:lnTo>
                    <a:pt x="533" y="1410"/>
                  </a:lnTo>
                  <a:lnTo>
                    <a:pt x="545" y="1423"/>
                  </a:lnTo>
                  <a:lnTo>
                    <a:pt x="545" y="1437"/>
                  </a:lnTo>
                  <a:lnTo>
                    <a:pt x="569" y="1437"/>
                  </a:lnTo>
                  <a:lnTo>
                    <a:pt x="604" y="1437"/>
                  </a:lnTo>
                  <a:lnTo>
                    <a:pt x="640" y="1437"/>
                  </a:lnTo>
                  <a:lnTo>
                    <a:pt x="746" y="1458"/>
                  </a:lnTo>
                  <a:lnTo>
                    <a:pt x="841" y="1458"/>
                  </a:lnTo>
                  <a:lnTo>
                    <a:pt x="876" y="1451"/>
                  </a:lnTo>
                  <a:lnTo>
                    <a:pt x="900" y="1437"/>
                  </a:lnTo>
                  <a:lnTo>
                    <a:pt x="935" y="1430"/>
                  </a:lnTo>
                  <a:lnTo>
                    <a:pt x="983" y="1430"/>
                  </a:lnTo>
                  <a:lnTo>
                    <a:pt x="1042" y="1444"/>
                  </a:lnTo>
                  <a:lnTo>
                    <a:pt x="1113" y="1444"/>
                  </a:lnTo>
                  <a:lnTo>
                    <a:pt x="1136" y="1451"/>
                  </a:lnTo>
                  <a:lnTo>
                    <a:pt x="1148" y="1465"/>
                  </a:lnTo>
                  <a:lnTo>
                    <a:pt x="1136" y="1486"/>
                  </a:lnTo>
                  <a:lnTo>
                    <a:pt x="1148" y="1506"/>
                  </a:lnTo>
                  <a:lnTo>
                    <a:pt x="1184" y="1513"/>
                  </a:lnTo>
                  <a:lnTo>
                    <a:pt x="1243" y="1499"/>
                  </a:lnTo>
                  <a:lnTo>
                    <a:pt x="1325" y="1472"/>
                  </a:lnTo>
                  <a:lnTo>
                    <a:pt x="1373" y="1472"/>
                  </a:lnTo>
                  <a:lnTo>
                    <a:pt x="1586" y="1430"/>
                  </a:lnTo>
                  <a:lnTo>
                    <a:pt x="1633" y="1430"/>
                  </a:lnTo>
                  <a:lnTo>
                    <a:pt x="1692" y="1437"/>
                  </a:lnTo>
                  <a:lnTo>
                    <a:pt x="1739" y="1451"/>
                  </a:lnTo>
                  <a:lnTo>
                    <a:pt x="1763" y="1465"/>
                  </a:lnTo>
                  <a:lnTo>
                    <a:pt x="1905" y="1472"/>
                  </a:lnTo>
                  <a:lnTo>
                    <a:pt x="1917" y="1430"/>
                  </a:lnTo>
                  <a:lnTo>
                    <a:pt x="1940" y="1403"/>
                  </a:lnTo>
                  <a:lnTo>
                    <a:pt x="1988" y="1396"/>
                  </a:lnTo>
                  <a:lnTo>
                    <a:pt x="2011" y="1396"/>
                  </a:lnTo>
                  <a:lnTo>
                    <a:pt x="2082" y="1382"/>
                  </a:lnTo>
                  <a:lnTo>
                    <a:pt x="2283" y="1347"/>
                  </a:lnTo>
                  <a:lnTo>
                    <a:pt x="2354" y="1320"/>
                  </a:lnTo>
                  <a:lnTo>
                    <a:pt x="2402" y="1292"/>
                  </a:lnTo>
                  <a:lnTo>
                    <a:pt x="2449" y="1223"/>
                  </a:lnTo>
                  <a:lnTo>
                    <a:pt x="2603" y="1044"/>
                  </a:lnTo>
                  <a:lnTo>
                    <a:pt x="2792" y="885"/>
                  </a:lnTo>
                  <a:lnTo>
                    <a:pt x="2875" y="836"/>
                  </a:lnTo>
                  <a:lnTo>
                    <a:pt x="2958" y="809"/>
                  </a:lnTo>
                  <a:lnTo>
                    <a:pt x="3052" y="795"/>
                  </a:lnTo>
                  <a:lnTo>
                    <a:pt x="3241" y="740"/>
                  </a:lnTo>
                  <a:lnTo>
                    <a:pt x="3466" y="698"/>
                  </a:lnTo>
                  <a:lnTo>
                    <a:pt x="3502" y="678"/>
                  </a:lnTo>
                  <a:lnTo>
                    <a:pt x="3490" y="657"/>
                  </a:lnTo>
                  <a:lnTo>
                    <a:pt x="3443" y="636"/>
                  </a:lnTo>
                  <a:lnTo>
                    <a:pt x="1929" y="270"/>
                  </a:lnTo>
                  <a:lnTo>
                    <a:pt x="2283" y="139"/>
                  </a:lnTo>
                  <a:lnTo>
                    <a:pt x="2354" y="132"/>
                  </a:lnTo>
                  <a:lnTo>
                    <a:pt x="2437" y="132"/>
                  </a:lnTo>
                  <a:lnTo>
                    <a:pt x="2473" y="160"/>
                  </a:lnTo>
                  <a:lnTo>
                    <a:pt x="2508" y="160"/>
                  </a:lnTo>
                  <a:lnTo>
                    <a:pt x="2603" y="97"/>
                  </a:lnTo>
                  <a:lnTo>
                    <a:pt x="2638" y="77"/>
                  </a:lnTo>
                  <a:lnTo>
                    <a:pt x="2674" y="77"/>
                  </a:lnTo>
                  <a:lnTo>
                    <a:pt x="2686" y="91"/>
                  </a:lnTo>
                  <a:lnTo>
                    <a:pt x="2686" y="111"/>
                  </a:lnTo>
                  <a:lnTo>
                    <a:pt x="2662" y="139"/>
                  </a:lnTo>
                  <a:lnTo>
                    <a:pt x="2650" y="160"/>
                  </a:lnTo>
                  <a:lnTo>
                    <a:pt x="2650" y="180"/>
                  </a:lnTo>
                  <a:lnTo>
                    <a:pt x="2674" y="201"/>
                  </a:lnTo>
                  <a:lnTo>
                    <a:pt x="2828" y="277"/>
                  </a:lnTo>
                  <a:lnTo>
                    <a:pt x="2851" y="270"/>
                  </a:lnTo>
                  <a:lnTo>
                    <a:pt x="2863" y="249"/>
                  </a:lnTo>
                  <a:lnTo>
                    <a:pt x="2863" y="222"/>
                  </a:lnTo>
                  <a:lnTo>
                    <a:pt x="2887" y="201"/>
                  </a:lnTo>
                  <a:lnTo>
                    <a:pt x="2910" y="201"/>
                  </a:lnTo>
                  <a:lnTo>
                    <a:pt x="2958" y="208"/>
                  </a:lnTo>
                  <a:lnTo>
                    <a:pt x="3005" y="229"/>
                  </a:lnTo>
                  <a:lnTo>
                    <a:pt x="3064" y="242"/>
                  </a:lnTo>
                  <a:lnTo>
                    <a:pt x="3123" y="249"/>
                  </a:lnTo>
                  <a:lnTo>
                    <a:pt x="3159" y="242"/>
                  </a:lnTo>
                  <a:lnTo>
                    <a:pt x="3206" y="194"/>
                  </a:lnTo>
                  <a:lnTo>
                    <a:pt x="3265" y="173"/>
                  </a:lnTo>
                  <a:lnTo>
                    <a:pt x="3324" y="173"/>
                  </a:lnTo>
                  <a:lnTo>
                    <a:pt x="3419" y="201"/>
                  </a:lnTo>
                  <a:lnTo>
                    <a:pt x="3431" y="187"/>
                  </a:lnTo>
                  <a:lnTo>
                    <a:pt x="3419" y="160"/>
                  </a:lnTo>
                  <a:lnTo>
                    <a:pt x="3431" y="132"/>
                  </a:lnTo>
                  <a:lnTo>
                    <a:pt x="3478" y="104"/>
                  </a:lnTo>
                  <a:lnTo>
                    <a:pt x="3513" y="104"/>
                  </a:lnTo>
                  <a:lnTo>
                    <a:pt x="3537" y="132"/>
                  </a:lnTo>
                  <a:lnTo>
                    <a:pt x="3537" y="160"/>
                  </a:lnTo>
                  <a:lnTo>
                    <a:pt x="3549" y="173"/>
                  </a:lnTo>
                  <a:lnTo>
                    <a:pt x="3584" y="160"/>
                  </a:lnTo>
                  <a:lnTo>
                    <a:pt x="3632" y="118"/>
                  </a:lnTo>
                  <a:lnTo>
                    <a:pt x="3703" y="91"/>
                  </a:lnTo>
                  <a:lnTo>
                    <a:pt x="3726" y="91"/>
                  </a:lnTo>
                  <a:lnTo>
                    <a:pt x="3738" y="111"/>
                  </a:lnTo>
                  <a:lnTo>
                    <a:pt x="3726" y="153"/>
                  </a:lnTo>
                  <a:lnTo>
                    <a:pt x="3726" y="180"/>
                  </a:lnTo>
                  <a:lnTo>
                    <a:pt x="3738" y="201"/>
                  </a:lnTo>
                  <a:lnTo>
                    <a:pt x="3774" y="208"/>
                  </a:lnTo>
                  <a:lnTo>
                    <a:pt x="3785" y="194"/>
                  </a:lnTo>
                  <a:lnTo>
                    <a:pt x="3797" y="173"/>
                  </a:lnTo>
                  <a:lnTo>
                    <a:pt x="3785" y="153"/>
                  </a:lnTo>
                  <a:lnTo>
                    <a:pt x="3785" y="132"/>
                  </a:lnTo>
                  <a:lnTo>
                    <a:pt x="3797" y="111"/>
                  </a:lnTo>
                  <a:lnTo>
                    <a:pt x="3868" y="97"/>
                  </a:lnTo>
                  <a:lnTo>
                    <a:pt x="3927" y="97"/>
                  </a:lnTo>
                  <a:lnTo>
                    <a:pt x="3998" y="70"/>
                  </a:lnTo>
                  <a:lnTo>
                    <a:pt x="4093" y="84"/>
                  </a:lnTo>
                  <a:lnTo>
                    <a:pt x="4164" y="91"/>
                  </a:lnTo>
                  <a:lnTo>
                    <a:pt x="4247" y="70"/>
                  </a:lnTo>
                  <a:lnTo>
                    <a:pt x="4270" y="63"/>
                  </a:lnTo>
                  <a:lnTo>
                    <a:pt x="4294" y="77"/>
                  </a:lnTo>
                  <a:lnTo>
                    <a:pt x="4330" y="91"/>
                  </a:lnTo>
                  <a:lnTo>
                    <a:pt x="4377" y="84"/>
                  </a:lnTo>
                  <a:lnTo>
                    <a:pt x="4412" y="63"/>
                  </a:lnTo>
                  <a:lnTo>
                    <a:pt x="4460" y="49"/>
                  </a:lnTo>
                  <a:lnTo>
                    <a:pt x="4495" y="49"/>
                  </a:lnTo>
                  <a:lnTo>
                    <a:pt x="4625" y="104"/>
                  </a:lnTo>
                  <a:lnTo>
                    <a:pt x="4673" y="111"/>
                  </a:lnTo>
                  <a:lnTo>
                    <a:pt x="4708" y="111"/>
                  </a:lnTo>
                  <a:lnTo>
                    <a:pt x="4755" y="97"/>
                  </a:lnTo>
                  <a:lnTo>
                    <a:pt x="4791" y="91"/>
                  </a:lnTo>
                  <a:lnTo>
                    <a:pt x="4862" y="91"/>
                  </a:lnTo>
                  <a:lnTo>
                    <a:pt x="4885" y="77"/>
                  </a:lnTo>
                  <a:lnTo>
                    <a:pt x="4921" y="49"/>
                  </a:lnTo>
                  <a:lnTo>
                    <a:pt x="4933" y="15"/>
                  </a:lnTo>
                  <a:lnTo>
                    <a:pt x="4968" y="1"/>
                  </a:lnTo>
                  <a:lnTo>
                    <a:pt x="5004" y="1"/>
                  </a:lnTo>
                  <a:lnTo>
                    <a:pt x="5027" y="21"/>
                  </a:lnTo>
                  <a:lnTo>
                    <a:pt x="5051" y="77"/>
                  </a:lnTo>
                  <a:lnTo>
                    <a:pt x="5075" y="97"/>
                  </a:lnTo>
                  <a:lnTo>
                    <a:pt x="5110" y="104"/>
                  </a:lnTo>
                  <a:lnTo>
                    <a:pt x="5146" y="84"/>
                  </a:lnTo>
                  <a:lnTo>
                    <a:pt x="5169" y="70"/>
                  </a:lnTo>
                  <a:lnTo>
                    <a:pt x="5205" y="63"/>
                  </a:lnTo>
                  <a:lnTo>
                    <a:pt x="5228" y="84"/>
                  </a:lnTo>
                  <a:lnTo>
                    <a:pt x="5240" y="104"/>
                  </a:lnTo>
                  <a:lnTo>
                    <a:pt x="5264" y="125"/>
                  </a:lnTo>
                  <a:lnTo>
                    <a:pt x="5311" y="132"/>
                  </a:lnTo>
                  <a:lnTo>
                    <a:pt x="5382" y="111"/>
                  </a:lnTo>
                  <a:lnTo>
                    <a:pt x="5512" y="63"/>
                  </a:lnTo>
                  <a:lnTo>
                    <a:pt x="5536" y="63"/>
                  </a:lnTo>
                  <a:lnTo>
                    <a:pt x="5583" y="111"/>
                  </a:lnTo>
                  <a:lnTo>
                    <a:pt x="5630" y="118"/>
                  </a:lnTo>
                  <a:lnTo>
                    <a:pt x="5725" y="104"/>
                  </a:lnTo>
                  <a:lnTo>
                    <a:pt x="5796" y="91"/>
                  </a:lnTo>
                  <a:lnTo>
                    <a:pt x="5891" y="104"/>
                  </a:lnTo>
                  <a:lnTo>
                    <a:pt x="5950" y="104"/>
                  </a:lnTo>
                  <a:lnTo>
                    <a:pt x="5985" y="111"/>
                  </a:lnTo>
                  <a:lnTo>
                    <a:pt x="6021" y="132"/>
                  </a:lnTo>
                  <a:lnTo>
                    <a:pt x="6056" y="153"/>
                  </a:lnTo>
                  <a:lnTo>
                    <a:pt x="6222" y="201"/>
                  </a:lnTo>
                  <a:lnTo>
                    <a:pt x="6305" y="194"/>
                  </a:lnTo>
                  <a:lnTo>
                    <a:pt x="6328" y="166"/>
                  </a:lnTo>
                  <a:lnTo>
                    <a:pt x="6316" y="104"/>
                  </a:lnTo>
                  <a:lnTo>
                    <a:pt x="6328" y="91"/>
                  </a:lnTo>
                  <a:lnTo>
                    <a:pt x="6352" y="97"/>
                  </a:lnTo>
                  <a:lnTo>
                    <a:pt x="6376" y="111"/>
                  </a:lnTo>
                  <a:lnTo>
                    <a:pt x="6411" y="132"/>
                  </a:lnTo>
                  <a:lnTo>
                    <a:pt x="6458" y="146"/>
                  </a:lnTo>
                  <a:lnTo>
                    <a:pt x="6506" y="132"/>
                  </a:lnTo>
                  <a:lnTo>
                    <a:pt x="6659" y="56"/>
                  </a:lnTo>
                  <a:lnTo>
                    <a:pt x="6683" y="49"/>
                  </a:lnTo>
                  <a:lnTo>
                    <a:pt x="6707" y="63"/>
                  </a:lnTo>
                  <a:lnTo>
                    <a:pt x="6695" y="132"/>
                  </a:lnTo>
                  <a:lnTo>
                    <a:pt x="6719" y="173"/>
                  </a:lnTo>
                  <a:lnTo>
                    <a:pt x="6742" y="194"/>
                  </a:lnTo>
                  <a:lnTo>
                    <a:pt x="6790" y="187"/>
                  </a:lnTo>
                  <a:lnTo>
                    <a:pt x="6813" y="118"/>
                  </a:lnTo>
                  <a:lnTo>
                    <a:pt x="6837" y="97"/>
                  </a:lnTo>
                  <a:lnTo>
                    <a:pt x="6872" y="97"/>
                  </a:lnTo>
                  <a:lnTo>
                    <a:pt x="6920" y="118"/>
                  </a:lnTo>
                  <a:lnTo>
                    <a:pt x="6967" y="139"/>
                  </a:lnTo>
                  <a:lnTo>
                    <a:pt x="7050" y="166"/>
                  </a:lnTo>
                  <a:lnTo>
                    <a:pt x="7369" y="201"/>
                  </a:lnTo>
                  <a:lnTo>
                    <a:pt x="7440" y="208"/>
                  </a:lnTo>
                  <a:lnTo>
                    <a:pt x="7452" y="208"/>
                  </a:lnTo>
                  <a:lnTo>
                    <a:pt x="7464" y="222"/>
                  </a:lnTo>
                  <a:lnTo>
                    <a:pt x="7487" y="222"/>
                  </a:lnTo>
                  <a:lnTo>
                    <a:pt x="7535" y="229"/>
                  </a:lnTo>
                  <a:lnTo>
                    <a:pt x="7594" y="236"/>
                  </a:lnTo>
                  <a:lnTo>
                    <a:pt x="7641" y="236"/>
                  </a:lnTo>
                  <a:lnTo>
                    <a:pt x="7677" y="208"/>
                  </a:lnTo>
                  <a:lnTo>
                    <a:pt x="7688" y="215"/>
                  </a:lnTo>
                  <a:lnTo>
                    <a:pt x="7736" y="194"/>
                  </a:lnTo>
                  <a:lnTo>
                    <a:pt x="7878" y="187"/>
                  </a:lnTo>
                  <a:lnTo>
                    <a:pt x="7972" y="173"/>
                  </a:lnTo>
                  <a:lnTo>
                    <a:pt x="8020" y="146"/>
                  </a:lnTo>
                  <a:lnTo>
                    <a:pt x="8079" y="97"/>
                  </a:lnTo>
                  <a:lnTo>
                    <a:pt x="8126" y="84"/>
                  </a:lnTo>
                  <a:lnTo>
                    <a:pt x="8209" y="97"/>
                  </a:lnTo>
                  <a:lnTo>
                    <a:pt x="8351" y="111"/>
                  </a:lnTo>
                  <a:lnTo>
                    <a:pt x="8398" y="125"/>
                  </a:lnTo>
                  <a:lnTo>
                    <a:pt x="8422" y="160"/>
                  </a:lnTo>
                  <a:lnTo>
                    <a:pt x="8422" y="201"/>
                  </a:lnTo>
                  <a:lnTo>
                    <a:pt x="8398" y="242"/>
                  </a:lnTo>
                  <a:lnTo>
                    <a:pt x="8410" y="298"/>
                  </a:lnTo>
                  <a:lnTo>
                    <a:pt x="8410" y="291"/>
                  </a:lnTo>
                  <a:lnTo>
                    <a:pt x="8457" y="291"/>
                  </a:lnTo>
                  <a:lnTo>
                    <a:pt x="8504" y="298"/>
                  </a:lnTo>
                  <a:lnTo>
                    <a:pt x="8564" y="312"/>
                  </a:lnTo>
                  <a:lnTo>
                    <a:pt x="8611" y="332"/>
                  </a:lnTo>
                  <a:lnTo>
                    <a:pt x="8623" y="353"/>
                  </a:lnTo>
                  <a:lnTo>
                    <a:pt x="8611" y="374"/>
                  </a:lnTo>
                  <a:lnTo>
                    <a:pt x="8611" y="422"/>
                  </a:lnTo>
                  <a:lnTo>
                    <a:pt x="8635" y="463"/>
                  </a:lnTo>
                  <a:lnTo>
                    <a:pt x="8646" y="450"/>
                  </a:lnTo>
                  <a:lnTo>
                    <a:pt x="8694" y="374"/>
                  </a:lnTo>
                  <a:lnTo>
                    <a:pt x="8753" y="339"/>
                  </a:lnTo>
                  <a:lnTo>
                    <a:pt x="8788" y="346"/>
                  </a:lnTo>
                  <a:lnTo>
                    <a:pt x="8824" y="374"/>
                  </a:lnTo>
                  <a:lnTo>
                    <a:pt x="8847" y="422"/>
                  </a:lnTo>
                  <a:lnTo>
                    <a:pt x="9001" y="367"/>
                  </a:lnTo>
                  <a:lnTo>
                    <a:pt x="9072" y="374"/>
                  </a:lnTo>
                  <a:lnTo>
                    <a:pt x="9214" y="450"/>
                  </a:lnTo>
                  <a:lnTo>
                    <a:pt x="9273" y="470"/>
                  </a:lnTo>
                  <a:lnTo>
                    <a:pt x="9344" y="477"/>
                  </a:lnTo>
                  <a:lnTo>
                    <a:pt x="9474" y="484"/>
                  </a:lnTo>
                  <a:lnTo>
                    <a:pt x="9510" y="491"/>
                  </a:lnTo>
                  <a:lnTo>
                    <a:pt x="9604" y="533"/>
                  </a:lnTo>
                  <a:lnTo>
                    <a:pt x="9628" y="533"/>
                  </a:lnTo>
                  <a:lnTo>
                    <a:pt x="9652" y="533"/>
                  </a:lnTo>
                  <a:lnTo>
                    <a:pt x="9687" y="526"/>
                  </a:lnTo>
                  <a:lnTo>
                    <a:pt x="9723" y="526"/>
                  </a:lnTo>
                  <a:lnTo>
                    <a:pt x="9758" y="512"/>
                  </a:lnTo>
                  <a:lnTo>
                    <a:pt x="9782" y="512"/>
                  </a:lnTo>
                  <a:lnTo>
                    <a:pt x="9794" y="533"/>
                  </a:lnTo>
                  <a:lnTo>
                    <a:pt x="9782" y="546"/>
                  </a:lnTo>
                  <a:lnTo>
                    <a:pt x="9758" y="560"/>
                  </a:lnTo>
                  <a:lnTo>
                    <a:pt x="9734" y="567"/>
                  </a:lnTo>
                  <a:lnTo>
                    <a:pt x="9711" y="574"/>
                  </a:lnTo>
                  <a:lnTo>
                    <a:pt x="9711" y="588"/>
                  </a:lnTo>
                  <a:lnTo>
                    <a:pt x="9805" y="588"/>
                  </a:lnTo>
                  <a:lnTo>
                    <a:pt x="9853" y="615"/>
                  </a:lnTo>
                  <a:lnTo>
                    <a:pt x="9865" y="664"/>
                  </a:lnTo>
                  <a:lnTo>
                    <a:pt x="9865" y="726"/>
                  </a:lnTo>
                  <a:lnTo>
                    <a:pt x="9912" y="719"/>
                  </a:lnTo>
                  <a:lnTo>
                    <a:pt x="9924" y="712"/>
                  </a:lnTo>
                  <a:lnTo>
                    <a:pt x="9900" y="712"/>
                  </a:lnTo>
                  <a:lnTo>
                    <a:pt x="9959" y="650"/>
                  </a:lnTo>
                  <a:lnTo>
                    <a:pt x="9995" y="636"/>
                  </a:lnTo>
                  <a:lnTo>
                    <a:pt x="10054" y="664"/>
                  </a:lnTo>
                  <a:lnTo>
                    <a:pt x="10077" y="760"/>
                  </a:lnTo>
                  <a:lnTo>
                    <a:pt x="10113" y="767"/>
                  </a:lnTo>
                  <a:lnTo>
                    <a:pt x="10148" y="754"/>
                  </a:lnTo>
                  <a:lnTo>
                    <a:pt x="10160" y="740"/>
                  </a:lnTo>
                  <a:lnTo>
                    <a:pt x="10184" y="664"/>
                  </a:lnTo>
                  <a:lnTo>
                    <a:pt x="10231" y="650"/>
                  </a:lnTo>
                  <a:lnTo>
                    <a:pt x="10349" y="664"/>
                  </a:lnTo>
                  <a:lnTo>
                    <a:pt x="10397" y="691"/>
                  </a:lnTo>
                  <a:lnTo>
                    <a:pt x="10432" y="740"/>
                  </a:lnTo>
                  <a:lnTo>
                    <a:pt x="10480" y="774"/>
                  </a:lnTo>
                  <a:lnTo>
                    <a:pt x="10574" y="760"/>
                  </a:lnTo>
                  <a:lnTo>
                    <a:pt x="10610" y="726"/>
                  </a:lnTo>
                  <a:lnTo>
                    <a:pt x="10645" y="712"/>
                  </a:lnTo>
                  <a:lnTo>
                    <a:pt x="10681" y="678"/>
                  </a:lnTo>
                  <a:lnTo>
                    <a:pt x="10728" y="678"/>
                  </a:lnTo>
                  <a:lnTo>
                    <a:pt x="10799" y="691"/>
                  </a:lnTo>
                  <a:lnTo>
                    <a:pt x="11130" y="795"/>
                  </a:lnTo>
                  <a:lnTo>
                    <a:pt x="11165" y="829"/>
                  </a:lnTo>
                  <a:lnTo>
                    <a:pt x="11177" y="850"/>
                  </a:lnTo>
                  <a:lnTo>
                    <a:pt x="11248" y="871"/>
                  </a:lnTo>
                  <a:lnTo>
                    <a:pt x="11272" y="912"/>
                  </a:lnTo>
                  <a:lnTo>
                    <a:pt x="11248" y="919"/>
                  </a:lnTo>
                  <a:lnTo>
                    <a:pt x="11225" y="933"/>
                  </a:lnTo>
                  <a:lnTo>
                    <a:pt x="11213" y="954"/>
                  </a:lnTo>
                  <a:lnTo>
                    <a:pt x="11225" y="975"/>
                  </a:lnTo>
                  <a:lnTo>
                    <a:pt x="11307" y="988"/>
                  </a:lnTo>
                  <a:lnTo>
                    <a:pt x="11343" y="1002"/>
                  </a:lnTo>
                  <a:lnTo>
                    <a:pt x="11367" y="1030"/>
                  </a:lnTo>
                  <a:lnTo>
                    <a:pt x="11437" y="1050"/>
                  </a:lnTo>
                  <a:lnTo>
                    <a:pt x="11508" y="1085"/>
                  </a:lnTo>
                  <a:lnTo>
                    <a:pt x="11568" y="1106"/>
                  </a:lnTo>
                  <a:lnTo>
                    <a:pt x="11603" y="1099"/>
                  </a:lnTo>
                  <a:lnTo>
                    <a:pt x="11627" y="1085"/>
                  </a:lnTo>
                  <a:lnTo>
                    <a:pt x="11662" y="1085"/>
                  </a:lnTo>
                  <a:lnTo>
                    <a:pt x="11721" y="1099"/>
                  </a:lnTo>
                  <a:lnTo>
                    <a:pt x="11792" y="1133"/>
                  </a:lnTo>
                  <a:lnTo>
                    <a:pt x="11851" y="1161"/>
                  </a:lnTo>
                  <a:lnTo>
                    <a:pt x="11875" y="1168"/>
                  </a:lnTo>
                  <a:lnTo>
                    <a:pt x="11911" y="1154"/>
                  </a:lnTo>
                  <a:lnTo>
                    <a:pt x="11934" y="1147"/>
                  </a:lnTo>
                  <a:lnTo>
                    <a:pt x="11958" y="1140"/>
                  </a:lnTo>
                  <a:lnTo>
                    <a:pt x="11982" y="1154"/>
                  </a:lnTo>
                  <a:lnTo>
                    <a:pt x="11982" y="1189"/>
                  </a:lnTo>
                  <a:lnTo>
                    <a:pt x="12005" y="1202"/>
                  </a:lnTo>
                  <a:lnTo>
                    <a:pt x="12041" y="1216"/>
                  </a:lnTo>
                  <a:lnTo>
                    <a:pt x="12076" y="1216"/>
                  </a:lnTo>
                  <a:lnTo>
                    <a:pt x="12100" y="1202"/>
                  </a:lnTo>
                  <a:lnTo>
                    <a:pt x="12112" y="1182"/>
                  </a:lnTo>
                  <a:lnTo>
                    <a:pt x="12123" y="1168"/>
                  </a:lnTo>
                  <a:lnTo>
                    <a:pt x="12147" y="1161"/>
                  </a:lnTo>
                  <a:lnTo>
                    <a:pt x="12242" y="1168"/>
                  </a:lnTo>
                  <a:lnTo>
                    <a:pt x="12313" y="1154"/>
                  </a:lnTo>
                  <a:lnTo>
                    <a:pt x="12431" y="1189"/>
                  </a:lnTo>
                  <a:lnTo>
                    <a:pt x="12431" y="1202"/>
                  </a:lnTo>
                  <a:lnTo>
                    <a:pt x="12407" y="1223"/>
                  </a:lnTo>
                  <a:lnTo>
                    <a:pt x="12407" y="1237"/>
                  </a:lnTo>
                  <a:lnTo>
                    <a:pt x="12443" y="1251"/>
                  </a:lnTo>
                  <a:lnTo>
                    <a:pt x="12537" y="1258"/>
                  </a:lnTo>
                  <a:lnTo>
                    <a:pt x="12608" y="1265"/>
                  </a:lnTo>
                  <a:lnTo>
                    <a:pt x="12703" y="1244"/>
                  </a:lnTo>
                  <a:lnTo>
                    <a:pt x="12727" y="1251"/>
                  </a:lnTo>
                  <a:lnTo>
                    <a:pt x="12750" y="1265"/>
                  </a:lnTo>
                  <a:lnTo>
                    <a:pt x="12774" y="1285"/>
                  </a:lnTo>
                  <a:lnTo>
                    <a:pt x="12798" y="1285"/>
                  </a:lnTo>
                  <a:lnTo>
                    <a:pt x="12821" y="1271"/>
                  </a:lnTo>
                  <a:lnTo>
                    <a:pt x="12809" y="1244"/>
                  </a:lnTo>
                  <a:lnTo>
                    <a:pt x="12833" y="1230"/>
                  </a:lnTo>
                  <a:lnTo>
                    <a:pt x="12880" y="1230"/>
                  </a:lnTo>
                  <a:lnTo>
                    <a:pt x="12892" y="1251"/>
                  </a:lnTo>
                  <a:lnTo>
                    <a:pt x="12916" y="1271"/>
                  </a:lnTo>
                  <a:lnTo>
                    <a:pt x="12928" y="1285"/>
                  </a:lnTo>
                  <a:lnTo>
                    <a:pt x="12951" y="1285"/>
                  </a:lnTo>
                  <a:lnTo>
                    <a:pt x="12963" y="1265"/>
                  </a:lnTo>
                  <a:lnTo>
                    <a:pt x="12999" y="1251"/>
                  </a:lnTo>
                  <a:lnTo>
                    <a:pt x="13058" y="1251"/>
                  </a:lnTo>
                  <a:lnTo>
                    <a:pt x="13093" y="1271"/>
                  </a:lnTo>
                  <a:lnTo>
                    <a:pt x="13117" y="1285"/>
                  </a:lnTo>
                  <a:lnTo>
                    <a:pt x="13141" y="1278"/>
                  </a:lnTo>
                  <a:lnTo>
                    <a:pt x="13152" y="1265"/>
                  </a:lnTo>
                  <a:lnTo>
                    <a:pt x="13152" y="1237"/>
                  </a:lnTo>
                  <a:lnTo>
                    <a:pt x="13141" y="1209"/>
                  </a:lnTo>
                  <a:lnTo>
                    <a:pt x="13188" y="1161"/>
                  </a:lnTo>
                  <a:lnTo>
                    <a:pt x="13212" y="1230"/>
                  </a:lnTo>
                  <a:lnTo>
                    <a:pt x="13223" y="1244"/>
                  </a:lnTo>
                  <a:lnTo>
                    <a:pt x="13247" y="1244"/>
                  </a:lnTo>
                  <a:lnTo>
                    <a:pt x="13282" y="1230"/>
                  </a:lnTo>
                  <a:lnTo>
                    <a:pt x="13306" y="1223"/>
                  </a:lnTo>
                  <a:lnTo>
                    <a:pt x="13436" y="1237"/>
                  </a:lnTo>
                  <a:lnTo>
                    <a:pt x="13460" y="1223"/>
                  </a:lnTo>
                  <a:lnTo>
                    <a:pt x="13495" y="1182"/>
                  </a:lnTo>
                  <a:lnTo>
                    <a:pt x="13519" y="1168"/>
                  </a:lnTo>
                  <a:lnTo>
                    <a:pt x="13543" y="1168"/>
                  </a:lnTo>
                  <a:lnTo>
                    <a:pt x="13649" y="1209"/>
                  </a:lnTo>
                  <a:lnTo>
                    <a:pt x="13696" y="1216"/>
                  </a:lnTo>
                  <a:lnTo>
                    <a:pt x="13720" y="1209"/>
                  </a:lnTo>
                  <a:lnTo>
                    <a:pt x="13744" y="1196"/>
                  </a:lnTo>
                  <a:lnTo>
                    <a:pt x="13744" y="1175"/>
                  </a:lnTo>
                  <a:lnTo>
                    <a:pt x="13756" y="1161"/>
                  </a:lnTo>
                  <a:lnTo>
                    <a:pt x="13767" y="1161"/>
                  </a:lnTo>
                  <a:lnTo>
                    <a:pt x="13803" y="1168"/>
                  </a:lnTo>
                  <a:lnTo>
                    <a:pt x="13850" y="1182"/>
                  </a:lnTo>
                  <a:lnTo>
                    <a:pt x="13886" y="1202"/>
                  </a:lnTo>
                  <a:lnTo>
                    <a:pt x="13886" y="1230"/>
                  </a:lnTo>
                  <a:lnTo>
                    <a:pt x="13874" y="1244"/>
                  </a:lnTo>
                  <a:lnTo>
                    <a:pt x="13874" y="1265"/>
                  </a:lnTo>
                  <a:lnTo>
                    <a:pt x="13897" y="1278"/>
                  </a:lnTo>
                  <a:lnTo>
                    <a:pt x="13933" y="1306"/>
                  </a:lnTo>
                  <a:lnTo>
                    <a:pt x="13957" y="1347"/>
                  </a:lnTo>
                  <a:lnTo>
                    <a:pt x="13992" y="1368"/>
                  </a:lnTo>
                  <a:lnTo>
                    <a:pt x="14004" y="1458"/>
                  </a:lnTo>
                  <a:lnTo>
                    <a:pt x="14004" y="1741"/>
                  </a:lnTo>
                  <a:lnTo>
                    <a:pt x="14016" y="2819"/>
                  </a:lnTo>
                  <a:lnTo>
                    <a:pt x="14063" y="2860"/>
                  </a:lnTo>
                  <a:lnTo>
                    <a:pt x="14039" y="2922"/>
                  </a:lnTo>
                  <a:lnTo>
                    <a:pt x="14028" y="2950"/>
                  </a:lnTo>
                  <a:lnTo>
                    <a:pt x="13637" y="3281"/>
                  </a:lnTo>
                  <a:lnTo>
                    <a:pt x="13578" y="3316"/>
                  </a:lnTo>
                  <a:lnTo>
                    <a:pt x="13389" y="3406"/>
                  </a:lnTo>
                  <a:lnTo>
                    <a:pt x="13330" y="3440"/>
                  </a:lnTo>
                  <a:lnTo>
                    <a:pt x="13271" y="3502"/>
                  </a:lnTo>
                  <a:lnTo>
                    <a:pt x="13223" y="3544"/>
                  </a:lnTo>
                  <a:lnTo>
                    <a:pt x="13176" y="3578"/>
                  </a:lnTo>
                  <a:lnTo>
                    <a:pt x="13141" y="3654"/>
                  </a:lnTo>
                  <a:lnTo>
                    <a:pt x="13129" y="3682"/>
                  </a:lnTo>
                  <a:lnTo>
                    <a:pt x="13129" y="3730"/>
                  </a:lnTo>
                  <a:lnTo>
                    <a:pt x="13117" y="3785"/>
                  </a:lnTo>
                  <a:lnTo>
                    <a:pt x="12916" y="3917"/>
                  </a:lnTo>
                  <a:lnTo>
                    <a:pt x="12537" y="4110"/>
                  </a:lnTo>
                  <a:lnTo>
                    <a:pt x="12431" y="4193"/>
                  </a:lnTo>
                  <a:lnTo>
                    <a:pt x="12289" y="4214"/>
                  </a:lnTo>
                  <a:lnTo>
                    <a:pt x="12242" y="4234"/>
                  </a:lnTo>
                  <a:lnTo>
                    <a:pt x="12218" y="4262"/>
                  </a:lnTo>
                  <a:lnTo>
                    <a:pt x="12194" y="4290"/>
                  </a:lnTo>
                  <a:lnTo>
                    <a:pt x="12159" y="4324"/>
                  </a:lnTo>
                  <a:lnTo>
                    <a:pt x="12088" y="4352"/>
                  </a:lnTo>
                  <a:lnTo>
                    <a:pt x="12005" y="4386"/>
                  </a:lnTo>
                  <a:lnTo>
                    <a:pt x="11804" y="4421"/>
                  </a:lnTo>
                  <a:lnTo>
                    <a:pt x="11721" y="4421"/>
                  </a:lnTo>
                  <a:lnTo>
                    <a:pt x="11674" y="4414"/>
                  </a:lnTo>
                  <a:lnTo>
                    <a:pt x="11615" y="4407"/>
                  </a:lnTo>
                  <a:lnTo>
                    <a:pt x="11568" y="4386"/>
                  </a:lnTo>
                  <a:lnTo>
                    <a:pt x="11532" y="4372"/>
                  </a:lnTo>
                  <a:lnTo>
                    <a:pt x="11473" y="4317"/>
                  </a:lnTo>
                  <a:lnTo>
                    <a:pt x="11390" y="4283"/>
                  </a:lnTo>
                  <a:lnTo>
                    <a:pt x="11307" y="4227"/>
                  </a:lnTo>
                  <a:lnTo>
                    <a:pt x="11248" y="4200"/>
                  </a:lnTo>
                  <a:lnTo>
                    <a:pt x="11130" y="4165"/>
                  </a:lnTo>
                  <a:lnTo>
                    <a:pt x="11083" y="4151"/>
                  </a:lnTo>
                  <a:lnTo>
                    <a:pt x="11059" y="4124"/>
                  </a:lnTo>
                  <a:lnTo>
                    <a:pt x="11035" y="4089"/>
                  </a:lnTo>
                  <a:lnTo>
                    <a:pt x="11035" y="4069"/>
                  </a:lnTo>
                  <a:lnTo>
                    <a:pt x="11059" y="4020"/>
                  </a:lnTo>
                  <a:lnTo>
                    <a:pt x="11047" y="3999"/>
                  </a:lnTo>
                  <a:lnTo>
                    <a:pt x="11012" y="3958"/>
                  </a:lnTo>
                  <a:lnTo>
                    <a:pt x="11000" y="3924"/>
                  </a:lnTo>
                  <a:lnTo>
                    <a:pt x="10988" y="3903"/>
                  </a:lnTo>
                  <a:lnTo>
                    <a:pt x="10941" y="3861"/>
                  </a:lnTo>
                  <a:lnTo>
                    <a:pt x="10917" y="3854"/>
                  </a:lnTo>
                  <a:lnTo>
                    <a:pt x="10882" y="3854"/>
                  </a:lnTo>
                  <a:lnTo>
                    <a:pt x="10846" y="3848"/>
                  </a:lnTo>
                  <a:lnTo>
                    <a:pt x="10834" y="3834"/>
                  </a:lnTo>
                  <a:lnTo>
                    <a:pt x="10822" y="3820"/>
                  </a:lnTo>
                  <a:lnTo>
                    <a:pt x="10787" y="3813"/>
                  </a:lnTo>
                  <a:lnTo>
                    <a:pt x="10740" y="3820"/>
                  </a:lnTo>
                  <a:lnTo>
                    <a:pt x="10681" y="3841"/>
                  </a:lnTo>
                  <a:lnTo>
                    <a:pt x="10633" y="3882"/>
                  </a:lnTo>
                  <a:lnTo>
                    <a:pt x="10574" y="3910"/>
                  </a:lnTo>
                  <a:lnTo>
                    <a:pt x="10491" y="3834"/>
                  </a:lnTo>
                  <a:lnTo>
                    <a:pt x="10491" y="3813"/>
                  </a:lnTo>
                  <a:lnTo>
                    <a:pt x="10397" y="3806"/>
                  </a:lnTo>
                  <a:lnTo>
                    <a:pt x="10349" y="3799"/>
                  </a:lnTo>
                  <a:lnTo>
                    <a:pt x="10231" y="3827"/>
                  </a:lnTo>
                  <a:lnTo>
                    <a:pt x="10172" y="3848"/>
                  </a:lnTo>
                  <a:lnTo>
                    <a:pt x="10066" y="3903"/>
                  </a:lnTo>
                  <a:lnTo>
                    <a:pt x="9746" y="4020"/>
                  </a:lnTo>
                  <a:lnTo>
                    <a:pt x="9652" y="4041"/>
                  </a:lnTo>
                  <a:lnTo>
                    <a:pt x="9522" y="4048"/>
                  </a:lnTo>
                  <a:lnTo>
                    <a:pt x="9474" y="4062"/>
                  </a:lnTo>
                  <a:lnTo>
                    <a:pt x="9297" y="4158"/>
                  </a:lnTo>
                  <a:lnTo>
                    <a:pt x="9261" y="4193"/>
                  </a:lnTo>
                  <a:lnTo>
                    <a:pt x="9250" y="4234"/>
                  </a:lnTo>
                  <a:lnTo>
                    <a:pt x="9238" y="4303"/>
                  </a:lnTo>
                  <a:lnTo>
                    <a:pt x="9226" y="4338"/>
                  </a:lnTo>
                  <a:lnTo>
                    <a:pt x="9202" y="4372"/>
                  </a:lnTo>
                  <a:lnTo>
                    <a:pt x="9155" y="4386"/>
                  </a:lnTo>
                  <a:lnTo>
                    <a:pt x="9108" y="4393"/>
                  </a:lnTo>
                  <a:lnTo>
                    <a:pt x="9048" y="4400"/>
                  </a:lnTo>
                  <a:lnTo>
                    <a:pt x="9025" y="4442"/>
                  </a:lnTo>
                  <a:lnTo>
                    <a:pt x="9013" y="4511"/>
                  </a:lnTo>
                  <a:lnTo>
                    <a:pt x="8989" y="4524"/>
                  </a:lnTo>
                  <a:lnTo>
                    <a:pt x="8954" y="4538"/>
                  </a:lnTo>
                  <a:lnTo>
                    <a:pt x="8918" y="4531"/>
                  </a:lnTo>
                  <a:lnTo>
                    <a:pt x="8883" y="4511"/>
                  </a:lnTo>
                  <a:lnTo>
                    <a:pt x="8859" y="4511"/>
                  </a:lnTo>
                  <a:lnTo>
                    <a:pt x="8836" y="4559"/>
                  </a:lnTo>
                  <a:lnTo>
                    <a:pt x="8836" y="4593"/>
                  </a:lnTo>
                  <a:lnTo>
                    <a:pt x="8847" y="4635"/>
                  </a:lnTo>
                  <a:lnTo>
                    <a:pt x="8859" y="4669"/>
                  </a:lnTo>
                  <a:lnTo>
                    <a:pt x="8824" y="4690"/>
                  </a:lnTo>
                  <a:lnTo>
                    <a:pt x="8705" y="4711"/>
                  </a:lnTo>
                  <a:lnTo>
                    <a:pt x="8670" y="4732"/>
                  </a:lnTo>
                  <a:lnTo>
                    <a:pt x="8599" y="4821"/>
                  </a:lnTo>
                  <a:lnTo>
                    <a:pt x="8575" y="4842"/>
                  </a:lnTo>
                  <a:lnTo>
                    <a:pt x="8315" y="4849"/>
                  </a:lnTo>
                  <a:lnTo>
                    <a:pt x="8244" y="4863"/>
                  </a:lnTo>
                  <a:lnTo>
                    <a:pt x="8079" y="4897"/>
                  </a:lnTo>
                  <a:lnTo>
                    <a:pt x="8043" y="4911"/>
                  </a:lnTo>
                  <a:lnTo>
                    <a:pt x="8020" y="4932"/>
                  </a:lnTo>
                  <a:lnTo>
                    <a:pt x="8008" y="4959"/>
                  </a:lnTo>
                  <a:lnTo>
                    <a:pt x="7996" y="4980"/>
                  </a:lnTo>
                  <a:lnTo>
                    <a:pt x="7960" y="4994"/>
                  </a:lnTo>
                  <a:lnTo>
                    <a:pt x="7807" y="5001"/>
                  </a:lnTo>
                  <a:lnTo>
                    <a:pt x="7085" y="4566"/>
                  </a:lnTo>
                  <a:lnTo>
                    <a:pt x="6967" y="4511"/>
                  </a:lnTo>
                  <a:lnTo>
                    <a:pt x="6849" y="4442"/>
                  </a:lnTo>
                  <a:lnTo>
                    <a:pt x="6825" y="4407"/>
                  </a:lnTo>
                  <a:lnTo>
                    <a:pt x="6790" y="4372"/>
                  </a:lnTo>
                  <a:lnTo>
                    <a:pt x="6730" y="4317"/>
                  </a:lnTo>
                  <a:lnTo>
                    <a:pt x="6683" y="4290"/>
                  </a:lnTo>
                  <a:lnTo>
                    <a:pt x="6612" y="4283"/>
                  </a:lnTo>
                  <a:lnTo>
                    <a:pt x="6553" y="4290"/>
                  </a:lnTo>
                  <a:lnTo>
                    <a:pt x="6506" y="4296"/>
                  </a:lnTo>
                  <a:lnTo>
                    <a:pt x="6458" y="4303"/>
                  </a:lnTo>
                  <a:lnTo>
                    <a:pt x="6411" y="4296"/>
                  </a:lnTo>
                  <a:lnTo>
                    <a:pt x="6245" y="4186"/>
                  </a:lnTo>
                  <a:lnTo>
                    <a:pt x="6175" y="4158"/>
                  </a:lnTo>
                  <a:lnTo>
                    <a:pt x="6139" y="4124"/>
                  </a:lnTo>
                  <a:lnTo>
                    <a:pt x="6092" y="4069"/>
                  </a:lnTo>
                  <a:lnTo>
                    <a:pt x="6080" y="4048"/>
                  </a:lnTo>
                  <a:lnTo>
                    <a:pt x="6080" y="4027"/>
                  </a:lnTo>
                  <a:lnTo>
                    <a:pt x="6080" y="3999"/>
                  </a:lnTo>
                  <a:lnTo>
                    <a:pt x="6068" y="3979"/>
                  </a:lnTo>
                  <a:lnTo>
                    <a:pt x="6044" y="3972"/>
                  </a:lnTo>
                  <a:lnTo>
                    <a:pt x="5985" y="3972"/>
                  </a:lnTo>
                  <a:lnTo>
                    <a:pt x="5973" y="3958"/>
                  </a:lnTo>
                  <a:lnTo>
                    <a:pt x="5985" y="3937"/>
                  </a:lnTo>
                  <a:lnTo>
                    <a:pt x="5973" y="3910"/>
                  </a:lnTo>
                  <a:lnTo>
                    <a:pt x="5962" y="3896"/>
                  </a:lnTo>
                  <a:lnTo>
                    <a:pt x="5938" y="3889"/>
                  </a:lnTo>
                  <a:lnTo>
                    <a:pt x="5914" y="3903"/>
                  </a:lnTo>
                  <a:lnTo>
                    <a:pt x="5903" y="3917"/>
                  </a:lnTo>
                  <a:lnTo>
                    <a:pt x="5903" y="3951"/>
                  </a:lnTo>
                  <a:lnTo>
                    <a:pt x="5891" y="3972"/>
                  </a:lnTo>
                  <a:lnTo>
                    <a:pt x="5867" y="3993"/>
                  </a:lnTo>
                  <a:lnTo>
                    <a:pt x="5820" y="3999"/>
                  </a:lnTo>
                  <a:lnTo>
                    <a:pt x="5772" y="3999"/>
                  </a:lnTo>
                  <a:lnTo>
                    <a:pt x="5761" y="3979"/>
                  </a:lnTo>
                  <a:lnTo>
                    <a:pt x="5784" y="3951"/>
                  </a:lnTo>
                  <a:lnTo>
                    <a:pt x="5820" y="3924"/>
                  </a:lnTo>
                  <a:lnTo>
                    <a:pt x="5843" y="3889"/>
                  </a:lnTo>
                  <a:lnTo>
                    <a:pt x="5891" y="3848"/>
                  </a:lnTo>
                  <a:lnTo>
                    <a:pt x="5903" y="3827"/>
                  </a:lnTo>
                  <a:lnTo>
                    <a:pt x="5962" y="3772"/>
                  </a:lnTo>
                  <a:lnTo>
                    <a:pt x="5950" y="3744"/>
                  </a:lnTo>
                  <a:lnTo>
                    <a:pt x="5962" y="3689"/>
                  </a:lnTo>
                  <a:lnTo>
                    <a:pt x="5962" y="3668"/>
                  </a:lnTo>
                  <a:lnTo>
                    <a:pt x="5950" y="3647"/>
                  </a:lnTo>
                  <a:lnTo>
                    <a:pt x="5914" y="3627"/>
                  </a:lnTo>
                  <a:lnTo>
                    <a:pt x="5737" y="3385"/>
                  </a:lnTo>
                  <a:lnTo>
                    <a:pt x="5713" y="3323"/>
                  </a:lnTo>
                  <a:lnTo>
                    <a:pt x="5690" y="3267"/>
                  </a:lnTo>
                  <a:lnTo>
                    <a:pt x="5642" y="3219"/>
                  </a:lnTo>
                  <a:lnTo>
                    <a:pt x="5560" y="3109"/>
                  </a:lnTo>
                  <a:lnTo>
                    <a:pt x="5536" y="3033"/>
                  </a:lnTo>
                  <a:lnTo>
                    <a:pt x="5500" y="2991"/>
                  </a:lnTo>
                  <a:lnTo>
                    <a:pt x="5394" y="2915"/>
                  </a:lnTo>
                  <a:lnTo>
                    <a:pt x="5370" y="2867"/>
                  </a:lnTo>
                  <a:lnTo>
                    <a:pt x="5358" y="2805"/>
                  </a:lnTo>
                  <a:lnTo>
                    <a:pt x="5335" y="2618"/>
                  </a:lnTo>
                  <a:lnTo>
                    <a:pt x="5276" y="2611"/>
                  </a:lnTo>
                  <a:lnTo>
                    <a:pt x="5169" y="2660"/>
                  </a:lnTo>
                  <a:lnTo>
                    <a:pt x="5039" y="2687"/>
                  </a:lnTo>
                  <a:lnTo>
                    <a:pt x="4968" y="2736"/>
                  </a:lnTo>
                  <a:lnTo>
                    <a:pt x="4921" y="2743"/>
                  </a:lnTo>
                  <a:lnTo>
                    <a:pt x="4850" y="2749"/>
                  </a:lnTo>
                  <a:lnTo>
                    <a:pt x="4791" y="2722"/>
                  </a:lnTo>
                  <a:lnTo>
                    <a:pt x="4708" y="2687"/>
                  </a:lnTo>
                  <a:lnTo>
                    <a:pt x="4637" y="2646"/>
                  </a:lnTo>
                  <a:lnTo>
                    <a:pt x="4460" y="2563"/>
                  </a:lnTo>
                  <a:lnTo>
                    <a:pt x="4140" y="2466"/>
                  </a:lnTo>
                  <a:lnTo>
                    <a:pt x="3951" y="2425"/>
                  </a:lnTo>
                  <a:lnTo>
                    <a:pt x="3821" y="2383"/>
                  </a:lnTo>
                  <a:lnTo>
                    <a:pt x="3726" y="2349"/>
                  </a:lnTo>
                  <a:lnTo>
                    <a:pt x="3573" y="2259"/>
                  </a:lnTo>
                  <a:lnTo>
                    <a:pt x="3513" y="2211"/>
                  </a:lnTo>
                  <a:lnTo>
                    <a:pt x="3478" y="2204"/>
                  </a:lnTo>
                  <a:lnTo>
                    <a:pt x="3454" y="2204"/>
                  </a:lnTo>
                  <a:lnTo>
                    <a:pt x="3419" y="2211"/>
                  </a:lnTo>
                  <a:lnTo>
                    <a:pt x="3064" y="2204"/>
                  </a:lnTo>
                  <a:lnTo>
                    <a:pt x="2922" y="2211"/>
                  </a:lnTo>
                  <a:lnTo>
                    <a:pt x="2875" y="2204"/>
                  </a:lnTo>
                  <a:lnTo>
                    <a:pt x="2828" y="2211"/>
                  </a:lnTo>
                  <a:lnTo>
                    <a:pt x="2792" y="2218"/>
                  </a:lnTo>
                  <a:lnTo>
                    <a:pt x="2745" y="2231"/>
                  </a:lnTo>
                  <a:lnTo>
                    <a:pt x="2709" y="2238"/>
                  </a:lnTo>
                  <a:lnTo>
                    <a:pt x="2650" y="2245"/>
                  </a:lnTo>
                  <a:lnTo>
                    <a:pt x="2591" y="2238"/>
                  </a:lnTo>
                  <a:lnTo>
                    <a:pt x="2532" y="2231"/>
                  </a:lnTo>
                  <a:lnTo>
                    <a:pt x="2414" y="2197"/>
                  </a:lnTo>
                  <a:lnTo>
                    <a:pt x="2153" y="2162"/>
                  </a:lnTo>
                  <a:lnTo>
                    <a:pt x="2082" y="2149"/>
                  </a:lnTo>
                  <a:lnTo>
                    <a:pt x="1929" y="2128"/>
                  </a:lnTo>
                  <a:lnTo>
                    <a:pt x="1881" y="2114"/>
                  </a:lnTo>
                  <a:lnTo>
                    <a:pt x="1846" y="2100"/>
                  </a:lnTo>
                  <a:lnTo>
                    <a:pt x="1787" y="2066"/>
                  </a:lnTo>
                  <a:lnTo>
                    <a:pt x="1728" y="2045"/>
                  </a:lnTo>
                  <a:lnTo>
                    <a:pt x="1574" y="2031"/>
                  </a:lnTo>
                  <a:lnTo>
                    <a:pt x="1503" y="2031"/>
                  </a:lnTo>
                  <a:lnTo>
                    <a:pt x="1467" y="2024"/>
                  </a:lnTo>
                  <a:lnTo>
                    <a:pt x="1396" y="2024"/>
                  </a:lnTo>
                  <a:lnTo>
                    <a:pt x="1325" y="2017"/>
                  </a:lnTo>
                  <a:lnTo>
                    <a:pt x="1184" y="1990"/>
                  </a:lnTo>
                  <a:lnTo>
                    <a:pt x="1018" y="1969"/>
                  </a:lnTo>
                  <a:lnTo>
                    <a:pt x="793" y="1948"/>
                  </a:lnTo>
                  <a:lnTo>
                    <a:pt x="722" y="1935"/>
                  </a:lnTo>
                  <a:lnTo>
                    <a:pt x="675" y="1914"/>
                  </a:lnTo>
                  <a:lnTo>
                    <a:pt x="592" y="1865"/>
                  </a:lnTo>
                  <a:lnTo>
                    <a:pt x="427" y="1796"/>
                  </a:lnTo>
                  <a:lnTo>
                    <a:pt x="415" y="1748"/>
                  </a:lnTo>
                  <a:lnTo>
                    <a:pt x="308" y="1693"/>
                  </a:lnTo>
                  <a:lnTo>
                    <a:pt x="155" y="1638"/>
                  </a:lnTo>
                  <a:lnTo>
                    <a:pt x="119" y="1617"/>
                  </a:lnTo>
                  <a:lnTo>
                    <a:pt x="25" y="1582"/>
                  </a:lnTo>
                  <a:lnTo>
                    <a:pt x="1" y="1548"/>
                  </a:lnTo>
                  <a:lnTo>
                    <a:pt x="1" y="1534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0" name="Google Shape;615;p22">
              <a:extLst>
                <a:ext uri="{FF2B5EF4-FFF2-40B4-BE49-F238E27FC236}">
                  <a16:creationId xmlns:a16="http://schemas.microsoft.com/office/drawing/2014/main" id="{2A90164F-F3FE-C97B-F7A4-7DB973C3C758}"/>
                </a:ext>
              </a:extLst>
            </p:cNvPr>
            <p:cNvSpPr/>
            <p:nvPr/>
          </p:nvSpPr>
          <p:spPr>
            <a:xfrm flipH="1">
              <a:off x="5045781" y="2970296"/>
              <a:ext cx="938914" cy="610318"/>
            </a:xfrm>
            <a:custGeom>
              <a:avLst/>
              <a:gdLst/>
              <a:ahLst/>
              <a:cxnLst/>
              <a:rect l="l" t="t" r="r" b="b"/>
              <a:pathLst>
                <a:path w="15423" h="6403" extrusionOk="0">
                  <a:moveTo>
                    <a:pt x="83" y="6195"/>
                  </a:moveTo>
                  <a:lnTo>
                    <a:pt x="107" y="6140"/>
                  </a:lnTo>
                  <a:lnTo>
                    <a:pt x="36" y="6057"/>
                  </a:lnTo>
                  <a:lnTo>
                    <a:pt x="36" y="6009"/>
                  </a:lnTo>
                  <a:lnTo>
                    <a:pt x="71" y="5953"/>
                  </a:lnTo>
                  <a:lnTo>
                    <a:pt x="107" y="5905"/>
                  </a:lnTo>
                  <a:lnTo>
                    <a:pt x="142" y="5884"/>
                  </a:lnTo>
                  <a:lnTo>
                    <a:pt x="190" y="5864"/>
                  </a:lnTo>
                  <a:lnTo>
                    <a:pt x="225" y="5836"/>
                  </a:lnTo>
                  <a:lnTo>
                    <a:pt x="237" y="5808"/>
                  </a:lnTo>
                  <a:lnTo>
                    <a:pt x="213" y="5719"/>
                  </a:lnTo>
                  <a:lnTo>
                    <a:pt x="225" y="5670"/>
                  </a:lnTo>
                  <a:lnTo>
                    <a:pt x="261" y="5622"/>
                  </a:lnTo>
                  <a:lnTo>
                    <a:pt x="343" y="5539"/>
                  </a:lnTo>
                  <a:lnTo>
                    <a:pt x="379" y="5491"/>
                  </a:lnTo>
                  <a:lnTo>
                    <a:pt x="402" y="5449"/>
                  </a:lnTo>
                  <a:lnTo>
                    <a:pt x="402" y="5353"/>
                  </a:lnTo>
                  <a:lnTo>
                    <a:pt x="414" y="5304"/>
                  </a:lnTo>
                  <a:lnTo>
                    <a:pt x="734" y="4793"/>
                  </a:lnTo>
                  <a:lnTo>
                    <a:pt x="805" y="4717"/>
                  </a:lnTo>
                  <a:lnTo>
                    <a:pt x="816" y="4690"/>
                  </a:lnTo>
                  <a:lnTo>
                    <a:pt x="828" y="4676"/>
                  </a:lnTo>
                  <a:lnTo>
                    <a:pt x="899" y="4648"/>
                  </a:lnTo>
                  <a:lnTo>
                    <a:pt x="935" y="4614"/>
                  </a:lnTo>
                  <a:lnTo>
                    <a:pt x="958" y="4600"/>
                  </a:lnTo>
                  <a:lnTo>
                    <a:pt x="994" y="4579"/>
                  </a:lnTo>
                  <a:lnTo>
                    <a:pt x="994" y="4544"/>
                  </a:lnTo>
                  <a:lnTo>
                    <a:pt x="935" y="4503"/>
                  </a:lnTo>
                  <a:lnTo>
                    <a:pt x="923" y="4482"/>
                  </a:lnTo>
                  <a:lnTo>
                    <a:pt x="911" y="4448"/>
                  </a:lnTo>
                  <a:lnTo>
                    <a:pt x="923" y="4323"/>
                  </a:lnTo>
                  <a:lnTo>
                    <a:pt x="946" y="4289"/>
                  </a:lnTo>
                  <a:lnTo>
                    <a:pt x="1006" y="4268"/>
                  </a:lnTo>
                  <a:lnTo>
                    <a:pt x="1077" y="4261"/>
                  </a:lnTo>
                  <a:lnTo>
                    <a:pt x="1124" y="4241"/>
                  </a:lnTo>
                  <a:lnTo>
                    <a:pt x="1159" y="4213"/>
                  </a:lnTo>
                  <a:lnTo>
                    <a:pt x="1230" y="4116"/>
                  </a:lnTo>
                  <a:lnTo>
                    <a:pt x="1254" y="4047"/>
                  </a:lnTo>
                  <a:lnTo>
                    <a:pt x="1313" y="3964"/>
                  </a:lnTo>
                  <a:lnTo>
                    <a:pt x="1313" y="3923"/>
                  </a:lnTo>
                  <a:lnTo>
                    <a:pt x="1266" y="3888"/>
                  </a:lnTo>
                  <a:lnTo>
                    <a:pt x="1195" y="3847"/>
                  </a:lnTo>
                  <a:lnTo>
                    <a:pt x="1148" y="3805"/>
                  </a:lnTo>
                  <a:lnTo>
                    <a:pt x="1171" y="3757"/>
                  </a:lnTo>
                  <a:lnTo>
                    <a:pt x="1195" y="3736"/>
                  </a:lnTo>
                  <a:lnTo>
                    <a:pt x="1195" y="3695"/>
                  </a:lnTo>
                  <a:lnTo>
                    <a:pt x="1207" y="3674"/>
                  </a:lnTo>
                  <a:lnTo>
                    <a:pt x="1242" y="3660"/>
                  </a:lnTo>
                  <a:lnTo>
                    <a:pt x="1372" y="3612"/>
                  </a:lnTo>
                  <a:lnTo>
                    <a:pt x="1502" y="3584"/>
                  </a:lnTo>
                  <a:lnTo>
                    <a:pt x="1538" y="3571"/>
                  </a:lnTo>
                  <a:lnTo>
                    <a:pt x="1609" y="3529"/>
                  </a:lnTo>
                  <a:lnTo>
                    <a:pt x="1656" y="3515"/>
                  </a:lnTo>
                  <a:lnTo>
                    <a:pt x="1692" y="3509"/>
                  </a:lnTo>
                  <a:lnTo>
                    <a:pt x="1727" y="3495"/>
                  </a:lnTo>
                  <a:lnTo>
                    <a:pt x="1751" y="3467"/>
                  </a:lnTo>
                  <a:lnTo>
                    <a:pt x="1763" y="3439"/>
                  </a:lnTo>
                  <a:lnTo>
                    <a:pt x="1786" y="3412"/>
                  </a:lnTo>
                  <a:lnTo>
                    <a:pt x="1822" y="3398"/>
                  </a:lnTo>
                  <a:lnTo>
                    <a:pt x="1904" y="3370"/>
                  </a:lnTo>
                  <a:lnTo>
                    <a:pt x="1940" y="3357"/>
                  </a:lnTo>
                  <a:lnTo>
                    <a:pt x="1964" y="3329"/>
                  </a:lnTo>
                  <a:lnTo>
                    <a:pt x="1987" y="3308"/>
                  </a:lnTo>
                  <a:lnTo>
                    <a:pt x="2011" y="3288"/>
                  </a:lnTo>
                  <a:lnTo>
                    <a:pt x="2058" y="3281"/>
                  </a:lnTo>
                  <a:lnTo>
                    <a:pt x="2082" y="3267"/>
                  </a:lnTo>
                  <a:lnTo>
                    <a:pt x="2141" y="3225"/>
                  </a:lnTo>
                  <a:lnTo>
                    <a:pt x="2153" y="3205"/>
                  </a:lnTo>
                  <a:lnTo>
                    <a:pt x="2165" y="3191"/>
                  </a:lnTo>
                  <a:lnTo>
                    <a:pt x="2247" y="3170"/>
                  </a:lnTo>
                  <a:lnTo>
                    <a:pt x="2283" y="3156"/>
                  </a:lnTo>
                  <a:lnTo>
                    <a:pt x="2295" y="3136"/>
                  </a:lnTo>
                  <a:lnTo>
                    <a:pt x="2318" y="3094"/>
                  </a:lnTo>
                  <a:lnTo>
                    <a:pt x="2342" y="3080"/>
                  </a:lnTo>
                  <a:lnTo>
                    <a:pt x="2389" y="3046"/>
                  </a:lnTo>
                  <a:lnTo>
                    <a:pt x="2460" y="3032"/>
                  </a:lnTo>
                  <a:lnTo>
                    <a:pt x="2638" y="3032"/>
                  </a:lnTo>
                  <a:lnTo>
                    <a:pt x="2685" y="3011"/>
                  </a:lnTo>
                  <a:lnTo>
                    <a:pt x="2709" y="2963"/>
                  </a:lnTo>
                  <a:lnTo>
                    <a:pt x="2721" y="2859"/>
                  </a:lnTo>
                  <a:lnTo>
                    <a:pt x="2756" y="2825"/>
                  </a:lnTo>
                  <a:lnTo>
                    <a:pt x="2803" y="2770"/>
                  </a:lnTo>
                  <a:lnTo>
                    <a:pt x="2874" y="2742"/>
                  </a:lnTo>
                  <a:lnTo>
                    <a:pt x="2945" y="2749"/>
                  </a:lnTo>
                  <a:lnTo>
                    <a:pt x="3028" y="2763"/>
                  </a:lnTo>
                  <a:lnTo>
                    <a:pt x="3123" y="2756"/>
                  </a:lnTo>
                  <a:lnTo>
                    <a:pt x="3276" y="2707"/>
                  </a:lnTo>
                  <a:lnTo>
                    <a:pt x="3324" y="2680"/>
                  </a:lnTo>
                  <a:lnTo>
                    <a:pt x="3347" y="2673"/>
                  </a:lnTo>
                  <a:lnTo>
                    <a:pt x="3430" y="2694"/>
                  </a:lnTo>
                  <a:lnTo>
                    <a:pt x="3466" y="2700"/>
                  </a:lnTo>
                  <a:lnTo>
                    <a:pt x="3548" y="2694"/>
                  </a:lnTo>
                  <a:lnTo>
                    <a:pt x="3631" y="2707"/>
                  </a:lnTo>
                  <a:lnTo>
                    <a:pt x="3667" y="2735"/>
                  </a:lnTo>
                  <a:lnTo>
                    <a:pt x="3702" y="2763"/>
                  </a:lnTo>
                  <a:lnTo>
                    <a:pt x="3749" y="2790"/>
                  </a:lnTo>
                  <a:lnTo>
                    <a:pt x="3749" y="2638"/>
                  </a:lnTo>
                  <a:lnTo>
                    <a:pt x="3690" y="2576"/>
                  </a:lnTo>
                  <a:lnTo>
                    <a:pt x="3596" y="2521"/>
                  </a:lnTo>
                  <a:lnTo>
                    <a:pt x="3430" y="2438"/>
                  </a:lnTo>
                  <a:lnTo>
                    <a:pt x="3265" y="2348"/>
                  </a:lnTo>
                  <a:lnTo>
                    <a:pt x="3099" y="2258"/>
                  </a:lnTo>
                  <a:lnTo>
                    <a:pt x="2933" y="2169"/>
                  </a:lnTo>
                  <a:lnTo>
                    <a:pt x="2768" y="2079"/>
                  </a:lnTo>
                  <a:lnTo>
                    <a:pt x="2614" y="1996"/>
                  </a:lnTo>
                  <a:lnTo>
                    <a:pt x="2449" y="1906"/>
                  </a:lnTo>
                  <a:lnTo>
                    <a:pt x="2283" y="1816"/>
                  </a:lnTo>
                  <a:lnTo>
                    <a:pt x="2212" y="1775"/>
                  </a:lnTo>
                  <a:lnTo>
                    <a:pt x="2165" y="1761"/>
                  </a:lnTo>
                  <a:lnTo>
                    <a:pt x="2082" y="1754"/>
                  </a:lnTo>
                  <a:lnTo>
                    <a:pt x="2046" y="1747"/>
                  </a:lnTo>
                  <a:lnTo>
                    <a:pt x="1999" y="1727"/>
                  </a:lnTo>
                  <a:lnTo>
                    <a:pt x="1763" y="1554"/>
                  </a:lnTo>
                  <a:lnTo>
                    <a:pt x="1668" y="1464"/>
                  </a:lnTo>
                  <a:lnTo>
                    <a:pt x="1644" y="1368"/>
                  </a:lnTo>
                  <a:lnTo>
                    <a:pt x="1774" y="1292"/>
                  </a:lnTo>
                  <a:lnTo>
                    <a:pt x="1916" y="1257"/>
                  </a:lnTo>
                  <a:lnTo>
                    <a:pt x="1975" y="1236"/>
                  </a:lnTo>
                  <a:lnTo>
                    <a:pt x="2023" y="1195"/>
                  </a:lnTo>
                  <a:lnTo>
                    <a:pt x="2283" y="801"/>
                  </a:lnTo>
                  <a:lnTo>
                    <a:pt x="2389" y="718"/>
                  </a:lnTo>
                  <a:lnTo>
                    <a:pt x="2531" y="677"/>
                  </a:lnTo>
                  <a:lnTo>
                    <a:pt x="2614" y="684"/>
                  </a:lnTo>
                  <a:lnTo>
                    <a:pt x="2685" y="691"/>
                  </a:lnTo>
                  <a:lnTo>
                    <a:pt x="2756" y="691"/>
                  </a:lnTo>
                  <a:lnTo>
                    <a:pt x="2827" y="663"/>
                  </a:lnTo>
                  <a:lnTo>
                    <a:pt x="2898" y="622"/>
                  </a:lnTo>
                  <a:lnTo>
                    <a:pt x="2922" y="566"/>
                  </a:lnTo>
                  <a:lnTo>
                    <a:pt x="2945" y="456"/>
                  </a:lnTo>
                  <a:lnTo>
                    <a:pt x="2981" y="401"/>
                  </a:lnTo>
                  <a:lnTo>
                    <a:pt x="3134" y="249"/>
                  </a:lnTo>
                  <a:lnTo>
                    <a:pt x="3146" y="200"/>
                  </a:lnTo>
                  <a:lnTo>
                    <a:pt x="3158" y="62"/>
                  </a:lnTo>
                  <a:lnTo>
                    <a:pt x="3194" y="7"/>
                  </a:lnTo>
                  <a:lnTo>
                    <a:pt x="3217" y="0"/>
                  </a:lnTo>
                  <a:lnTo>
                    <a:pt x="3217" y="0"/>
                  </a:lnTo>
                  <a:lnTo>
                    <a:pt x="3229" y="0"/>
                  </a:lnTo>
                  <a:lnTo>
                    <a:pt x="3288" y="14"/>
                  </a:lnTo>
                  <a:lnTo>
                    <a:pt x="3347" y="42"/>
                  </a:lnTo>
                  <a:lnTo>
                    <a:pt x="3525" y="187"/>
                  </a:lnTo>
                  <a:lnTo>
                    <a:pt x="3690" y="256"/>
                  </a:lnTo>
                  <a:lnTo>
                    <a:pt x="3832" y="263"/>
                  </a:lnTo>
                  <a:lnTo>
                    <a:pt x="3974" y="228"/>
                  </a:lnTo>
                  <a:lnTo>
                    <a:pt x="4116" y="180"/>
                  </a:lnTo>
                  <a:lnTo>
                    <a:pt x="4211" y="214"/>
                  </a:lnTo>
                  <a:lnTo>
                    <a:pt x="4258" y="235"/>
                  </a:lnTo>
                  <a:lnTo>
                    <a:pt x="4305" y="228"/>
                  </a:lnTo>
                  <a:lnTo>
                    <a:pt x="4329" y="200"/>
                  </a:lnTo>
                  <a:lnTo>
                    <a:pt x="4341" y="124"/>
                  </a:lnTo>
                  <a:lnTo>
                    <a:pt x="4353" y="90"/>
                  </a:lnTo>
                  <a:lnTo>
                    <a:pt x="4435" y="173"/>
                  </a:lnTo>
                  <a:lnTo>
                    <a:pt x="4495" y="187"/>
                  </a:lnTo>
                  <a:lnTo>
                    <a:pt x="4566" y="152"/>
                  </a:lnTo>
                  <a:lnTo>
                    <a:pt x="4625" y="97"/>
                  </a:lnTo>
                  <a:lnTo>
                    <a:pt x="4660" y="76"/>
                  </a:lnTo>
                  <a:lnTo>
                    <a:pt x="4707" y="83"/>
                  </a:lnTo>
                  <a:lnTo>
                    <a:pt x="4743" y="111"/>
                  </a:lnTo>
                  <a:lnTo>
                    <a:pt x="4778" y="166"/>
                  </a:lnTo>
                  <a:lnTo>
                    <a:pt x="4814" y="187"/>
                  </a:lnTo>
                  <a:lnTo>
                    <a:pt x="4897" y="249"/>
                  </a:lnTo>
                  <a:lnTo>
                    <a:pt x="4956" y="263"/>
                  </a:lnTo>
                  <a:lnTo>
                    <a:pt x="5003" y="263"/>
                  </a:lnTo>
                  <a:lnTo>
                    <a:pt x="5027" y="242"/>
                  </a:lnTo>
                  <a:lnTo>
                    <a:pt x="5015" y="221"/>
                  </a:lnTo>
                  <a:lnTo>
                    <a:pt x="4991" y="200"/>
                  </a:lnTo>
                  <a:lnTo>
                    <a:pt x="4979" y="173"/>
                  </a:lnTo>
                  <a:lnTo>
                    <a:pt x="5027" y="145"/>
                  </a:lnTo>
                  <a:lnTo>
                    <a:pt x="5110" y="166"/>
                  </a:lnTo>
                  <a:lnTo>
                    <a:pt x="5263" y="214"/>
                  </a:lnTo>
                  <a:lnTo>
                    <a:pt x="5299" y="180"/>
                  </a:lnTo>
                  <a:lnTo>
                    <a:pt x="5299" y="131"/>
                  </a:lnTo>
                  <a:lnTo>
                    <a:pt x="5322" y="83"/>
                  </a:lnTo>
                  <a:lnTo>
                    <a:pt x="5417" y="62"/>
                  </a:lnTo>
                  <a:lnTo>
                    <a:pt x="5583" y="42"/>
                  </a:lnTo>
                  <a:lnTo>
                    <a:pt x="5665" y="42"/>
                  </a:lnTo>
                  <a:lnTo>
                    <a:pt x="5713" y="62"/>
                  </a:lnTo>
                  <a:lnTo>
                    <a:pt x="5713" y="97"/>
                  </a:lnTo>
                  <a:lnTo>
                    <a:pt x="5665" y="131"/>
                  </a:lnTo>
                  <a:lnTo>
                    <a:pt x="5642" y="159"/>
                  </a:lnTo>
                  <a:lnTo>
                    <a:pt x="5689" y="187"/>
                  </a:lnTo>
                  <a:lnTo>
                    <a:pt x="5713" y="221"/>
                  </a:lnTo>
                  <a:lnTo>
                    <a:pt x="5725" y="256"/>
                  </a:lnTo>
                  <a:lnTo>
                    <a:pt x="5760" y="269"/>
                  </a:lnTo>
                  <a:lnTo>
                    <a:pt x="5926" y="276"/>
                  </a:lnTo>
                  <a:lnTo>
                    <a:pt x="6008" y="283"/>
                  </a:lnTo>
                  <a:lnTo>
                    <a:pt x="6032" y="311"/>
                  </a:lnTo>
                  <a:lnTo>
                    <a:pt x="6020" y="339"/>
                  </a:lnTo>
                  <a:lnTo>
                    <a:pt x="5985" y="373"/>
                  </a:lnTo>
                  <a:lnTo>
                    <a:pt x="6008" y="366"/>
                  </a:lnTo>
                  <a:lnTo>
                    <a:pt x="6056" y="380"/>
                  </a:lnTo>
                  <a:lnTo>
                    <a:pt x="6091" y="394"/>
                  </a:lnTo>
                  <a:lnTo>
                    <a:pt x="6115" y="421"/>
                  </a:lnTo>
                  <a:lnTo>
                    <a:pt x="6139" y="421"/>
                  </a:lnTo>
                  <a:lnTo>
                    <a:pt x="6174" y="428"/>
                  </a:lnTo>
                  <a:lnTo>
                    <a:pt x="6233" y="435"/>
                  </a:lnTo>
                  <a:lnTo>
                    <a:pt x="6292" y="463"/>
                  </a:lnTo>
                  <a:lnTo>
                    <a:pt x="6340" y="497"/>
                  </a:lnTo>
                  <a:lnTo>
                    <a:pt x="6363" y="532"/>
                  </a:lnTo>
                  <a:lnTo>
                    <a:pt x="6387" y="546"/>
                  </a:lnTo>
                  <a:lnTo>
                    <a:pt x="6434" y="532"/>
                  </a:lnTo>
                  <a:lnTo>
                    <a:pt x="6470" y="518"/>
                  </a:lnTo>
                  <a:lnTo>
                    <a:pt x="6517" y="518"/>
                  </a:lnTo>
                  <a:lnTo>
                    <a:pt x="6552" y="532"/>
                  </a:lnTo>
                  <a:lnTo>
                    <a:pt x="6588" y="553"/>
                  </a:lnTo>
                  <a:lnTo>
                    <a:pt x="6647" y="566"/>
                  </a:lnTo>
                  <a:lnTo>
                    <a:pt x="6765" y="573"/>
                  </a:lnTo>
                  <a:lnTo>
                    <a:pt x="6824" y="566"/>
                  </a:lnTo>
                  <a:lnTo>
                    <a:pt x="6884" y="546"/>
                  </a:lnTo>
                  <a:lnTo>
                    <a:pt x="6931" y="539"/>
                  </a:lnTo>
                  <a:lnTo>
                    <a:pt x="7014" y="580"/>
                  </a:lnTo>
                  <a:lnTo>
                    <a:pt x="7096" y="587"/>
                  </a:lnTo>
                  <a:lnTo>
                    <a:pt x="7132" y="594"/>
                  </a:lnTo>
                  <a:lnTo>
                    <a:pt x="7132" y="622"/>
                  </a:lnTo>
                  <a:lnTo>
                    <a:pt x="7132" y="649"/>
                  </a:lnTo>
                  <a:lnTo>
                    <a:pt x="7144" y="677"/>
                  </a:lnTo>
                  <a:lnTo>
                    <a:pt x="7191" y="684"/>
                  </a:lnTo>
                  <a:lnTo>
                    <a:pt x="7238" y="684"/>
                  </a:lnTo>
                  <a:lnTo>
                    <a:pt x="7309" y="677"/>
                  </a:lnTo>
                  <a:lnTo>
                    <a:pt x="7357" y="670"/>
                  </a:lnTo>
                  <a:lnTo>
                    <a:pt x="7404" y="698"/>
                  </a:lnTo>
                  <a:lnTo>
                    <a:pt x="7380" y="739"/>
                  </a:lnTo>
                  <a:lnTo>
                    <a:pt x="7380" y="781"/>
                  </a:lnTo>
                  <a:lnTo>
                    <a:pt x="7463" y="781"/>
                  </a:lnTo>
                  <a:lnTo>
                    <a:pt x="7510" y="753"/>
                  </a:lnTo>
                  <a:lnTo>
                    <a:pt x="7546" y="732"/>
                  </a:lnTo>
                  <a:lnTo>
                    <a:pt x="7593" y="739"/>
                  </a:lnTo>
                  <a:lnTo>
                    <a:pt x="7723" y="781"/>
                  </a:lnTo>
                  <a:lnTo>
                    <a:pt x="7771" y="781"/>
                  </a:lnTo>
                  <a:lnTo>
                    <a:pt x="7782" y="781"/>
                  </a:lnTo>
                  <a:lnTo>
                    <a:pt x="7806" y="774"/>
                  </a:lnTo>
                  <a:lnTo>
                    <a:pt x="7806" y="767"/>
                  </a:lnTo>
                  <a:lnTo>
                    <a:pt x="7806" y="753"/>
                  </a:lnTo>
                  <a:lnTo>
                    <a:pt x="7818" y="746"/>
                  </a:lnTo>
                  <a:lnTo>
                    <a:pt x="7842" y="739"/>
                  </a:lnTo>
                  <a:lnTo>
                    <a:pt x="7865" y="739"/>
                  </a:lnTo>
                  <a:lnTo>
                    <a:pt x="7889" y="739"/>
                  </a:lnTo>
                  <a:lnTo>
                    <a:pt x="7913" y="746"/>
                  </a:lnTo>
                  <a:lnTo>
                    <a:pt x="7936" y="781"/>
                  </a:lnTo>
                  <a:lnTo>
                    <a:pt x="7936" y="870"/>
                  </a:lnTo>
                  <a:lnTo>
                    <a:pt x="7984" y="891"/>
                  </a:lnTo>
                  <a:lnTo>
                    <a:pt x="8232" y="870"/>
                  </a:lnTo>
                  <a:lnTo>
                    <a:pt x="8279" y="856"/>
                  </a:lnTo>
                  <a:lnTo>
                    <a:pt x="8326" y="877"/>
                  </a:lnTo>
                  <a:lnTo>
                    <a:pt x="8374" y="932"/>
                  </a:lnTo>
                  <a:lnTo>
                    <a:pt x="8409" y="946"/>
                  </a:lnTo>
                  <a:lnTo>
                    <a:pt x="8468" y="960"/>
                  </a:lnTo>
                  <a:lnTo>
                    <a:pt x="8504" y="946"/>
                  </a:lnTo>
                  <a:lnTo>
                    <a:pt x="8516" y="926"/>
                  </a:lnTo>
                  <a:lnTo>
                    <a:pt x="8539" y="919"/>
                  </a:lnTo>
                  <a:lnTo>
                    <a:pt x="8528" y="856"/>
                  </a:lnTo>
                  <a:lnTo>
                    <a:pt x="8551" y="856"/>
                  </a:lnTo>
                  <a:lnTo>
                    <a:pt x="8587" y="836"/>
                  </a:lnTo>
                  <a:lnTo>
                    <a:pt x="8622" y="822"/>
                  </a:lnTo>
                  <a:lnTo>
                    <a:pt x="8658" y="815"/>
                  </a:lnTo>
                  <a:lnTo>
                    <a:pt x="8705" y="822"/>
                  </a:lnTo>
                  <a:lnTo>
                    <a:pt x="8800" y="863"/>
                  </a:lnTo>
                  <a:lnTo>
                    <a:pt x="8823" y="863"/>
                  </a:lnTo>
                  <a:lnTo>
                    <a:pt x="8835" y="856"/>
                  </a:lnTo>
                  <a:lnTo>
                    <a:pt x="8835" y="829"/>
                  </a:lnTo>
                  <a:lnTo>
                    <a:pt x="8835" y="815"/>
                  </a:lnTo>
                  <a:lnTo>
                    <a:pt x="8859" y="801"/>
                  </a:lnTo>
                  <a:lnTo>
                    <a:pt x="8918" y="787"/>
                  </a:lnTo>
                  <a:lnTo>
                    <a:pt x="8965" y="760"/>
                  </a:lnTo>
                  <a:lnTo>
                    <a:pt x="9001" y="753"/>
                  </a:lnTo>
                  <a:lnTo>
                    <a:pt x="9036" y="753"/>
                  </a:lnTo>
                  <a:lnTo>
                    <a:pt x="9083" y="753"/>
                  </a:lnTo>
                  <a:lnTo>
                    <a:pt x="9107" y="739"/>
                  </a:lnTo>
                  <a:lnTo>
                    <a:pt x="9143" y="705"/>
                  </a:lnTo>
                  <a:lnTo>
                    <a:pt x="9190" y="691"/>
                  </a:lnTo>
                  <a:lnTo>
                    <a:pt x="9237" y="698"/>
                  </a:lnTo>
                  <a:lnTo>
                    <a:pt x="9273" y="725"/>
                  </a:lnTo>
                  <a:lnTo>
                    <a:pt x="9273" y="760"/>
                  </a:lnTo>
                  <a:lnTo>
                    <a:pt x="9308" y="760"/>
                  </a:lnTo>
                  <a:lnTo>
                    <a:pt x="9367" y="732"/>
                  </a:lnTo>
                  <a:lnTo>
                    <a:pt x="9450" y="725"/>
                  </a:lnTo>
                  <a:lnTo>
                    <a:pt x="9592" y="760"/>
                  </a:lnTo>
                  <a:lnTo>
                    <a:pt x="9675" y="767"/>
                  </a:lnTo>
                  <a:lnTo>
                    <a:pt x="9734" y="781"/>
                  </a:lnTo>
                  <a:lnTo>
                    <a:pt x="9769" y="787"/>
                  </a:lnTo>
                  <a:lnTo>
                    <a:pt x="9805" y="781"/>
                  </a:lnTo>
                  <a:lnTo>
                    <a:pt x="9840" y="753"/>
                  </a:lnTo>
                  <a:lnTo>
                    <a:pt x="9876" y="732"/>
                  </a:lnTo>
                  <a:lnTo>
                    <a:pt x="9935" y="725"/>
                  </a:lnTo>
                  <a:lnTo>
                    <a:pt x="10006" y="732"/>
                  </a:lnTo>
                  <a:lnTo>
                    <a:pt x="10124" y="767"/>
                  </a:lnTo>
                  <a:lnTo>
                    <a:pt x="10207" y="774"/>
                  </a:lnTo>
                  <a:lnTo>
                    <a:pt x="10302" y="774"/>
                  </a:lnTo>
                  <a:lnTo>
                    <a:pt x="10361" y="774"/>
                  </a:lnTo>
                  <a:lnTo>
                    <a:pt x="10432" y="774"/>
                  </a:lnTo>
                  <a:lnTo>
                    <a:pt x="10467" y="787"/>
                  </a:lnTo>
                  <a:lnTo>
                    <a:pt x="10479" y="808"/>
                  </a:lnTo>
                  <a:lnTo>
                    <a:pt x="10455" y="829"/>
                  </a:lnTo>
                  <a:lnTo>
                    <a:pt x="10444" y="850"/>
                  </a:lnTo>
                  <a:lnTo>
                    <a:pt x="10455" y="939"/>
                  </a:lnTo>
                  <a:lnTo>
                    <a:pt x="10526" y="974"/>
                  </a:lnTo>
                  <a:lnTo>
                    <a:pt x="10574" y="974"/>
                  </a:lnTo>
                  <a:lnTo>
                    <a:pt x="10597" y="995"/>
                  </a:lnTo>
                  <a:lnTo>
                    <a:pt x="10621" y="1112"/>
                  </a:lnTo>
                  <a:lnTo>
                    <a:pt x="10645" y="1133"/>
                  </a:lnTo>
                  <a:lnTo>
                    <a:pt x="10680" y="1119"/>
                  </a:lnTo>
                  <a:lnTo>
                    <a:pt x="10739" y="1084"/>
                  </a:lnTo>
                  <a:lnTo>
                    <a:pt x="10822" y="1050"/>
                  </a:lnTo>
                  <a:lnTo>
                    <a:pt x="10881" y="1050"/>
                  </a:lnTo>
                  <a:lnTo>
                    <a:pt x="10952" y="1064"/>
                  </a:lnTo>
                  <a:lnTo>
                    <a:pt x="11047" y="1071"/>
                  </a:lnTo>
                  <a:lnTo>
                    <a:pt x="11307" y="1071"/>
                  </a:lnTo>
                  <a:lnTo>
                    <a:pt x="11366" y="1071"/>
                  </a:lnTo>
                  <a:lnTo>
                    <a:pt x="11413" y="1119"/>
                  </a:lnTo>
                  <a:lnTo>
                    <a:pt x="11437" y="1133"/>
                  </a:lnTo>
                  <a:lnTo>
                    <a:pt x="11449" y="1126"/>
                  </a:lnTo>
                  <a:lnTo>
                    <a:pt x="11461" y="1112"/>
                  </a:lnTo>
                  <a:lnTo>
                    <a:pt x="11484" y="1091"/>
                  </a:lnTo>
                  <a:lnTo>
                    <a:pt x="11508" y="1064"/>
                  </a:lnTo>
                  <a:lnTo>
                    <a:pt x="11543" y="1057"/>
                  </a:lnTo>
                  <a:lnTo>
                    <a:pt x="11614" y="1064"/>
                  </a:lnTo>
                  <a:lnTo>
                    <a:pt x="11662" y="1077"/>
                  </a:lnTo>
                  <a:lnTo>
                    <a:pt x="11697" y="1105"/>
                  </a:lnTo>
                  <a:lnTo>
                    <a:pt x="11804" y="1195"/>
                  </a:lnTo>
                  <a:lnTo>
                    <a:pt x="11839" y="1188"/>
                  </a:lnTo>
                  <a:lnTo>
                    <a:pt x="11886" y="1181"/>
                  </a:lnTo>
                  <a:lnTo>
                    <a:pt x="11934" y="1167"/>
                  </a:lnTo>
                  <a:lnTo>
                    <a:pt x="11946" y="1153"/>
                  </a:lnTo>
                  <a:lnTo>
                    <a:pt x="11981" y="1140"/>
                  </a:lnTo>
                  <a:lnTo>
                    <a:pt x="12076" y="1133"/>
                  </a:lnTo>
                  <a:lnTo>
                    <a:pt x="12182" y="1140"/>
                  </a:lnTo>
                  <a:lnTo>
                    <a:pt x="12265" y="1147"/>
                  </a:lnTo>
                  <a:lnTo>
                    <a:pt x="12241" y="1174"/>
                  </a:lnTo>
                  <a:lnTo>
                    <a:pt x="12158" y="1236"/>
                  </a:lnTo>
                  <a:lnTo>
                    <a:pt x="12170" y="1278"/>
                  </a:lnTo>
                  <a:lnTo>
                    <a:pt x="12206" y="1374"/>
                  </a:lnTo>
                  <a:lnTo>
                    <a:pt x="12253" y="1395"/>
                  </a:lnTo>
                  <a:lnTo>
                    <a:pt x="12407" y="1388"/>
                  </a:lnTo>
                  <a:lnTo>
                    <a:pt x="12407" y="1444"/>
                  </a:lnTo>
                  <a:lnTo>
                    <a:pt x="12419" y="1457"/>
                  </a:lnTo>
                  <a:lnTo>
                    <a:pt x="12442" y="1485"/>
                  </a:lnTo>
                  <a:lnTo>
                    <a:pt x="12466" y="1513"/>
                  </a:lnTo>
                  <a:lnTo>
                    <a:pt x="12525" y="1547"/>
                  </a:lnTo>
                  <a:lnTo>
                    <a:pt x="12513" y="1575"/>
                  </a:lnTo>
                  <a:lnTo>
                    <a:pt x="12490" y="1602"/>
                  </a:lnTo>
                  <a:lnTo>
                    <a:pt x="12430" y="1630"/>
                  </a:lnTo>
                  <a:lnTo>
                    <a:pt x="12395" y="1658"/>
                  </a:lnTo>
                  <a:lnTo>
                    <a:pt x="12383" y="1671"/>
                  </a:lnTo>
                  <a:lnTo>
                    <a:pt x="12395" y="1685"/>
                  </a:lnTo>
                  <a:lnTo>
                    <a:pt x="12419" y="1685"/>
                  </a:lnTo>
                  <a:lnTo>
                    <a:pt x="12454" y="1692"/>
                  </a:lnTo>
                  <a:lnTo>
                    <a:pt x="12490" y="1706"/>
                  </a:lnTo>
                  <a:lnTo>
                    <a:pt x="12490" y="1747"/>
                  </a:lnTo>
                  <a:lnTo>
                    <a:pt x="12430" y="1810"/>
                  </a:lnTo>
                  <a:lnTo>
                    <a:pt x="12419" y="1837"/>
                  </a:lnTo>
                  <a:lnTo>
                    <a:pt x="12442" y="1865"/>
                  </a:lnTo>
                  <a:lnTo>
                    <a:pt x="12478" y="1879"/>
                  </a:lnTo>
                  <a:lnTo>
                    <a:pt x="12501" y="1872"/>
                  </a:lnTo>
                  <a:lnTo>
                    <a:pt x="12513" y="1851"/>
                  </a:lnTo>
                  <a:lnTo>
                    <a:pt x="12525" y="1830"/>
                  </a:lnTo>
                  <a:lnTo>
                    <a:pt x="12537" y="1816"/>
                  </a:lnTo>
                  <a:lnTo>
                    <a:pt x="12561" y="1810"/>
                  </a:lnTo>
                  <a:lnTo>
                    <a:pt x="12572" y="1823"/>
                  </a:lnTo>
                  <a:lnTo>
                    <a:pt x="12572" y="1851"/>
                  </a:lnTo>
                  <a:lnTo>
                    <a:pt x="12561" y="1879"/>
                  </a:lnTo>
                  <a:lnTo>
                    <a:pt x="12572" y="1906"/>
                  </a:lnTo>
                  <a:lnTo>
                    <a:pt x="12620" y="1920"/>
                  </a:lnTo>
                  <a:lnTo>
                    <a:pt x="12655" y="1913"/>
                  </a:lnTo>
                  <a:lnTo>
                    <a:pt x="12702" y="1886"/>
                  </a:lnTo>
                  <a:lnTo>
                    <a:pt x="12726" y="1886"/>
                  </a:lnTo>
                  <a:lnTo>
                    <a:pt x="12738" y="1892"/>
                  </a:lnTo>
                  <a:lnTo>
                    <a:pt x="12750" y="1913"/>
                  </a:lnTo>
                  <a:lnTo>
                    <a:pt x="12844" y="1941"/>
                  </a:lnTo>
                  <a:lnTo>
                    <a:pt x="12892" y="1968"/>
                  </a:lnTo>
                  <a:lnTo>
                    <a:pt x="12974" y="2024"/>
                  </a:lnTo>
                  <a:lnTo>
                    <a:pt x="13045" y="2093"/>
                  </a:lnTo>
                  <a:lnTo>
                    <a:pt x="13081" y="2107"/>
                  </a:lnTo>
                  <a:lnTo>
                    <a:pt x="13105" y="2120"/>
                  </a:lnTo>
                  <a:lnTo>
                    <a:pt x="13128" y="2134"/>
                  </a:lnTo>
                  <a:lnTo>
                    <a:pt x="13105" y="2148"/>
                  </a:lnTo>
                  <a:lnTo>
                    <a:pt x="13081" y="2155"/>
                  </a:lnTo>
                  <a:lnTo>
                    <a:pt x="13022" y="2155"/>
                  </a:lnTo>
                  <a:lnTo>
                    <a:pt x="12986" y="2162"/>
                  </a:lnTo>
                  <a:lnTo>
                    <a:pt x="12951" y="2183"/>
                  </a:lnTo>
                  <a:lnTo>
                    <a:pt x="12951" y="2203"/>
                  </a:lnTo>
                  <a:lnTo>
                    <a:pt x="12963" y="2224"/>
                  </a:lnTo>
                  <a:lnTo>
                    <a:pt x="12998" y="2231"/>
                  </a:lnTo>
                  <a:lnTo>
                    <a:pt x="13045" y="2245"/>
                  </a:lnTo>
                  <a:lnTo>
                    <a:pt x="13057" y="2252"/>
                  </a:lnTo>
                  <a:lnTo>
                    <a:pt x="13045" y="2279"/>
                  </a:lnTo>
                  <a:lnTo>
                    <a:pt x="13022" y="2314"/>
                  </a:lnTo>
                  <a:lnTo>
                    <a:pt x="12998" y="2355"/>
                  </a:lnTo>
                  <a:lnTo>
                    <a:pt x="12998" y="2410"/>
                  </a:lnTo>
                  <a:lnTo>
                    <a:pt x="13022" y="2452"/>
                  </a:lnTo>
                  <a:lnTo>
                    <a:pt x="13223" y="2521"/>
                  </a:lnTo>
                  <a:lnTo>
                    <a:pt x="13246" y="2549"/>
                  </a:lnTo>
                  <a:lnTo>
                    <a:pt x="13258" y="2576"/>
                  </a:lnTo>
                  <a:lnTo>
                    <a:pt x="13270" y="2604"/>
                  </a:lnTo>
                  <a:lnTo>
                    <a:pt x="13317" y="2631"/>
                  </a:lnTo>
                  <a:lnTo>
                    <a:pt x="13412" y="2666"/>
                  </a:lnTo>
                  <a:lnTo>
                    <a:pt x="13731" y="2742"/>
                  </a:lnTo>
                  <a:lnTo>
                    <a:pt x="13850" y="2804"/>
                  </a:lnTo>
                  <a:lnTo>
                    <a:pt x="15364" y="3170"/>
                  </a:lnTo>
                  <a:lnTo>
                    <a:pt x="15411" y="3191"/>
                  </a:lnTo>
                  <a:lnTo>
                    <a:pt x="15423" y="3212"/>
                  </a:lnTo>
                  <a:lnTo>
                    <a:pt x="15387" y="3232"/>
                  </a:lnTo>
                  <a:lnTo>
                    <a:pt x="15162" y="3274"/>
                  </a:lnTo>
                  <a:lnTo>
                    <a:pt x="14973" y="3329"/>
                  </a:lnTo>
                  <a:lnTo>
                    <a:pt x="14879" y="3343"/>
                  </a:lnTo>
                  <a:lnTo>
                    <a:pt x="14796" y="3370"/>
                  </a:lnTo>
                  <a:lnTo>
                    <a:pt x="14713" y="3419"/>
                  </a:lnTo>
                  <a:lnTo>
                    <a:pt x="14524" y="3578"/>
                  </a:lnTo>
                  <a:lnTo>
                    <a:pt x="14370" y="3757"/>
                  </a:lnTo>
                  <a:lnTo>
                    <a:pt x="14323" y="3826"/>
                  </a:lnTo>
                  <a:lnTo>
                    <a:pt x="14275" y="3854"/>
                  </a:lnTo>
                  <a:lnTo>
                    <a:pt x="14204" y="3881"/>
                  </a:lnTo>
                  <a:lnTo>
                    <a:pt x="14003" y="3916"/>
                  </a:lnTo>
                  <a:lnTo>
                    <a:pt x="13932" y="3930"/>
                  </a:lnTo>
                  <a:lnTo>
                    <a:pt x="13909" y="3930"/>
                  </a:lnTo>
                  <a:lnTo>
                    <a:pt x="13861" y="3937"/>
                  </a:lnTo>
                  <a:lnTo>
                    <a:pt x="13838" y="3964"/>
                  </a:lnTo>
                  <a:lnTo>
                    <a:pt x="13826" y="4006"/>
                  </a:lnTo>
                  <a:lnTo>
                    <a:pt x="13684" y="3999"/>
                  </a:lnTo>
                  <a:lnTo>
                    <a:pt x="13660" y="3985"/>
                  </a:lnTo>
                  <a:lnTo>
                    <a:pt x="13613" y="3971"/>
                  </a:lnTo>
                  <a:lnTo>
                    <a:pt x="13554" y="3964"/>
                  </a:lnTo>
                  <a:lnTo>
                    <a:pt x="13507" y="3964"/>
                  </a:lnTo>
                  <a:lnTo>
                    <a:pt x="13294" y="4006"/>
                  </a:lnTo>
                  <a:lnTo>
                    <a:pt x="13246" y="4006"/>
                  </a:lnTo>
                  <a:lnTo>
                    <a:pt x="13164" y="4033"/>
                  </a:lnTo>
                  <a:lnTo>
                    <a:pt x="13105" y="4047"/>
                  </a:lnTo>
                  <a:lnTo>
                    <a:pt x="13069" y="4040"/>
                  </a:lnTo>
                  <a:lnTo>
                    <a:pt x="13057" y="4020"/>
                  </a:lnTo>
                  <a:lnTo>
                    <a:pt x="13069" y="3999"/>
                  </a:lnTo>
                  <a:lnTo>
                    <a:pt x="13057" y="3985"/>
                  </a:lnTo>
                  <a:lnTo>
                    <a:pt x="13034" y="3978"/>
                  </a:lnTo>
                  <a:lnTo>
                    <a:pt x="12963" y="3978"/>
                  </a:lnTo>
                  <a:lnTo>
                    <a:pt x="12904" y="3964"/>
                  </a:lnTo>
                  <a:lnTo>
                    <a:pt x="12856" y="3964"/>
                  </a:lnTo>
                  <a:lnTo>
                    <a:pt x="12821" y="3971"/>
                  </a:lnTo>
                  <a:lnTo>
                    <a:pt x="12797" y="3985"/>
                  </a:lnTo>
                  <a:lnTo>
                    <a:pt x="12762" y="3992"/>
                  </a:lnTo>
                  <a:lnTo>
                    <a:pt x="12667" y="3992"/>
                  </a:lnTo>
                  <a:lnTo>
                    <a:pt x="12561" y="3971"/>
                  </a:lnTo>
                  <a:lnTo>
                    <a:pt x="12525" y="3971"/>
                  </a:lnTo>
                  <a:lnTo>
                    <a:pt x="12490" y="3971"/>
                  </a:lnTo>
                  <a:lnTo>
                    <a:pt x="12466" y="3971"/>
                  </a:lnTo>
                  <a:lnTo>
                    <a:pt x="12466" y="3957"/>
                  </a:lnTo>
                  <a:lnTo>
                    <a:pt x="12454" y="3944"/>
                  </a:lnTo>
                  <a:lnTo>
                    <a:pt x="12407" y="3944"/>
                  </a:lnTo>
                  <a:lnTo>
                    <a:pt x="12289" y="3944"/>
                  </a:lnTo>
                  <a:lnTo>
                    <a:pt x="12229" y="3930"/>
                  </a:lnTo>
                  <a:lnTo>
                    <a:pt x="12182" y="3916"/>
                  </a:lnTo>
                  <a:lnTo>
                    <a:pt x="12147" y="3916"/>
                  </a:lnTo>
                  <a:lnTo>
                    <a:pt x="12087" y="3937"/>
                  </a:lnTo>
                  <a:lnTo>
                    <a:pt x="12016" y="3999"/>
                  </a:lnTo>
                  <a:lnTo>
                    <a:pt x="11946" y="4047"/>
                  </a:lnTo>
                  <a:lnTo>
                    <a:pt x="11922" y="4068"/>
                  </a:lnTo>
                  <a:lnTo>
                    <a:pt x="11922" y="4082"/>
                  </a:lnTo>
                  <a:lnTo>
                    <a:pt x="11946" y="4116"/>
                  </a:lnTo>
                  <a:lnTo>
                    <a:pt x="12040" y="4151"/>
                  </a:lnTo>
                  <a:lnTo>
                    <a:pt x="12076" y="4172"/>
                  </a:lnTo>
                  <a:lnTo>
                    <a:pt x="12229" y="4227"/>
                  </a:lnTo>
                  <a:lnTo>
                    <a:pt x="12336" y="4282"/>
                  </a:lnTo>
                  <a:lnTo>
                    <a:pt x="12348" y="4330"/>
                  </a:lnTo>
                  <a:lnTo>
                    <a:pt x="12359" y="4427"/>
                  </a:lnTo>
                  <a:lnTo>
                    <a:pt x="12395" y="4538"/>
                  </a:lnTo>
                  <a:lnTo>
                    <a:pt x="12561" y="4772"/>
                  </a:lnTo>
                  <a:lnTo>
                    <a:pt x="12572" y="4814"/>
                  </a:lnTo>
                  <a:lnTo>
                    <a:pt x="12549" y="4848"/>
                  </a:lnTo>
                  <a:lnTo>
                    <a:pt x="12135" y="5042"/>
                  </a:lnTo>
                  <a:lnTo>
                    <a:pt x="11946" y="5104"/>
                  </a:lnTo>
                  <a:lnTo>
                    <a:pt x="11827" y="5125"/>
                  </a:lnTo>
                  <a:lnTo>
                    <a:pt x="11650" y="5132"/>
                  </a:lnTo>
                  <a:lnTo>
                    <a:pt x="11472" y="5166"/>
                  </a:lnTo>
                  <a:lnTo>
                    <a:pt x="11354" y="5201"/>
                  </a:lnTo>
                  <a:lnTo>
                    <a:pt x="11342" y="5207"/>
                  </a:lnTo>
                  <a:lnTo>
                    <a:pt x="11342" y="5207"/>
                  </a:lnTo>
                  <a:lnTo>
                    <a:pt x="11212" y="5207"/>
                  </a:lnTo>
                  <a:lnTo>
                    <a:pt x="11141" y="5194"/>
                  </a:lnTo>
                  <a:lnTo>
                    <a:pt x="10976" y="5145"/>
                  </a:lnTo>
                  <a:lnTo>
                    <a:pt x="10905" y="5138"/>
                  </a:lnTo>
                  <a:lnTo>
                    <a:pt x="10846" y="5138"/>
                  </a:lnTo>
                  <a:lnTo>
                    <a:pt x="10763" y="5145"/>
                  </a:lnTo>
                  <a:lnTo>
                    <a:pt x="10609" y="5138"/>
                  </a:lnTo>
                  <a:lnTo>
                    <a:pt x="10337" y="5069"/>
                  </a:lnTo>
                  <a:lnTo>
                    <a:pt x="10195" y="5062"/>
                  </a:lnTo>
                  <a:lnTo>
                    <a:pt x="9911" y="5097"/>
                  </a:lnTo>
                  <a:lnTo>
                    <a:pt x="9627" y="5166"/>
                  </a:lnTo>
                  <a:lnTo>
                    <a:pt x="9474" y="5180"/>
                  </a:lnTo>
                  <a:lnTo>
                    <a:pt x="9284" y="5180"/>
                  </a:lnTo>
                  <a:lnTo>
                    <a:pt x="8811" y="5180"/>
                  </a:lnTo>
                  <a:lnTo>
                    <a:pt x="8125" y="5180"/>
                  </a:lnTo>
                  <a:lnTo>
                    <a:pt x="7345" y="5180"/>
                  </a:lnTo>
                  <a:lnTo>
                    <a:pt x="6564" y="5180"/>
                  </a:lnTo>
                  <a:lnTo>
                    <a:pt x="5878" y="5180"/>
                  </a:lnTo>
                  <a:lnTo>
                    <a:pt x="5393" y="5180"/>
                  </a:lnTo>
                  <a:lnTo>
                    <a:pt x="5216" y="5180"/>
                  </a:lnTo>
                  <a:lnTo>
                    <a:pt x="4932" y="5180"/>
                  </a:lnTo>
                  <a:lnTo>
                    <a:pt x="4991" y="5159"/>
                  </a:lnTo>
                  <a:lnTo>
                    <a:pt x="5027" y="5145"/>
                  </a:lnTo>
                  <a:lnTo>
                    <a:pt x="5039" y="5132"/>
                  </a:lnTo>
                  <a:lnTo>
                    <a:pt x="5027" y="5104"/>
                  </a:lnTo>
                  <a:lnTo>
                    <a:pt x="5039" y="5083"/>
                  </a:lnTo>
                  <a:lnTo>
                    <a:pt x="5074" y="5069"/>
                  </a:lnTo>
                  <a:lnTo>
                    <a:pt x="5216" y="5069"/>
                  </a:lnTo>
                  <a:lnTo>
                    <a:pt x="5228" y="5028"/>
                  </a:lnTo>
                  <a:lnTo>
                    <a:pt x="5216" y="4980"/>
                  </a:lnTo>
                  <a:lnTo>
                    <a:pt x="5251" y="4952"/>
                  </a:lnTo>
                  <a:lnTo>
                    <a:pt x="5346" y="4945"/>
                  </a:lnTo>
                  <a:lnTo>
                    <a:pt x="5370" y="4938"/>
                  </a:lnTo>
                  <a:lnTo>
                    <a:pt x="5299" y="4869"/>
                  </a:lnTo>
                  <a:lnTo>
                    <a:pt x="5074" y="4538"/>
                  </a:lnTo>
                  <a:lnTo>
                    <a:pt x="5039" y="4524"/>
                  </a:lnTo>
                  <a:lnTo>
                    <a:pt x="5015" y="4538"/>
                  </a:lnTo>
                  <a:lnTo>
                    <a:pt x="5015" y="4579"/>
                  </a:lnTo>
                  <a:lnTo>
                    <a:pt x="5015" y="4600"/>
                  </a:lnTo>
                  <a:lnTo>
                    <a:pt x="4979" y="4614"/>
                  </a:lnTo>
                  <a:lnTo>
                    <a:pt x="4956" y="4620"/>
                  </a:lnTo>
                  <a:lnTo>
                    <a:pt x="4873" y="4634"/>
                  </a:lnTo>
                  <a:lnTo>
                    <a:pt x="4790" y="4655"/>
                  </a:lnTo>
                  <a:lnTo>
                    <a:pt x="4731" y="4683"/>
                  </a:lnTo>
                  <a:lnTo>
                    <a:pt x="4696" y="4724"/>
                  </a:lnTo>
                  <a:lnTo>
                    <a:pt x="4601" y="4869"/>
                  </a:lnTo>
                  <a:lnTo>
                    <a:pt x="4530" y="4966"/>
                  </a:lnTo>
                  <a:lnTo>
                    <a:pt x="4424" y="5049"/>
                  </a:lnTo>
                  <a:lnTo>
                    <a:pt x="4294" y="5111"/>
                  </a:lnTo>
                  <a:lnTo>
                    <a:pt x="4175" y="5138"/>
                  </a:lnTo>
                  <a:lnTo>
                    <a:pt x="4033" y="5132"/>
                  </a:lnTo>
                  <a:lnTo>
                    <a:pt x="3891" y="5111"/>
                  </a:lnTo>
                  <a:lnTo>
                    <a:pt x="3773" y="5090"/>
                  </a:lnTo>
                  <a:lnTo>
                    <a:pt x="3619" y="5035"/>
                  </a:lnTo>
                  <a:lnTo>
                    <a:pt x="3501" y="4973"/>
                  </a:lnTo>
                  <a:lnTo>
                    <a:pt x="3040" y="4614"/>
                  </a:lnTo>
                  <a:lnTo>
                    <a:pt x="2744" y="4434"/>
                  </a:lnTo>
                  <a:lnTo>
                    <a:pt x="2602" y="4393"/>
                  </a:lnTo>
                  <a:lnTo>
                    <a:pt x="2496" y="4337"/>
                  </a:lnTo>
                  <a:lnTo>
                    <a:pt x="2437" y="4317"/>
                  </a:lnTo>
                  <a:lnTo>
                    <a:pt x="2295" y="4303"/>
                  </a:lnTo>
                  <a:lnTo>
                    <a:pt x="2259" y="4296"/>
                  </a:lnTo>
                  <a:lnTo>
                    <a:pt x="2200" y="4254"/>
                  </a:lnTo>
                  <a:lnTo>
                    <a:pt x="2165" y="4241"/>
                  </a:lnTo>
                  <a:lnTo>
                    <a:pt x="2106" y="4247"/>
                  </a:lnTo>
                  <a:lnTo>
                    <a:pt x="1940" y="4282"/>
                  </a:lnTo>
                  <a:lnTo>
                    <a:pt x="1881" y="4296"/>
                  </a:lnTo>
                  <a:lnTo>
                    <a:pt x="1786" y="4351"/>
                  </a:lnTo>
                  <a:lnTo>
                    <a:pt x="1703" y="4434"/>
                  </a:lnTo>
                  <a:lnTo>
                    <a:pt x="1585" y="4614"/>
                  </a:lnTo>
                  <a:lnTo>
                    <a:pt x="1491" y="4703"/>
                  </a:lnTo>
                  <a:lnTo>
                    <a:pt x="1077" y="5028"/>
                  </a:lnTo>
                  <a:lnTo>
                    <a:pt x="935" y="5201"/>
                  </a:lnTo>
                  <a:lnTo>
                    <a:pt x="805" y="5435"/>
                  </a:lnTo>
                  <a:lnTo>
                    <a:pt x="769" y="5580"/>
                  </a:lnTo>
                  <a:lnTo>
                    <a:pt x="864" y="6223"/>
                  </a:lnTo>
                  <a:lnTo>
                    <a:pt x="840" y="6340"/>
                  </a:lnTo>
                  <a:lnTo>
                    <a:pt x="816" y="6395"/>
                  </a:lnTo>
                  <a:lnTo>
                    <a:pt x="734" y="6402"/>
                  </a:lnTo>
                  <a:lnTo>
                    <a:pt x="402" y="6347"/>
                  </a:lnTo>
                  <a:lnTo>
                    <a:pt x="154" y="6306"/>
                  </a:lnTo>
                  <a:lnTo>
                    <a:pt x="0" y="6292"/>
                  </a:lnTo>
                  <a:lnTo>
                    <a:pt x="83" y="6195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1" name="Google Shape;616;p22">
              <a:extLst>
                <a:ext uri="{FF2B5EF4-FFF2-40B4-BE49-F238E27FC236}">
                  <a16:creationId xmlns:a16="http://schemas.microsoft.com/office/drawing/2014/main" id="{6B51D952-4E41-BEC7-D311-B5359F377975}"/>
                </a:ext>
              </a:extLst>
            </p:cNvPr>
            <p:cNvSpPr/>
            <p:nvPr/>
          </p:nvSpPr>
          <p:spPr>
            <a:xfrm flipH="1">
              <a:off x="4119793" y="2588453"/>
              <a:ext cx="427786" cy="452949"/>
            </a:xfrm>
            <a:custGeom>
              <a:avLst/>
              <a:gdLst/>
              <a:ahLst/>
              <a:cxnLst/>
              <a:rect l="l" t="t" r="r" b="b"/>
              <a:pathLst>
                <a:path w="7027" h="4752" extrusionOk="0">
                  <a:moveTo>
                    <a:pt x="60" y="2452"/>
                  </a:moveTo>
                  <a:lnTo>
                    <a:pt x="84" y="2459"/>
                  </a:lnTo>
                  <a:lnTo>
                    <a:pt x="95" y="2473"/>
                  </a:lnTo>
                  <a:lnTo>
                    <a:pt x="84" y="2487"/>
                  </a:lnTo>
                  <a:lnTo>
                    <a:pt x="84" y="2501"/>
                  </a:lnTo>
                  <a:lnTo>
                    <a:pt x="95" y="2507"/>
                  </a:lnTo>
                  <a:lnTo>
                    <a:pt x="143" y="2556"/>
                  </a:lnTo>
                  <a:lnTo>
                    <a:pt x="155" y="2576"/>
                  </a:lnTo>
                  <a:lnTo>
                    <a:pt x="190" y="2590"/>
                  </a:lnTo>
                  <a:lnTo>
                    <a:pt x="237" y="2604"/>
                  </a:lnTo>
                  <a:lnTo>
                    <a:pt x="391" y="2611"/>
                  </a:lnTo>
                  <a:lnTo>
                    <a:pt x="545" y="2576"/>
                  </a:lnTo>
                  <a:lnTo>
                    <a:pt x="640" y="2576"/>
                  </a:lnTo>
                  <a:lnTo>
                    <a:pt x="663" y="2535"/>
                  </a:lnTo>
                  <a:lnTo>
                    <a:pt x="675" y="2473"/>
                  </a:lnTo>
                  <a:lnTo>
                    <a:pt x="710" y="2459"/>
                  </a:lnTo>
                  <a:lnTo>
                    <a:pt x="746" y="2452"/>
                  </a:lnTo>
                  <a:lnTo>
                    <a:pt x="781" y="2452"/>
                  </a:lnTo>
                  <a:lnTo>
                    <a:pt x="817" y="2452"/>
                  </a:lnTo>
                  <a:lnTo>
                    <a:pt x="888" y="2466"/>
                  </a:lnTo>
                  <a:lnTo>
                    <a:pt x="935" y="2459"/>
                  </a:lnTo>
                  <a:lnTo>
                    <a:pt x="959" y="2438"/>
                  </a:lnTo>
                  <a:lnTo>
                    <a:pt x="982" y="2418"/>
                  </a:lnTo>
                  <a:lnTo>
                    <a:pt x="1053" y="2342"/>
                  </a:lnTo>
                  <a:lnTo>
                    <a:pt x="1207" y="2307"/>
                  </a:lnTo>
                  <a:lnTo>
                    <a:pt x="1219" y="2293"/>
                  </a:lnTo>
                  <a:lnTo>
                    <a:pt x="1195" y="2259"/>
                  </a:lnTo>
                  <a:lnTo>
                    <a:pt x="1231" y="2231"/>
                  </a:lnTo>
                  <a:lnTo>
                    <a:pt x="1278" y="2197"/>
                  </a:lnTo>
                  <a:lnTo>
                    <a:pt x="1337" y="2141"/>
                  </a:lnTo>
                  <a:lnTo>
                    <a:pt x="1373" y="2128"/>
                  </a:lnTo>
                  <a:lnTo>
                    <a:pt x="1491" y="2107"/>
                  </a:lnTo>
                  <a:lnTo>
                    <a:pt x="1799" y="2107"/>
                  </a:lnTo>
                  <a:lnTo>
                    <a:pt x="1881" y="2038"/>
                  </a:lnTo>
                  <a:lnTo>
                    <a:pt x="1881" y="2003"/>
                  </a:lnTo>
                  <a:lnTo>
                    <a:pt x="1763" y="1872"/>
                  </a:lnTo>
                  <a:lnTo>
                    <a:pt x="1775" y="1803"/>
                  </a:lnTo>
                  <a:lnTo>
                    <a:pt x="1633" y="1734"/>
                  </a:lnTo>
                  <a:lnTo>
                    <a:pt x="1621" y="1706"/>
                  </a:lnTo>
                  <a:lnTo>
                    <a:pt x="1680" y="1644"/>
                  </a:lnTo>
                  <a:lnTo>
                    <a:pt x="1692" y="1596"/>
                  </a:lnTo>
                  <a:lnTo>
                    <a:pt x="1668" y="1561"/>
                  </a:lnTo>
                  <a:lnTo>
                    <a:pt x="1680" y="1534"/>
                  </a:lnTo>
                  <a:lnTo>
                    <a:pt x="1775" y="1444"/>
                  </a:lnTo>
                  <a:lnTo>
                    <a:pt x="1810" y="1382"/>
                  </a:lnTo>
                  <a:lnTo>
                    <a:pt x="1799" y="1320"/>
                  </a:lnTo>
                  <a:lnTo>
                    <a:pt x="1858" y="1264"/>
                  </a:lnTo>
                  <a:lnTo>
                    <a:pt x="1870" y="1250"/>
                  </a:lnTo>
                  <a:lnTo>
                    <a:pt x="1940" y="1216"/>
                  </a:lnTo>
                  <a:lnTo>
                    <a:pt x="2035" y="1174"/>
                  </a:lnTo>
                  <a:lnTo>
                    <a:pt x="2059" y="1147"/>
                  </a:lnTo>
                  <a:lnTo>
                    <a:pt x="2071" y="1112"/>
                  </a:lnTo>
                  <a:lnTo>
                    <a:pt x="2071" y="1092"/>
                  </a:lnTo>
                  <a:lnTo>
                    <a:pt x="2047" y="1057"/>
                  </a:lnTo>
                  <a:lnTo>
                    <a:pt x="2023" y="1029"/>
                  </a:lnTo>
                  <a:lnTo>
                    <a:pt x="2059" y="1009"/>
                  </a:lnTo>
                  <a:lnTo>
                    <a:pt x="2059" y="988"/>
                  </a:lnTo>
                  <a:lnTo>
                    <a:pt x="2059" y="988"/>
                  </a:lnTo>
                  <a:lnTo>
                    <a:pt x="2094" y="974"/>
                  </a:lnTo>
                  <a:lnTo>
                    <a:pt x="2248" y="891"/>
                  </a:lnTo>
                  <a:lnTo>
                    <a:pt x="2295" y="843"/>
                  </a:lnTo>
                  <a:lnTo>
                    <a:pt x="2295" y="822"/>
                  </a:lnTo>
                  <a:lnTo>
                    <a:pt x="2319" y="815"/>
                  </a:lnTo>
                  <a:lnTo>
                    <a:pt x="2354" y="822"/>
                  </a:lnTo>
                  <a:lnTo>
                    <a:pt x="2402" y="822"/>
                  </a:lnTo>
                  <a:lnTo>
                    <a:pt x="2461" y="808"/>
                  </a:lnTo>
                  <a:lnTo>
                    <a:pt x="2544" y="760"/>
                  </a:lnTo>
                  <a:lnTo>
                    <a:pt x="2626" y="774"/>
                  </a:lnTo>
                  <a:lnTo>
                    <a:pt x="2827" y="719"/>
                  </a:lnTo>
                  <a:lnTo>
                    <a:pt x="2827" y="601"/>
                  </a:lnTo>
                  <a:lnTo>
                    <a:pt x="2851" y="587"/>
                  </a:lnTo>
                  <a:lnTo>
                    <a:pt x="2875" y="587"/>
                  </a:lnTo>
                  <a:lnTo>
                    <a:pt x="2910" y="594"/>
                  </a:lnTo>
                  <a:lnTo>
                    <a:pt x="2946" y="601"/>
                  </a:lnTo>
                  <a:lnTo>
                    <a:pt x="3029" y="650"/>
                  </a:lnTo>
                  <a:lnTo>
                    <a:pt x="3241" y="774"/>
                  </a:lnTo>
                  <a:lnTo>
                    <a:pt x="3241" y="815"/>
                  </a:lnTo>
                  <a:lnTo>
                    <a:pt x="3265" y="864"/>
                  </a:lnTo>
                  <a:lnTo>
                    <a:pt x="3372" y="884"/>
                  </a:lnTo>
                  <a:lnTo>
                    <a:pt x="3620" y="1016"/>
                  </a:lnTo>
                  <a:lnTo>
                    <a:pt x="3797" y="960"/>
                  </a:lnTo>
                  <a:lnTo>
                    <a:pt x="3856" y="953"/>
                  </a:lnTo>
                  <a:lnTo>
                    <a:pt x="3916" y="933"/>
                  </a:lnTo>
                  <a:lnTo>
                    <a:pt x="3963" y="912"/>
                  </a:lnTo>
                  <a:lnTo>
                    <a:pt x="3998" y="878"/>
                  </a:lnTo>
                  <a:lnTo>
                    <a:pt x="3998" y="836"/>
                  </a:lnTo>
                  <a:lnTo>
                    <a:pt x="4188" y="836"/>
                  </a:lnTo>
                  <a:lnTo>
                    <a:pt x="4223" y="829"/>
                  </a:lnTo>
                  <a:lnTo>
                    <a:pt x="4294" y="808"/>
                  </a:lnTo>
                  <a:lnTo>
                    <a:pt x="4424" y="767"/>
                  </a:lnTo>
                  <a:lnTo>
                    <a:pt x="4507" y="767"/>
                  </a:lnTo>
                  <a:lnTo>
                    <a:pt x="4554" y="767"/>
                  </a:lnTo>
                  <a:lnTo>
                    <a:pt x="4578" y="753"/>
                  </a:lnTo>
                  <a:lnTo>
                    <a:pt x="4578" y="732"/>
                  </a:lnTo>
                  <a:lnTo>
                    <a:pt x="4578" y="698"/>
                  </a:lnTo>
                  <a:lnTo>
                    <a:pt x="4578" y="677"/>
                  </a:lnTo>
                  <a:lnTo>
                    <a:pt x="4602" y="636"/>
                  </a:lnTo>
                  <a:lnTo>
                    <a:pt x="4767" y="539"/>
                  </a:lnTo>
                  <a:lnTo>
                    <a:pt x="4814" y="477"/>
                  </a:lnTo>
                  <a:lnTo>
                    <a:pt x="4826" y="456"/>
                  </a:lnTo>
                  <a:lnTo>
                    <a:pt x="4814" y="429"/>
                  </a:lnTo>
                  <a:lnTo>
                    <a:pt x="4767" y="380"/>
                  </a:lnTo>
                  <a:lnTo>
                    <a:pt x="4732" y="353"/>
                  </a:lnTo>
                  <a:lnTo>
                    <a:pt x="4720" y="325"/>
                  </a:lnTo>
                  <a:lnTo>
                    <a:pt x="4732" y="304"/>
                  </a:lnTo>
                  <a:lnTo>
                    <a:pt x="4755" y="284"/>
                  </a:lnTo>
                  <a:lnTo>
                    <a:pt x="4779" y="249"/>
                  </a:lnTo>
                  <a:lnTo>
                    <a:pt x="4779" y="208"/>
                  </a:lnTo>
                  <a:lnTo>
                    <a:pt x="4779" y="180"/>
                  </a:lnTo>
                  <a:lnTo>
                    <a:pt x="4779" y="166"/>
                  </a:lnTo>
                  <a:lnTo>
                    <a:pt x="4814" y="139"/>
                  </a:lnTo>
                  <a:lnTo>
                    <a:pt x="4814" y="118"/>
                  </a:lnTo>
                  <a:lnTo>
                    <a:pt x="4814" y="97"/>
                  </a:lnTo>
                  <a:lnTo>
                    <a:pt x="4814" y="83"/>
                  </a:lnTo>
                  <a:lnTo>
                    <a:pt x="4814" y="76"/>
                  </a:lnTo>
                  <a:lnTo>
                    <a:pt x="4826" y="69"/>
                  </a:lnTo>
                  <a:lnTo>
                    <a:pt x="4838" y="69"/>
                  </a:lnTo>
                  <a:lnTo>
                    <a:pt x="4862" y="63"/>
                  </a:lnTo>
                  <a:lnTo>
                    <a:pt x="4874" y="56"/>
                  </a:lnTo>
                  <a:lnTo>
                    <a:pt x="4874" y="42"/>
                  </a:lnTo>
                  <a:lnTo>
                    <a:pt x="4885" y="35"/>
                  </a:lnTo>
                  <a:lnTo>
                    <a:pt x="4897" y="21"/>
                  </a:lnTo>
                  <a:lnTo>
                    <a:pt x="4921" y="0"/>
                  </a:lnTo>
                  <a:lnTo>
                    <a:pt x="4945" y="0"/>
                  </a:lnTo>
                  <a:lnTo>
                    <a:pt x="5004" y="21"/>
                  </a:lnTo>
                  <a:lnTo>
                    <a:pt x="5122" y="83"/>
                  </a:lnTo>
                  <a:lnTo>
                    <a:pt x="5181" y="104"/>
                  </a:lnTo>
                  <a:lnTo>
                    <a:pt x="5217" y="118"/>
                  </a:lnTo>
                  <a:lnTo>
                    <a:pt x="5311" y="132"/>
                  </a:lnTo>
                  <a:lnTo>
                    <a:pt x="5489" y="111"/>
                  </a:lnTo>
                  <a:lnTo>
                    <a:pt x="5536" y="104"/>
                  </a:lnTo>
                  <a:lnTo>
                    <a:pt x="5595" y="90"/>
                  </a:lnTo>
                  <a:lnTo>
                    <a:pt x="5666" y="83"/>
                  </a:lnTo>
                  <a:lnTo>
                    <a:pt x="5690" y="83"/>
                  </a:lnTo>
                  <a:lnTo>
                    <a:pt x="5737" y="104"/>
                  </a:lnTo>
                  <a:lnTo>
                    <a:pt x="5820" y="132"/>
                  </a:lnTo>
                  <a:lnTo>
                    <a:pt x="6033" y="152"/>
                  </a:lnTo>
                  <a:lnTo>
                    <a:pt x="6092" y="166"/>
                  </a:lnTo>
                  <a:lnTo>
                    <a:pt x="6092" y="242"/>
                  </a:lnTo>
                  <a:lnTo>
                    <a:pt x="6092" y="256"/>
                  </a:lnTo>
                  <a:lnTo>
                    <a:pt x="6080" y="263"/>
                  </a:lnTo>
                  <a:lnTo>
                    <a:pt x="6068" y="270"/>
                  </a:lnTo>
                  <a:lnTo>
                    <a:pt x="6033" y="277"/>
                  </a:lnTo>
                  <a:lnTo>
                    <a:pt x="6044" y="290"/>
                  </a:lnTo>
                  <a:lnTo>
                    <a:pt x="6056" y="304"/>
                  </a:lnTo>
                  <a:lnTo>
                    <a:pt x="6080" y="332"/>
                  </a:lnTo>
                  <a:lnTo>
                    <a:pt x="6104" y="353"/>
                  </a:lnTo>
                  <a:lnTo>
                    <a:pt x="6115" y="373"/>
                  </a:lnTo>
                  <a:lnTo>
                    <a:pt x="6080" y="380"/>
                  </a:lnTo>
                  <a:lnTo>
                    <a:pt x="6056" y="408"/>
                  </a:lnTo>
                  <a:lnTo>
                    <a:pt x="6080" y="470"/>
                  </a:lnTo>
                  <a:lnTo>
                    <a:pt x="6151" y="567"/>
                  </a:lnTo>
                  <a:lnTo>
                    <a:pt x="6092" y="581"/>
                  </a:lnTo>
                  <a:lnTo>
                    <a:pt x="6068" y="594"/>
                  </a:lnTo>
                  <a:lnTo>
                    <a:pt x="6092" y="608"/>
                  </a:lnTo>
                  <a:lnTo>
                    <a:pt x="6163" y="615"/>
                  </a:lnTo>
                  <a:lnTo>
                    <a:pt x="6210" y="622"/>
                  </a:lnTo>
                  <a:lnTo>
                    <a:pt x="6222" y="643"/>
                  </a:lnTo>
                  <a:lnTo>
                    <a:pt x="6198" y="670"/>
                  </a:lnTo>
                  <a:lnTo>
                    <a:pt x="6151" y="677"/>
                  </a:lnTo>
                  <a:lnTo>
                    <a:pt x="6175" y="712"/>
                  </a:lnTo>
                  <a:lnTo>
                    <a:pt x="6175" y="753"/>
                  </a:lnTo>
                  <a:lnTo>
                    <a:pt x="6163" y="795"/>
                  </a:lnTo>
                  <a:lnTo>
                    <a:pt x="6151" y="829"/>
                  </a:lnTo>
                  <a:lnTo>
                    <a:pt x="6198" y="836"/>
                  </a:lnTo>
                  <a:lnTo>
                    <a:pt x="6210" y="850"/>
                  </a:lnTo>
                  <a:lnTo>
                    <a:pt x="6198" y="898"/>
                  </a:lnTo>
                  <a:lnTo>
                    <a:pt x="6210" y="912"/>
                  </a:lnTo>
                  <a:lnTo>
                    <a:pt x="6234" y="919"/>
                  </a:lnTo>
                  <a:lnTo>
                    <a:pt x="6269" y="933"/>
                  </a:lnTo>
                  <a:lnTo>
                    <a:pt x="6293" y="995"/>
                  </a:lnTo>
                  <a:lnTo>
                    <a:pt x="6364" y="1071"/>
                  </a:lnTo>
                  <a:lnTo>
                    <a:pt x="6376" y="1112"/>
                  </a:lnTo>
                  <a:lnTo>
                    <a:pt x="6387" y="1126"/>
                  </a:lnTo>
                  <a:lnTo>
                    <a:pt x="6447" y="1161"/>
                  </a:lnTo>
                  <a:lnTo>
                    <a:pt x="6470" y="1168"/>
                  </a:lnTo>
                  <a:lnTo>
                    <a:pt x="6494" y="1174"/>
                  </a:lnTo>
                  <a:lnTo>
                    <a:pt x="6482" y="1202"/>
                  </a:lnTo>
                  <a:lnTo>
                    <a:pt x="6482" y="1202"/>
                  </a:lnTo>
                  <a:lnTo>
                    <a:pt x="6458" y="1250"/>
                  </a:lnTo>
                  <a:lnTo>
                    <a:pt x="6435" y="1610"/>
                  </a:lnTo>
                  <a:lnTo>
                    <a:pt x="6482" y="1748"/>
                  </a:lnTo>
                  <a:lnTo>
                    <a:pt x="6482" y="1796"/>
                  </a:lnTo>
                  <a:lnTo>
                    <a:pt x="6470" y="1824"/>
                  </a:lnTo>
                  <a:lnTo>
                    <a:pt x="6423" y="1872"/>
                  </a:lnTo>
                  <a:lnTo>
                    <a:pt x="6411" y="1886"/>
                  </a:lnTo>
                  <a:lnTo>
                    <a:pt x="6423" y="1900"/>
                  </a:lnTo>
                  <a:lnTo>
                    <a:pt x="6517" y="1920"/>
                  </a:lnTo>
                  <a:lnTo>
                    <a:pt x="6541" y="1934"/>
                  </a:lnTo>
                  <a:lnTo>
                    <a:pt x="6529" y="1948"/>
                  </a:lnTo>
                  <a:lnTo>
                    <a:pt x="6482" y="2024"/>
                  </a:lnTo>
                  <a:lnTo>
                    <a:pt x="6494" y="2052"/>
                  </a:lnTo>
                  <a:lnTo>
                    <a:pt x="6494" y="2065"/>
                  </a:lnTo>
                  <a:lnTo>
                    <a:pt x="6506" y="2086"/>
                  </a:lnTo>
                  <a:lnTo>
                    <a:pt x="6482" y="2100"/>
                  </a:lnTo>
                  <a:lnTo>
                    <a:pt x="6529" y="2114"/>
                  </a:lnTo>
                  <a:lnTo>
                    <a:pt x="6553" y="2134"/>
                  </a:lnTo>
                  <a:lnTo>
                    <a:pt x="6565" y="2162"/>
                  </a:lnTo>
                  <a:lnTo>
                    <a:pt x="6565" y="2197"/>
                  </a:lnTo>
                  <a:lnTo>
                    <a:pt x="6541" y="2300"/>
                  </a:lnTo>
                  <a:lnTo>
                    <a:pt x="6553" y="2335"/>
                  </a:lnTo>
                  <a:lnTo>
                    <a:pt x="6600" y="2362"/>
                  </a:lnTo>
                  <a:lnTo>
                    <a:pt x="6612" y="2390"/>
                  </a:lnTo>
                  <a:lnTo>
                    <a:pt x="6636" y="2411"/>
                  </a:lnTo>
                  <a:lnTo>
                    <a:pt x="6671" y="2425"/>
                  </a:lnTo>
                  <a:lnTo>
                    <a:pt x="6719" y="2431"/>
                  </a:lnTo>
                  <a:lnTo>
                    <a:pt x="6766" y="2445"/>
                  </a:lnTo>
                  <a:lnTo>
                    <a:pt x="6790" y="2480"/>
                  </a:lnTo>
                  <a:lnTo>
                    <a:pt x="6778" y="2501"/>
                  </a:lnTo>
                  <a:lnTo>
                    <a:pt x="6719" y="2549"/>
                  </a:lnTo>
                  <a:lnTo>
                    <a:pt x="6719" y="2556"/>
                  </a:lnTo>
                  <a:lnTo>
                    <a:pt x="6730" y="2563"/>
                  </a:lnTo>
                  <a:lnTo>
                    <a:pt x="6730" y="2576"/>
                  </a:lnTo>
                  <a:lnTo>
                    <a:pt x="6719" y="2590"/>
                  </a:lnTo>
                  <a:lnTo>
                    <a:pt x="6707" y="2604"/>
                  </a:lnTo>
                  <a:lnTo>
                    <a:pt x="6671" y="2611"/>
                  </a:lnTo>
                  <a:lnTo>
                    <a:pt x="6648" y="2618"/>
                  </a:lnTo>
                  <a:lnTo>
                    <a:pt x="6648" y="2632"/>
                  </a:lnTo>
                  <a:lnTo>
                    <a:pt x="6659" y="2659"/>
                  </a:lnTo>
                  <a:lnTo>
                    <a:pt x="6719" y="2701"/>
                  </a:lnTo>
                  <a:lnTo>
                    <a:pt x="6742" y="2735"/>
                  </a:lnTo>
                  <a:lnTo>
                    <a:pt x="6707" y="2756"/>
                  </a:lnTo>
                  <a:lnTo>
                    <a:pt x="6695" y="2770"/>
                  </a:lnTo>
                  <a:lnTo>
                    <a:pt x="6742" y="2777"/>
                  </a:lnTo>
                  <a:lnTo>
                    <a:pt x="6695" y="2873"/>
                  </a:lnTo>
                  <a:lnTo>
                    <a:pt x="6707" y="2963"/>
                  </a:lnTo>
                  <a:lnTo>
                    <a:pt x="6742" y="3046"/>
                  </a:lnTo>
                  <a:lnTo>
                    <a:pt x="7014" y="3398"/>
                  </a:lnTo>
                  <a:lnTo>
                    <a:pt x="7026" y="3467"/>
                  </a:lnTo>
                  <a:lnTo>
                    <a:pt x="6991" y="3488"/>
                  </a:lnTo>
                  <a:lnTo>
                    <a:pt x="6908" y="3488"/>
                  </a:lnTo>
                  <a:lnTo>
                    <a:pt x="6801" y="3474"/>
                  </a:lnTo>
                  <a:lnTo>
                    <a:pt x="6707" y="3467"/>
                  </a:lnTo>
                  <a:lnTo>
                    <a:pt x="6612" y="3460"/>
                  </a:lnTo>
                  <a:lnTo>
                    <a:pt x="6612" y="3481"/>
                  </a:lnTo>
                  <a:lnTo>
                    <a:pt x="6529" y="3509"/>
                  </a:lnTo>
                  <a:lnTo>
                    <a:pt x="6506" y="3516"/>
                  </a:lnTo>
                  <a:lnTo>
                    <a:pt x="6482" y="3550"/>
                  </a:lnTo>
                  <a:lnTo>
                    <a:pt x="6423" y="3536"/>
                  </a:lnTo>
                  <a:lnTo>
                    <a:pt x="6293" y="3606"/>
                  </a:lnTo>
                  <a:lnTo>
                    <a:pt x="6257" y="3612"/>
                  </a:lnTo>
                  <a:lnTo>
                    <a:pt x="6210" y="3619"/>
                  </a:lnTo>
                  <a:lnTo>
                    <a:pt x="6175" y="3612"/>
                  </a:lnTo>
                  <a:lnTo>
                    <a:pt x="6151" y="3619"/>
                  </a:lnTo>
                  <a:lnTo>
                    <a:pt x="6127" y="3626"/>
                  </a:lnTo>
                  <a:lnTo>
                    <a:pt x="6104" y="3619"/>
                  </a:lnTo>
                  <a:lnTo>
                    <a:pt x="6080" y="3612"/>
                  </a:lnTo>
                  <a:lnTo>
                    <a:pt x="6056" y="3585"/>
                  </a:lnTo>
                  <a:lnTo>
                    <a:pt x="6033" y="3578"/>
                  </a:lnTo>
                  <a:lnTo>
                    <a:pt x="6021" y="3564"/>
                  </a:lnTo>
                  <a:lnTo>
                    <a:pt x="5997" y="3530"/>
                  </a:lnTo>
                  <a:lnTo>
                    <a:pt x="5985" y="3516"/>
                  </a:lnTo>
                  <a:lnTo>
                    <a:pt x="5950" y="3509"/>
                  </a:lnTo>
                  <a:lnTo>
                    <a:pt x="5843" y="3481"/>
                  </a:lnTo>
                  <a:lnTo>
                    <a:pt x="5808" y="3481"/>
                  </a:lnTo>
                  <a:lnTo>
                    <a:pt x="5784" y="3481"/>
                  </a:lnTo>
                  <a:lnTo>
                    <a:pt x="5749" y="3488"/>
                  </a:lnTo>
                  <a:lnTo>
                    <a:pt x="5725" y="3502"/>
                  </a:lnTo>
                  <a:lnTo>
                    <a:pt x="5690" y="3516"/>
                  </a:lnTo>
                  <a:lnTo>
                    <a:pt x="5619" y="3550"/>
                  </a:lnTo>
                  <a:lnTo>
                    <a:pt x="5536" y="3654"/>
                  </a:lnTo>
                  <a:lnTo>
                    <a:pt x="5512" y="3682"/>
                  </a:lnTo>
                  <a:lnTo>
                    <a:pt x="5489" y="3709"/>
                  </a:lnTo>
                  <a:lnTo>
                    <a:pt x="5477" y="3737"/>
                  </a:lnTo>
                  <a:lnTo>
                    <a:pt x="5453" y="3792"/>
                  </a:lnTo>
                  <a:lnTo>
                    <a:pt x="5465" y="3847"/>
                  </a:lnTo>
                  <a:lnTo>
                    <a:pt x="5512" y="3875"/>
                  </a:lnTo>
                  <a:lnTo>
                    <a:pt x="5536" y="3889"/>
                  </a:lnTo>
                  <a:lnTo>
                    <a:pt x="5583" y="3923"/>
                  </a:lnTo>
                  <a:lnTo>
                    <a:pt x="5607" y="3951"/>
                  </a:lnTo>
                  <a:lnTo>
                    <a:pt x="5630" y="3978"/>
                  </a:lnTo>
                  <a:lnTo>
                    <a:pt x="5630" y="4006"/>
                  </a:lnTo>
                  <a:lnTo>
                    <a:pt x="5607" y="4041"/>
                  </a:lnTo>
                  <a:lnTo>
                    <a:pt x="5654" y="4130"/>
                  </a:lnTo>
                  <a:lnTo>
                    <a:pt x="5583" y="4206"/>
                  </a:lnTo>
                  <a:lnTo>
                    <a:pt x="5571" y="4234"/>
                  </a:lnTo>
                  <a:lnTo>
                    <a:pt x="5595" y="4275"/>
                  </a:lnTo>
                  <a:lnTo>
                    <a:pt x="5630" y="4331"/>
                  </a:lnTo>
                  <a:lnTo>
                    <a:pt x="5725" y="4434"/>
                  </a:lnTo>
                  <a:lnTo>
                    <a:pt x="5772" y="4600"/>
                  </a:lnTo>
                  <a:lnTo>
                    <a:pt x="5654" y="4697"/>
                  </a:lnTo>
                  <a:lnTo>
                    <a:pt x="5512" y="4752"/>
                  </a:lnTo>
                  <a:lnTo>
                    <a:pt x="5228" y="4531"/>
                  </a:lnTo>
                  <a:lnTo>
                    <a:pt x="5134" y="4427"/>
                  </a:lnTo>
                  <a:lnTo>
                    <a:pt x="5039" y="4296"/>
                  </a:lnTo>
                  <a:lnTo>
                    <a:pt x="5015" y="4255"/>
                  </a:lnTo>
                  <a:lnTo>
                    <a:pt x="5004" y="4213"/>
                  </a:lnTo>
                  <a:lnTo>
                    <a:pt x="5004" y="4186"/>
                  </a:lnTo>
                  <a:lnTo>
                    <a:pt x="5004" y="4165"/>
                  </a:lnTo>
                  <a:lnTo>
                    <a:pt x="5039" y="4124"/>
                  </a:lnTo>
                  <a:lnTo>
                    <a:pt x="5039" y="4089"/>
                  </a:lnTo>
                  <a:lnTo>
                    <a:pt x="5039" y="4068"/>
                  </a:lnTo>
                  <a:lnTo>
                    <a:pt x="5039" y="4020"/>
                  </a:lnTo>
                  <a:lnTo>
                    <a:pt x="4933" y="3840"/>
                  </a:lnTo>
                  <a:lnTo>
                    <a:pt x="4909" y="3827"/>
                  </a:lnTo>
                  <a:lnTo>
                    <a:pt x="4874" y="3813"/>
                  </a:lnTo>
                  <a:lnTo>
                    <a:pt x="4803" y="3847"/>
                  </a:lnTo>
                  <a:lnTo>
                    <a:pt x="4755" y="3854"/>
                  </a:lnTo>
                  <a:lnTo>
                    <a:pt x="4661" y="3875"/>
                  </a:lnTo>
                  <a:lnTo>
                    <a:pt x="4637" y="3868"/>
                  </a:lnTo>
                  <a:lnTo>
                    <a:pt x="4625" y="3847"/>
                  </a:lnTo>
                  <a:lnTo>
                    <a:pt x="4578" y="3751"/>
                  </a:lnTo>
                  <a:lnTo>
                    <a:pt x="4578" y="3654"/>
                  </a:lnTo>
                  <a:lnTo>
                    <a:pt x="4507" y="3599"/>
                  </a:lnTo>
                  <a:lnTo>
                    <a:pt x="4460" y="3550"/>
                  </a:lnTo>
                  <a:lnTo>
                    <a:pt x="4436" y="3523"/>
                  </a:lnTo>
                  <a:lnTo>
                    <a:pt x="4436" y="3488"/>
                  </a:lnTo>
                  <a:lnTo>
                    <a:pt x="4424" y="3447"/>
                  </a:lnTo>
                  <a:lnTo>
                    <a:pt x="4400" y="3329"/>
                  </a:lnTo>
                  <a:lnTo>
                    <a:pt x="4353" y="3246"/>
                  </a:lnTo>
                  <a:lnTo>
                    <a:pt x="4353" y="3212"/>
                  </a:lnTo>
                  <a:lnTo>
                    <a:pt x="4365" y="3198"/>
                  </a:lnTo>
                  <a:lnTo>
                    <a:pt x="4448" y="3198"/>
                  </a:lnTo>
                  <a:lnTo>
                    <a:pt x="4306" y="2970"/>
                  </a:lnTo>
                  <a:lnTo>
                    <a:pt x="4306" y="2880"/>
                  </a:lnTo>
                  <a:lnTo>
                    <a:pt x="4341" y="2791"/>
                  </a:lnTo>
                  <a:lnTo>
                    <a:pt x="4365" y="2770"/>
                  </a:lnTo>
                  <a:lnTo>
                    <a:pt x="4389" y="2756"/>
                  </a:lnTo>
                  <a:lnTo>
                    <a:pt x="4412" y="2749"/>
                  </a:lnTo>
                  <a:lnTo>
                    <a:pt x="4436" y="2735"/>
                  </a:lnTo>
                  <a:lnTo>
                    <a:pt x="4483" y="2687"/>
                  </a:lnTo>
                  <a:lnTo>
                    <a:pt x="4377" y="2639"/>
                  </a:lnTo>
                  <a:lnTo>
                    <a:pt x="4282" y="2611"/>
                  </a:lnTo>
                  <a:lnTo>
                    <a:pt x="4259" y="2597"/>
                  </a:lnTo>
                  <a:lnTo>
                    <a:pt x="4235" y="2583"/>
                  </a:lnTo>
                  <a:lnTo>
                    <a:pt x="4235" y="2570"/>
                  </a:lnTo>
                  <a:lnTo>
                    <a:pt x="4247" y="2563"/>
                  </a:lnTo>
                  <a:lnTo>
                    <a:pt x="4270" y="2563"/>
                  </a:lnTo>
                  <a:lnTo>
                    <a:pt x="4282" y="2570"/>
                  </a:lnTo>
                  <a:lnTo>
                    <a:pt x="4294" y="2563"/>
                  </a:lnTo>
                  <a:lnTo>
                    <a:pt x="4282" y="2556"/>
                  </a:lnTo>
                  <a:lnTo>
                    <a:pt x="4282" y="2549"/>
                  </a:lnTo>
                  <a:lnTo>
                    <a:pt x="4294" y="2528"/>
                  </a:lnTo>
                  <a:lnTo>
                    <a:pt x="4223" y="2501"/>
                  </a:lnTo>
                  <a:lnTo>
                    <a:pt x="4199" y="2466"/>
                  </a:lnTo>
                  <a:lnTo>
                    <a:pt x="4140" y="2459"/>
                  </a:lnTo>
                  <a:lnTo>
                    <a:pt x="4128" y="2445"/>
                  </a:lnTo>
                  <a:lnTo>
                    <a:pt x="4046" y="2335"/>
                  </a:lnTo>
                  <a:lnTo>
                    <a:pt x="4022" y="2321"/>
                  </a:lnTo>
                  <a:lnTo>
                    <a:pt x="3963" y="2307"/>
                  </a:lnTo>
                  <a:lnTo>
                    <a:pt x="3951" y="2286"/>
                  </a:lnTo>
                  <a:lnTo>
                    <a:pt x="3939" y="2273"/>
                  </a:lnTo>
                  <a:lnTo>
                    <a:pt x="3939" y="2245"/>
                  </a:lnTo>
                  <a:lnTo>
                    <a:pt x="3939" y="2238"/>
                  </a:lnTo>
                  <a:lnTo>
                    <a:pt x="3951" y="2231"/>
                  </a:lnTo>
                  <a:lnTo>
                    <a:pt x="3927" y="2224"/>
                  </a:lnTo>
                  <a:lnTo>
                    <a:pt x="3880" y="2238"/>
                  </a:lnTo>
                  <a:lnTo>
                    <a:pt x="3845" y="2238"/>
                  </a:lnTo>
                  <a:lnTo>
                    <a:pt x="3774" y="2238"/>
                  </a:lnTo>
                  <a:lnTo>
                    <a:pt x="3667" y="2266"/>
                  </a:lnTo>
                  <a:lnTo>
                    <a:pt x="3691" y="2321"/>
                  </a:lnTo>
                  <a:lnTo>
                    <a:pt x="3691" y="2362"/>
                  </a:lnTo>
                  <a:lnTo>
                    <a:pt x="3679" y="2549"/>
                  </a:lnTo>
                  <a:lnTo>
                    <a:pt x="3679" y="2570"/>
                  </a:lnTo>
                  <a:lnTo>
                    <a:pt x="3679" y="2590"/>
                  </a:lnTo>
                  <a:lnTo>
                    <a:pt x="3726" y="2604"/>
                  </a:lnTo>
                  <a:lnTo>
                    <a:pt x="3738" y="2618"/>
                  </a:lnTo>
                  <a:lnTo>
                    <a:pt x="3738" y="2639"/>
                  </a:lnTo>
                  <a:lnTo>
                    <a:pt x="3738" y="2652"/>
                  </a:lnTo>
                  <a:lnTo>
                    <a:pt x="3679" y="2680"/>
                  </a:lnTo>
                  <a:lnTo>
                    <a:pt x="3608" y="2680"/>
                  </a:lnTo>
                  <a:lnTo>
                    <a:pt x="3679" y="2825"/>
                  </a:lnTo>
                  <a:lnTo>
                    <a:pt x="3726" y="2839"/>
                  </a:lnTo>
                  <a:lnTo>
                    <a:pt x="3762" y="2853"/>
                  </a:lnTo>
                  <a:lnTo>
                    <a:pt x="3868" y="2963"/>
                  </a:lnTo>
                  <a:lnTo>
                    <a:pt x="3916" y="2998"/>
                  </a:lnTo>
                  <a:lnTo>
                    <a:pt x="3963" y="3046"/>
                  </a:lnTo>
                  <a:lnTo>
                    <a:pt x="4034" y="3081"/>
                  </a:lnTo>
                  <a:lnTo>
                    <a:pt x="4057" y="3101"/>
                  </a:lnTo>
                  <a:lnTo>
                    <a:pt x="4069" y="3129"/>
                  </a:lnTo>
                  <a:lnTo>
                    <a:pt x="4069" y="3184"/>
                  </a:lnTo>
                  <a:lnTo>
                    <a:pt x="4034" y="3246"/>
                  </a:lnTo>
                  <a:lnTo>
                    <a:pt x="4010" y="3260"/>
                  </a:lnTo>
                  <a:lnTo>
                    <a:pt x="4034" y="3329"/>
                  </a:lnTo>
                  <a:lnTo>
                    <a:pt x="4188" y="3474"/>
                  </a:lnTo>
                  <a:lnTo>
                    <a:pt x="4199" y="3502"/>
                  </a:lnTo>
                  <a:lnTo>
                    <a:pt x="4211" y="3536"/>
                  </a:lnTo>
                  <a:lnTo>
                    <a:pt x="4152" y="3626"/>
                  </a:lnTo>
                  <a:lnTo>
                    <a:pt x="4057" y="3688"/>
                  </a:lnTo>
                  <a:lnTo>
                    <a:pt x="4022" y="3730"/>
                  </a:lnTo>
                  <a:lnTo>
                    <a:pt x="3987" y="3778"/>
                  </a:lnTo>
                  <a:lnTo>
                    <a:pt x="3987" y="3799"/>
                  </a:lnTo>
                  <a:lnTo>
                    <a:pt x="4022" y="3827"/>
                  </a:lnTo>
                  <a:lnTo>
                    <a:pt x="4057" y="3847"/>
                  </a:lnTo>
                  <a:lnTo>
                    <a:pt x="4093" y="3861"/>
                  </a:lnTo>
                  <a:lnTo>
                    <a:pt x="4117" y="3875"/>
                  </a:lnTo>
                  <a:lnTo>
                    <a:pt x="4128" y="3896"/>
                  </a:lnTo>
                  <a:lnTo>
                    <a:pt x="4140" y="3965"/>
                  </a:lnTo>
                  <a:lnTo>
                    <a:pt x="4211" y="4075"/>
                  </a:lnTo>
                  <a:lnTo>
                    <a:pt x="4093" y="4082"/>
                  </a:lnTo>
                  <a:lnTo>
                    <a:pt x="3904" y="3972"/>
                  </a:lnTo>
                  <a:lnTo>
                    <a:pt x="3774" y="3923"/>
                  </a:lnTo>
                  <a:lnTo>
                    <a:pt x="3715" y="3882"/>
                  </a:lnTo>
                  <a:lnTo>
                    <a:pt x="3644" y="3861"/>
                  </a:lnTo>
                  <a:lnTo>
                    <a:pt x="3584" y="3854"/>
                  </a:lnTo>
                  <a:lnTo>
                    <a:pt x="3537" y="3854"/>
                  </a:lnTo>
                  <a:lnTo>
                    <a:pt x="3466" y="3840"/>
                  </a:lnTo>
                  <a:lnTo>
                    <a:pt x="3431" y="3820"/>
                  </a:lnTo>
                  <a:lnTo>
                    <a:pt x="3395" y="3771"/>
                  </a:lnTo>
                  <a:lnTo>
                    <a:pt x="3312" y="3751"/>
                  </a:lnTo>
                  <a:lnTo>
                    <a:pt x="3241" y="3737"/>
                  </a:lnTo>
                  <a:lnTo>
                    <a:pt x="2981" y="3675"/>
                  </a:lnTo>
                  <a:lnTo>
                    <a:pt x="2946" y="3654"/>
                  </a:lnTo>
                  <a:lnTo>
                    <a:pt x="2910" y="3633"/>
                  </a:lnTo>
                  <a:lnTo>
                    <a:pt x="2827" y="3633"/>
                  </a:lnTo>
                  <a:lnTo>
                    <a:pt x="2780" y="3640"/>
                  </a:lnTo>
                  <a:lnTo>
                    <a:pt x="2674" y="3640"/>
                  </a:lnTo>
                  <a:lnTo>
                    <a:pt x="2709" y="3564"/>
                  </a:lnTo>
                  <a:lnTo>
                    <a:pt x="2721" y="3543"/>
                  </a:lnTo>
                  <a:lnTo>
                    <a:pt x="2721" y="3509"/>
                  </a:lnTo>
                  <a:lnTo>
                    <a:pt x="2745" y="3474"/>
                  </a:lnTo>
                  <a:lnTo>
                    <a:pt x="2816" y="3433"/>
                  </a:lnTo>
                  <a:lnTo>
                    <a:pt x="2816" y="3412"/>
                  </a:lnTo>
                  <a:lnTo>
                    <a:pt x="2816" y="3391"/>
                  </a:lnTo>
                  <a:lnTo>
                    <a:pt x="2816" y="3350"/>
                  </a:lnTo>
                  <a:lnTo>
                    <a:pt x="2851" y="3226"/>
                  </a:lnTo>
                  <a:lnTo>
                    <a:pt x="2910" y="3198"/>
                  </a:lnTo>
                  <a:lnTo>
                    <a:pt x="2898" y="3150"/>
                  </a:lnTo>
                  <a:lnTo>
                    <a:pt x="2875" y="3129"/>
                  </a:lnTo>
                  <a:lnTo>
                    <a:pt x="2839" y="3101"/>
                  </a:lnTo>
                  <a:lnTo>
                    <a:pt x="2804" y="3088"/>
                  </a:lnTo>
                  <a:lnTo>
                    <a:pt x="2709" y="3060"/>
                  </a:lnTo>
                  <a:lnTo>
                    <a:pt x="2626" y="3032"/>
                  </a:lnTo>
                  <a:lnTo>
                    <a:pt x="2603" y="3005"/>
                  </a:lnTo>
                  <a:lnTo>
                    <a:pt x="2555" y="2956"/>
                  </a:lnTo>
                  <a:lnTo>
                    <a:pt x="2508" y="2936"/>
                  </a:lnTo>
                  <a:lnTo>
                    <a:pt x="2461" y="2929"/>
                  </a:lnTo>
                  <a:lnTo>
                    <a:pt x="2425" y="2936"/>
                  </a:lnTo>
                  <a:lnTo>
                    <a:pt x="2390" y="2949"/>
                  </a:lnTo>
                  <a:lnTo>
                    <a:pt x="2354" y="2963"/>
                  </a:lnTo>
                  <a:lnTo>
                    <a:pt x="2343" y="2977"/>
                  </a:lnTo>
                  <a:lnTo>
                    <a:pt x="2307" y="2998"/>
                  </a:lnTo>
                  <a:lnTo>
                    <a:pt x="2248" y="2998"/>
                  </a:lnTo>
                  <a:lnTo>
                    <a:pt x="2212" y="2998"/>
                  </a:lnTo>
                  <a:lnTo>
                    <a:pt x="2177" y="3012"/>
                  </a:lnTo>
                  <a:lnTo>
                    <a:pt x="2142" y="3053"/>
                  </a:lnTo>
                  <a:lnTo>
                    <a:pt x="2094" y="3088"/>
                  </a:lnTo>
                  <a:lnTo>
                    <a:pt x="2035" y="3129"/>
                  </a:lnTo>
                  <a:lnTo>
                    <a:pt x="2023" y="3150"/>
                  </a:lnTo>
                  <a:lnTo>
                    <a:pt x="2023" y="3177"/>
                  </a:lnTo>
                  <a:lnTo>
                    <a:pt x="2000" y="3239"/>
                  </a:lnTo>
                  <a:lnTo>
                    <a:pt x="1917" y="3350"/>
                  </a:lnTo>
                  <a:lnTo>
                    <a:pt x="1917" y="3378"/>
                  </a:lnTo>
                  <a:lnTo>
                    <a:pt x="1893" y="3391"/>
                  </a:lnTo>
                  <a:lnTo>
                    <a:pt x="1858" y="3405"/>
                  </a:lnTo>
                  <a:lnTo>
                    <a:pt x="1822" y="3419"/>
                  </a:lnTo>
                  <a:lnTo>
                    <a:pt x="1763" y="3433"/>
                  </a:lnTo>
                  <a:lnTo>
                    <a:pt x="1716" y="3447"/>
                  </a:lnTo>
                  <a:lnTo>
                    <a:pt x="1657" y="3454"/>
                  </a:lnTo>
                  <a:lnTo>
                    <a:pt x="1597" y="3447"/>
                  </a:lnTo>
                  <a:lnTo>
                    <a:pt x="1538" y="3433"/>
                  </a:lnTo>
                  <a:lnTo>
                    <a:pt x="1444" y="3385"/>
                  </a:lnTo>
                  <a:lnTo>
                    <a:pt x="1195" y="3371"/>
                  </a:lnTo>
                  <a:lnTo>
                    <a:pt x="734" y="3440"/>
                  </a:lnTo>
                  <a:lnTo>
                    <a:pt x="640" y="3460"/>
                  </a:lnTo>
                  <a:lnTo>
                    <a:pt x="604" y="3481"/>
                  </a:lnTo>
                  <a:lnTo>
                    <a:pt x="580" y="3509"/>
                  </a:lnTo>
                  <a:lnTo>
                    <a:pt x="557" y="3516"/>
                  </a:lnTo>
                  <a:lnTo>
                    <a:pt x="509" y="3530"/>
                  </a:lnTo>
                  <a:lnTo>
                    <a:pt x="415" y="3571"/>
                  </a:lnTo>
                  <a:lnTo>
                    <a:pt x="356" y="3585"/>
                  </a:lnTo>
                  <a:lnTo>
                    <a:pt x="332" y="3578"/>
                  </a:lnTo>
                  <a:lnTo>
                    <a:pt x="308" y="3557"/>
                  </a:lnTo>
                  <a:lnTo>
                    <a:pt x="297" y="3502"/>
                  </a:lnTo>
                  <a:lnTo>
                    <a:pt x="166" y="3018"/>
                  </a:lnTo>
                  <a:lnTo>
                    <a:pt x="36" y="2487"/>
                  </a:lnTo>
                  <a:lnTo>
                    <a:pt x="1" y="2445"/>
                  </a:lnTo>
                  <a:lnTo>
                    <a:pt x="60" y="2452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2" name="Google Shape;617;p22">
              <a:extLst>
                <a:ext uri="{FF2B5EF4-FFF2-40B4-BE49-F238E27FC236}">
                  <a16:creationId xmlns:a16="http://schemas.microsoft.com/office/drawing/2014/main" id="{6871DC1B-FB6C-8D7C-46E8-10A85AFB99F2}"/>
                </a:ext>
              </a:extLst>
            </p:cNvPr>
            <p:cNvSpPr/>
            <p:nvPr/>
          </p:nvSpPr>
          <p:spPr>
            <a:xfrm flipH="1">
              <a:off x="3743985" y="1811613"/>
              <a:ext cx="397469" cy="447802"/>
            </a:xfrm>
            <a:custGeom>
              <a:avLst/>
              <a:gdLst/>
              <a:ahLst/>
              <a:cxnLst/>
              <a:rect l="l" t="t" r="r" b="b"/>
              <a:pathLst>
                <a:path w="6529" h="4698" extrusionOk="0">
                  <a:moveTo>
                    <a:pt x="12" y="2674"/>
                  </a:moveTo>
                  <a:lnTo>
                    <a:pt x="24" y="2639"/>
                  </a:lnTo>
                  <a:lnTo>
                    <a:pt x="24" y="2508"/>
                  </a:lnTo>
                  <a:lnTo>
                    <a:pt x="48" y="2473"/>
                  </a:lnTo>
                  <a:lnTo>
                    <a:pt x="95" y="2446"/>
                  </a:lnTo>
                  <a:lnTo>
                    <a:pt x="142" y="2425"/>
                  </a:lnTo>
                  <a:lnTo>
                    <a:pt x="225" y="2377"/>
                  </a:lnTo>
                  <a:lnTo>
                    <a:pt x="331" y="2273"/>
                  </a:lnTo>
                  <a:lnTo>
                    <a:pt x="473" y="2211"/>
                  </a:lnTo>
                  <a:lnTo>
                    <a:pt x="556" y="2170"/>
                  </a:lnTo>
                  <a:lnTo>
                    <a:pt x="603" y="2170"/>
                  </a:lnTo>
                  <a:lnTo>
                    <a:pt x="698" y="2170"/>
                  </a:lnTo>
                  <a:lnTo>
                    <a:pt x="899" y="2218"/>
                  </a:lnTo>
                  <a:lnTo>
                    <a:pt x="1065" y="2246"/>
                  </a:lnTo>
                  <a:lnTo>
                    <a:pt x="1479" y="2363"/>
                  </a:lnTo>
                  <a:lnTo>
                    <a:pt x="1621" y="2273"/>
                  </a:lnTo>
                  <a:lnTo>
                    <a:pt x="1739" y="2225"/>
                  </a:lnTo>
                  <a:lnTo>
                    <a:pt x="1904" y="2183"/>
                  </a:lnTo>
                  <a:lnTo>
                    <a:pt x="1940" y="2163"/>
                  </a:lnTo>
                  <a:lnTo>
                    <a:pt x="1964" y="2128"/>
                  </a:lnTo>
                  <a:lnTo>
                    <a:pt x="1987" y="2094"/>
                  </a:lnTo>
                  <a:lnTo>
                    <a:pt x="2011" y="1976"/>
                  </a:lnTo>
                  <a:lnTo>
                    <a:pt x="2011" y="1879"/>
                  </a:lnTo>
                  <a:lnTo>
                    <a:pt x="2094" y="1734"/>
                  </a:lnTo>
                  <a:lnTo>
                    <a:pt x="2094" y="1686"/>
                  </a:lnTo>
                  <a:lnTo>
                    <a:pt x="2094" y="1652"/>
                  </a:lnTo>
                  <a:lnTo>
                    <a:pt x="2070" y="1596"/>
                  </a:lnTo>
                  <a:lnTo>
                    <a:pt x="2153" y="1458"/>
                  </a:lnTo>
                  <a:lnTo>
                    <a:pt x="2129" y="1368"/>
                  </a:lnTo>
                  <a:lnTo>
                    <a:pt x="2105" y="1348"/>
                  </a:lnTo>
                  <a:lnTo>
                    <a:pt x="2082" y="1327"/>
                  </a:lnTo>
                  <a:lnTo>
                    <a:pt x="2034" y="1313"/>
                  </a:lnTo>
                  <a:lnTo>
                    <a:pt x="1964" y="1265"/>
                  </a:lnTo>
                  <a:lnTo>
                    <a:pt x="1904" y="1244"/>
                  </a:lnTo>
                  <a:lnTo>
                    <a:pt x="1857" y="1237"/>
                  </a:lnTo>
                  <a:lnTo>
                    <a:pt x="1810" y="1230"/>
                  </a:lnTo>
                  <a:lnTo>
                    <a:pt x="1609" y="1203"/>
                  </a:lnTo>
                  <a:lnTo>
                    <a:pt x="1573" y="1182"/>
                  </a:lnTo>
                  <a:lnTo>
                    <a:pt x="1561" y="1071"/>
                  </a:lnTo>
                  <a:lnTo>
                    <a:pt x="1538" y="1065"/>
                  </a:lnTo>
                  <a:lnTo>
                    <a:pt x="1526" y="1051"/>
                  </a:lnTo>
                  <a:lnTo>
                    <a:pt x="1538" y="1037"/>
                  </a:lnTo>
                  <a:lnTo>
                    <a:pt x="1609" y="975"/>
                  </a:lnTo>
                  <a:lnTo>
                    <a:pt x="1621" y="961"/>
                  </a:lnTo>
                  <a:lnTo>
                    <a:pt x="1585" y="919"/>
                  </a:lnTo>
                  <a:lnTo>
                    <a:pt x="1751" y="850"/>
                  </a:lnTo>
                  <a:lnTo>
                    <a:pt x="2413" y="664"/>
                  </a:lnTo>
                  <a:lnTo>
                    <a:pt x="2519" y="567"/>
                  </a:lnTo>
                  <a:lnTo>
                    <a:pt x="2555" y="471"/>
                  </a:lnTo>
                  <a:lnTo>
                    <a:pt x="2614" y="450"/>
                  </a:lnTo>
                  <a:lnTo>
                    <a:pt x="2661" y="450"/>
                  </a:lnTo>
                  <a:lnTo>
                    <a:pt x="2697" y="450"/>
                  </a:lnTo>
                  <a:lnTo>
                    <a:pt x="2709" y="443"/>
                  </a:lnTo>
                  <a:lnTo>
                    <a:pt x="2720" y="422"/>
                  </a:lnTo>
                  <a:lnTo>
                    <a:pt x="2862" y="408"/>
                  </a:lnTo>
                  <a:lnTo>
                    <a:pt x="2933" y="360"/>
                  </a:lnTo>
                  <a:lnTo>
                    <a:pt x="2992" y="319"/>
                  </a:lnTo>
                  <a:lnTo>
                    <a:pt x="3194" y="263"/>
                  </a:lnTo>
                  <a:lnTo>
                    <a:pt x="3312" y="243"/>
                  </a:lnTo>
                  <a:lnTo>
                    <a:pt x="3347" y="229"/>
                  </a:lnTo>
                  <a:lnTo>
                    <a:pt x="3442" y="208"/>
                  </a:lnTo>
                  <a:lnTo>
                    <a:pt x="3442" y="77"/>
                  </a:lnTo>
                  <a:lnTo>
                    <a:pt x="3442" y="70"/>
                  </a:lnTo>
                  <a:lnTo>
                    <a:pt x="3513" y="56"/>
                  </a:lnTo>
                  <a:lnTo>
                    <a:pt x="3596" y="49"/>
                  </a:lnTo>
                  <a:lnTo>
                    <a:pt x="3678" y="56"/>
                  </a:lnTo>
                  <a:lnTo>
                    <a:pt x="3761" y="77"/>
                  </a:lnTo>
                  <a:lnTo>
                    <a:pt x="3879" y="125"/>
                  </a:lnTo>
                  <a:lnTo>
                    <a:pt x="3879" y="105"/>
                  </a:lnTo>
                  <a:lnTo>
                    <a:pt x="3891" y="98"/>
                  </a:lnTo>
                  <a:lnTo>
                    <a:pt x="3903" y="91"/>
                  </a:lnTo>
                  <a:lnTo>
                    <a:pt x="3927" y="77"/>
                  </a:lnTo>
                  <a:lnTo>
                    <a:pt x="3950" y="91"/>
                  </a:lnTo>
                  <a:lnTo>
                    <a:pt x="3974" y="98"/>
                  </a:lnTo>
                  <a:lnTo>
                    <a:pt x="3998" y="91"/>
                  </a:lnTo>
                  <a:lnTo>
                    <a:pt x="4033" y="77"/>
                  </a:lnTo>
                  <a:lnTo>
                    <a:pt x="3986" y="56"/>
                  </a:lnTo>
                  <a:lnTo>
                    <a:pt x="3927" y="49"/>
                  </a:lnTo>
                  <a:lnTo>
                    <a:pt x="3879" y="49"/>
                  </a:lnTo>
                  <a:lnTo>
                    <a:pt x="3820" y="63"/>
                  </a:lnTo>
                  <a:lnTo>
                    <a:pt x="3820" y="35"/>
                  </a:lnTo>
                  <a:lnTo>
                    <a:pt x="3844" y="22"/>
                  </a:lnTo>
                  <a:lnTo>
                    <a:pt x="3868" y="8"/>
                  </a:lnTo>
                  <a:lnTo>
                    <a:pt x="3903" y="1"/>
                  </a:lnTo>
                  <a:lnTo>
                    <a:pt x="3998" y="22"/>
                  </a:lnTo>
                  <a:lnTo>
                    <a:pt x="4128" y="42"/>
                  </a:lnTo>
                  <a:lnTo>
                    <a:pt x="4246" y="42"/>
                  </a:lnTo>
                  <a:lnTo>
                    <a:pt x="4293" y="22"/>
                  </a:lnTo>
                  <a:lnTo>
                    <a:pt x="4376" y="15"/>
                  </a:lnTo>
                  <a:lnTo>
                    <a:pt x="4400" y="49"/>
                  </a:lnTo>
                  <a:lnTo>
                    <a:pt x="4412" y="105"/>
                  </a:lnTo>
                  <a:lnTo>
                    <a:pt x="4506" y="146"/>
                  </a:lnTo>
                  <a:lnTo>
                    <a:pt x="4613" y="181"/>
                  </a:lnTo>
                  <a:lnTo>
                    <a:pt x="4731" y="208"/>
                  </a:lnTo>
                  <a:lnTo>
                    <a:pt x="4897" y="236"/>
                  </a:lnTo>
                  <a:lnTo>
                    <a:pt x="4920" y="243"/>
                  </a:lnTo>
                  <a:lnTo>
                    <a:pt x="4956" y="256"/>
                  </a:lnTo>
                  <a:lnTo>
                    <a:pt x="5003" y="284"/>
                  </a:lnTo>
                  <a:lnTo>
                    <a:pt x="5015" y="305"/>
                  </a:lnTo>
                  <a:lnTo>
                    <a:pt x="5027" y="346"/>
                  </a:lnTo>
                  <a:lnTo>
                    <a:pt x="5027" y="388"/>
                  </a:lnTo>
                  <a:lnTo>
                    <a:pt x="5039" y="408"/>
                  </a:lnTo>
                  <a:lnTo>
                    <a:pt x="5086" y="422"/>
                  </a:lnTo>
                  <a:lnTo>
                    <a:pt x="5109" y="429"/>
                  </a:lnTo>
                  <a:lnTo>
                    <a:pt x="5216" y="450"/>
                  </a:lnTo>
                  <a:lnTo>
                    <a:pt x="5240" y="450"/>
                  </a:lnTo>
                  <a:lnTo>
                    <a:pt x="5263" y="484"/>
                  </a:lnTo>
                  <a:lnTo>
                    <a:pt x="5311" y="671"/>
                  </a:lnTo>
                  <a:lnTo>
                    <a:pt x="5334" y="705"/>
                  </a:lnTo>
                  <a:lnTo>
                    <a:pt x="5370" y="733"/>
                  </a:lnTo>
                  <a:lnTo>
                    <a:pt x="5488" y="802"/>
                  </a:lnTo>
                  <a:lnTo>
                    <a:pt x="5571" y="850"/>
                  </a:lnTo>
                  <a:lnTo>
                    <a:pt x="5606" y="913"/>
                  </a:lnTo>
                  <a:lnTo>
                    <a:pt x="5571" y="995"/>
                  </a:lnTo>
                  <a:lnTo>
                    <a:pt x="5606" y="1016"/>
                  </a:lnTo>
                  <a:lnTo>
                    <a:pt x="5748" y="1078"/>
                  </a:lnTo>
                  <a:lnTo>
                    <a:pt x="5784" y="1106"/>
                  </a:lnTo>
                  <a:lnTo>
                    <a:pt x="5795" y="1127"/>
                  </a:lnTo>
                  <a:lnTo>
                    <a:pt x="5831" y="1140"/>
                  </a:lnTo>
                  <a:lnTo>
                    <a:pt x="5902" y="1147"/>
                  </a:lnTo>
                  <a:lnTo>
                    <a:pt x="5996" y="1182"/>
                  </a:lnTo>
                  <a:lnTo>
                    <a:pt x="6221" y="1210"/>
                  </a:lnTo>
                  <a:lnTo>
                    <a:pt x="6257" y="1230"/>
                  </a:lnTo>
                  <a:lnTo>
                    <a:pt x="6233" y="1258"/>
                  </a:lnTo>
                  <a:lnTo>
                    <a:pt x="6233" y="1272"/>
                  </a:lnTo>
                  <a:lnTo>
                    <a:pt x="6292" y="1306"/>
                  </a:lnTo>
                  <a:lnTo>
                    <a:pt x="6292" y="1306"/>
                  </a:lnTo>
                  <a:lnTo>
                    <a:pt x="6269" y="1313"/>
                  </a:lnTo>
                  <a:lnTo>
                    <a:pt x="6174" y="1375"/>
                  </a:lnTo>
                  <a:lnTo>
                    <a:pt x="6138" y="1417"/>
                  </a:lnTo>
                  <a:lnTo>
                    <a:pt x="6079" y="1603"/>
                  </a:lnTo>
                  <a:lnTo>
                    <a:pt x="5985" y="1679"/>
                  </a:lnTo>
                  <a:lnTo>
                    <a:pt x="5914" y="1748"/>
                  </a:lnTo>
                  <a:lnTo>
                    <a:pt x="5855" y="1776"/>
                  </a:lnTo>
                  <a:lnTo>
                    <a:pt x="5654" y="1817"/>
                  </a:lnTo>
                  <a:lnTo>
                    <a:pt x="5594" y="1852"/>
                  </a:lnTo>
                  <a:lnTo>
                    <a:pt x="5535" y="1907"/>
                  </a:lnTo>
                  <a:lnTo>
                    <a:pt x="5464" y="1962"/>
                  </a:lnTo>
                  <a:lnTo>
                    <a:pt x="5417" y="2149"/>
                  </a:lnTo>
                  <a:lnTo>
                    <a:pt x="5405" y="2246"/>
                  </a:lnTo>
                  <a:lnTo>
                    <a:pt x="5429" y="2342"/>
                  </a:lnTo>
                  <a:lnTo>
                    <a:pt x="5630" y="2480"/>
                  </a:lnTo>
                  <a:lnTo>
                    <a:pt x="5807" y="2632"/>
                  </a:lnTo>
                  <a:lnTo>
                    <a:pt x="6008" y="2867"/>
                  </a:lnTo>
                  <a:lnTo>
                    <a:pt x="6127" y="2971"/>
                  </a:lnTo>
                  <a:lnTo>
                    <a:pt x="6198" y="3047"/>
                  </a:lnTo>
                  <a:lnTo>
                    <a:pt x="6186" y="3254"/>
                  </a:lnTo>
                  <a:lnTo>
                    <a:pt x="6198" y="3316"/>
                  </a:lnTo>
                  <a:lnTo>
                    <a:pt x="6245" y="3420"/>
                  </a:lnTo>
                  <a:lnTo>
                    <a:pt x="6387" y="3551"/>
                  </a:lnTo>
                  <a:lnTo>
                    <a:pt x="6529" y="3848"/>
                  </a:lnTo>
                  <a:lnTo>
                    <a:pt x="6529" y="4069"/>
                  </a:lnTo>
                  <a:lnTo>
                    <a:pt x="6493" y="4165"/>
                  </a:lnTo>
                  <a:lnTo>
                    <a:pt x="6257" y="4469"/>
                  </a:lnTo>
                  <a:lnTo>
                    <a:pt x="6150" y="4663"/>
                  </a:lnTo>
                  <a:lnTo>
                    <a:pt x="4719" y="4683"/>
                  </a:lnTo>
                  <a:lnTo>
                    <a:pt x="4459" y="4690"/>
                  </a:lnTo>
                  <a:lnTo>
                    <a:pt x="4092" y="4697"/>
                  </a:lnTo>
                  <a:lnTo>
                    <a:pt x="4045" y="4690"/>
                  </a:lnTo>
                  <a:lnTo>
                    <a:pt x="3998" y="4677"/>
                  </a:lnTo>
                  <a:lnTo>
                    <a:pt x="3998" y="4656"/>
                  </a:lnTo>
                  <a:lnTo>
                    <a:pt x="3986" y="4614"/>
                  </a:lnTo>
                  <a:lnTo>
                    <a:pt x="3714" y="4393"/>
                  </a:lnTo>
                  <a:lnTo>
                    <a:pt x="3596" y="4345"/>
                  </a:lnTo>
                  <a:lnTo>
                    <a:pt x="3466" y="4324"/>
                  </a:lnTo>
                  <a:lnTo>
                    <a:pt x="3241" y="4297"/>
                  </a:lnTo>
                  <a:lnTo>
                    <a:pt x="3099" y="4262"/>
                  </a:lnTo>
                  <a:lnTo>
                    <a:pt x="3028" y="4235"/>
                  </a:lnTo>
                  <a:lnTo>
                    <a:pt x="2933" y="4152"/>
                  </a:lnTo>
                  <a:lnTo>
                    <a:pt x="2862" y="3965"/>
                  </a:lnTo>
                  <a:lnTo>
                    <a:pt x="2815" y="3931"/>
                  </a:lnTo>
                  <a:lnTo>
                    <a:pt x="2744" y="3889"/>
                  </a:lnTo>
                  <a:lnTo>
                    <a:pt x="2649" y="3855"/>
                  </a:lnTo>
                  <a:lnTo>
                    <a:pt x="2519" y="3703"/>
                  </a:lnTo>
                  <a:lnTo>
                    <a:pt x="2460" y="3661"/>
                  </a:lnTo>
                  <a:lnTo>
                    <a:pt x="2259" y="3585"/>
                  </a:lnTo>
                  <a:lnTo>
                    <a:pt x="2153" y="3530"/>
                  </a:lnTo>
                  <a:lnTo>
                    <a:pt x="2011" y="3420"/>
                  </a:lnTo>
                  <a:lnTo>
                    <a:pt x="1774" y="3275"/>
                  </a:lnTo>
                  <a:lnTo>
                    <a:pt x="1727" y="3233"/>
                  </a:lnTo>
                  <a:lnTo>
                    <a:pt x="1644" y="3164"/>
                  </a:lnTo>
                  <a:lnTo>
                    <a:pt x="1597" y="3150"/>
                  </a:lnTo>
                  <a:lnTo>
                    <a:pt x="1490" y="3130"/>
                  </a:lnTo>
                  <a:lnTo>
                    <a:pt x="1207" y="3116"/>
                  </a:lnTo>
                  <a:lnTo>
                    <a:pt x="1124" y="3116"/>
                  </a:lnTo>
                  <a:lnTo>
                    <a:pt x="1053" y="3130"/>
                  </a:lnTo>
                  <a:lnTo>
                    <a:pt x="1006" y="3136"/>
                  </a:lnTo>
                  <a:lnTo>
                    <a:pt x="958" y="3123"/>
                  </a:lnTo>
                  <a:lnTo>
                    <a:pt x="899" y="3109"/>
                  </a:lnTo>
                  <a:lnTo>
                    <a:pt x="840" y="3102"/>
                  </a:lnTo>
                  <a:lnTo>
                    <a:pt x="769" y="3095"/>
                  </a:lnTo>
                  <a:lnTo>
                    <a:pt x="556" y="3102"/>
                  </a:lnTo>
                  <a:lnTo>
                    <a:pt x="438" y="3012"/>
                  </a:lnTo>
                  <a:lnTo>
                    <a:pt x="343" y="2922"/>
                  </a:lnTo>
                  <a:lnTo>
                    <a:pt x="272" y="2881"/>
                  </a:lnTo>
                  <a:lnTo>
                    <a:pt x="213" y="2853"/>
                  </a:lnTo>
                  <a:lnTo>
                    <a:pt x="142" y="2839"/>
                  </a:lnTo>
                  <a:lnTo>
                    <a:pt x="119" y="2805"/>
                  </a:lnTo>
                  <a:lnTo>
                    <a:pt x="107" y="2777"/>
                  </a:lnTo>
                  <a:lnTo>
                    <a:pt x="95" y="2757"/>
                  </a:lnTo>
                  <a:lnTo>
                    <a:pt x="71" y="2736"/>
                  </a:lnTo>
                  <a:lnTo>
                    <a:pt x="12" y="2701"/>
                  </a:lnTo>
                  <a:lnTo>
                    <a:pt x="0" y="2688"/>
                  </a:lnTo>
                  <a:lnTo>
                    <a:pt x="12" y="2674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74" name="Google Shape;618;p22">
              <a:extLst>
                <a:ext uri="{FF2B5EF4-FFF2-40B4-BE49-F238E27FC236}">
                  <a16:creationId xmlns:a16="http://schemas.microsoft.com/office/drawing/2014/main" id="{76A6CF41-3CD8-39C7-E8C9-AB9094F5408B}"/>
                </a:ext>
              </a:extLst>
            </p:cNvPr>
            <p:cNvSpPr/>
            <p:nvPr/>
          </p:nvSpPr>
          <p:spPr>
            <a:xfrm flipH="1">
              <a:off x="3420705" y="1976894"/>
              <a:ext cx="431317" cy="1002645"/>
            </a:xfrm>
            <a:custGeom>
              <a:avLst/>
              <a:gdLst/>
              <a:ahLst/>
              <a:cxnLst/>
              <a:rect l="l" t="t" r="r" b="b"/>
              <a:pathLst>
                <a:path w="7085" h="10519" extrusionOk="0">
                  <a:moveTo>
                    <a:pt x="4755" y="10035"/>
                  </a:moveTo>
                  <a:lnTo>
                    <a:pt x="4755" y="10035"/>
                  </a:lnTo>
                  <a:lnTo>
                    <a:pt x="4802" y="10056"/>
                  </a:lnTo>
                  <a:lnTo>
                    <a:pt x="4862" y="10063"/>
                  </a:lnTo>
                  <a:lnTo>
                    <a:pt x="4885" y="10056"/>
                  </a:lnTo>
                  <a:lnTo>
                    <a:pt x="4944" y="10015"/>
                  </a:lnTo>
                  <a:lnTo>
                    <a:pt x="4992" y="10008"/>
                  </a:lnTo>
                  <a:lnTo>
                    <a:pt x="5039" y="10015"/>
                  </a:lnTo>
                  <a:lnTo>
                    <a:pt x="5074" y="10028"/>
                  </a:lnTo>
                  <a:lnTo>
                    <a:pt x="5086" y="10042"/>
                  </a:lnTo>
                  <a:lnTo>
                    <a:pt x="5098" y="10077"/>
                  </a:lnTo>
                  <a:lnTo>
                    <a:pt x="5145" y="10077"/>
                  </a:lnTo>
                  <a:lnTo>
                    <a:pt x="5193" y="10077"/>
                  </a:lnTo>
                  <a:lnTo>
                    <a:pt x="5240" y="10084"/>
                  </a:lnTo>
                  <a:lnTo>
                    <a:pt x="5287" y="10104"/>
                  </a:lnTo>
                  <a:lnTo>
                    <a:pt x="5311" y="10132"/>
                  </a:lnTo>
                  <a:lnTo>
                    <a:pt x="5323" y="10160"/>
                  </a:lnTo>
                  <a:lnTo>
                    <a:pt x="5323" y="10167"/>
                  </a:lnTo>
                  <a:lnTo>
                    <a:pt x="5323" y="10167"/>
                  </a:lnTo>
                  <a:lnTo>
                    <a:pt x="5169" y="10153"/>
                  </a:lnTo>
                  <a:lnTo>
                    <a:pt x="5003" y="10070"/>
                  </a:lnTo>
                  <a:lnTo>
                    <a:pt x="4956" y="10070"/>
                  </a:lnTo>
                  <a:lnTo>
                    <a:pt x="4909" y="10077"/>
                  </a:lnTo>
                  <a:lnTo>
                    <a:pt x="4873" y="10104"/>
                  </a:lnTo>
                  <a:lnTo>
                    <a:pt x="4850" y="10111"/>
                  </a:lnTo>
                  <a:lnTo>
                    <a:pt x="4826" y="10111"/>
                  </a:lnTo>
                  <a:lnTo>
                    <a:pt x="4802" y="10111"/>
                  </a:lnTo>
                  <a:lnTo>
                    <a:pt x="4779" y="10098"/>
                  </a:lnTo>
                  <a:lnTo>
                    <a:pt x="4755" y="10091"/>
                  </a:lnTo>
                  <a:lnTo>
                    <a:pt x="4743" y="10077"/>
                  </a:lnTo>
                  <a:lnTo>
                    <a:pt x="4743" y="10070"/>
                  </a:lnTo>
                  <a:lnTo>
                    <a:pt x="4743" y="10049"/>
                  </a:lnTo>
                  <a:lnTo>
                    <a:pt x="4755" y="10035"/>
                  </a:lnTo>
                  <a:close/>
                  <a:moveTo>
                    <a:pt x="4850" y="9932"/>
                  </a:moveTo>
                  <a:lnTo>
                    <a:pt x="4932" y="9939"/>
                  </a:lnTo>
                  <a:lnTo>
                    <a:pt x="5003" y="9918"/>
                  </a:lnTo>
                  <a:lnTo>
                    <a:pt x="5063" y="9870"/>
                  </a:lnTo>
                  <a:lnTo>
                    <a:pt x="5098" y="9835"/>
                  </a:lnTo>
                  <a:lnTo>
                    <a:pt x="5134" y="9807"/>
                  </a:lnTo>
                  <a:lnTo>
                    <a:pt x="5193" y="9773"/>
                  </a:lnTo>
                  <a:lnTo>
                    <a:pt x="5299" y="9745"/>
                  </a:lnTo>
                  <a:lnTo>
                    <a:pt x="5311" y="9759"/>
                  </a:lnTo>
                  <a:lnTo>
                    <a:pt x="5323" y="9766"/>
                  </a:lnTo>
                  <a:lnTo>
                    <a:pt x="5323" y="9773"/>
                  </a:lnTo>
                  <a:lnTo>
                    <a:pt x="5299" y="9780"/>
                  </a:lnTo>
                  <a:lnTo>
                    <a:pt x="5275" y="9780"/>
                  </a:lnTo>
                  <a:lnTo>
                    <a:pt x="5264" y="9787"/>
                  </a:lnTo>
                  <a:lnTo>
                    <a:pt x="5240" y="9794"/>
                  </a:lnTo>
                  <a:lnTo>
                    <a:pt x="5311" y="9807"/>
                  </a:lnTo>
                  <a:lnTo>
                    <a:pt x="5382" y="9835"/>
                  </a:lnTo>
                  <a:lnTo>
                    <a:pt x="5382" y="9856"/>
                  </a:lnTo>
                  <a:lnTo>
                    <a:pt x="5299" y="9870"/>
                  </a:lnTo>
                  <a:lnTo>
                    <a:pt x="5429" y="9870"/>
                  </a:lnTo>
                  <a:lnTo>
                    <a:pt x="5406" y="9890"/>
                  </a:lnTo>
                  <a:lnTo>
                    <a:pt x="5346" y="9911"/>
                  </a:lnTo>
                  <a:lnTo>
                    <a:pt x="5323" y="9932"/>
                  </a:lnTo>
                  <a:lnTo>
                    <a:pt x="5382" y="9932"/>
                  </a:lnTo>
                  <a:lnTo>
                    <a:pt x="5465" y="9918"/>
                  </a:lnTo>
                  <a:lnTo>
                    <a:pt x="5524" y="9918"/>
                  </a:lnTo>
                  <a:lnTo>
                    <a:pt x="5571" y="9925"/>
                  </a:lnTo>
                  <a:lnTo>
                    <a:pt x="5654" y="9966"/>
                  </a:lnTo>
                  <a:lnTo>
                    <a:pt x="5701" y="9980"/>
                  </a:lnTo>
                  <a:lnTo>
                    <a:pt x="5737" y="9987"/>
                  </a:lnTo>
                  <a:lnTo>
                    <a:pt x="5760" y="10022"/>
                  </a:lnTo>
                  <a:lnTo>
                    <a:pt x="5760" y="10049"/>
                  </a:lnTo>
                  <a:lnTo>
                    <a:pt x="5749" y="10070"/>
                  </a:lnTo>
                  <a:lnTo>
                    <a:pt x="5725" y="10063"/>
                  </a:lnTo>
                  <a:lnTo>
                    <a:pt x="5583" y="10035"/>
                  </a:lnTo>
                  <a:lnTo>
                    <a:pt x="5559" y="10022"/>
                  </a:lnTo>
                  <a:lnTo>
                    <a:pt x="5536" y="10001"/>
                  </a:lnTo>
                  <a:lnTo>
                    <a:pt x="5500" y="9987"/>
                  </a:lnTo>
                  <a:lnTo>
                    <a:pt x="5441" y="9980"/>
                  </a:lnTo>
                  <a:lnTo>
                    <a:pt x="5394" y="9980"/>
                  </a:lnTo>
                  <a:lnTo>
                    <a:pt x="5323" y="9987"/>
                  </a:lnTo>
                  <a:lnTo>
                    <a:pt x="5122" y="9987"/>
                  </a:lnTo>
                  <a:lnTo>
                    <a:pt x="5027" y="9980"/>
                  </a:lnTo>
                  <a:lnTo>
                    <a:pt x="4932" y="9959"/>
                  </a:lnTo>
                  <a:lnTo>
                    <a:pt x="4862" y="10008"/>
                  </a:lnTo>
                  <a:lnTo>
                    <a:pt x="4814" y="10022"/>
                  </a:lnTo>
                  <a:lnTo>
                    <a:pt x="4767" y="9994"/>
                  </a:lnTo>
                  <a:lnTo>
                    <a:pt x="4696" y="9932"/>
                  </a:lnTo>
                  <a:lnTo>
                    <a:pt x="4767" y="9925"/>
                  </a:lnTo>
                  <a:lnTo>
                    <a:pt x="4850" y="9932"/>
                  </a:lnTo>
                  <a:close/>
                  <a:moveTo>
                    <a:pt x="178" y="7957"/>
                  </a:moveTo>
                  <a:lnTo>
                    <a:pt x="214" y="7881"/>
                  </a:lnTo>
                  <a:lnTo>
                    <a:pt x="521" y="7577"/>
                  </a:lnTo>
                  <a:lnTo>
                    <a:pt x="533" y="7480"/>
                  </a:lnTo>
                  <a:lnTo>
                    <a:pt x="474" y="7356"/>
                  </a:lnTo>
                  <a:lnTo>
                    <a:pt x="391" y="7321"/>
                  </a:lnTo>
                  <a:lnTo>
                    <a:pt x="190" y="7252"/>
                  </a:lnTo>
                  <a:lnTo>
                    <a:pt x="154" y="7128"/>
                  </a:lnTo>
                  <a:lnTo>
                    <a:pt x="143" y="7066"/>
                  </a:lnTo>
                  <a:lnTo>
                    <a:pt x="1" y="6976"/>
                  </a:lnTo>
                  <a:lnTo>
                    <a:pt x="154" y="6886"/>
                  </a:lnTo>
                  <a:lnTo>
                    <a:pt x="178" y="6872"/>
                  </a:lnTo>
                  <a:lnTo>
                    <a:pt x="214" y="6831"/>
                  </a:lnTo>
                  <a:lnTo>
                    <a:pt x="202" y="6789"/>
                  </a:lnTo>
                  <a:lnTo>
                    <a:pt x="166" y="6700"/>
                  </a:lnTo>
                  <a:lnTo>
                    <a:pt x="178" y="6637"/>
                  </a:lnTo>
                  <a:lnTo>
                    <a:pt x="202" y="6610"/>
                  </a:lnTo>
                  <a:lnTo>
                    <a:pt x="308" y="6506"/>
                  </a:lnTo>
                  <a:lnTo>
                    <a:pt x="332" y="6451"/>
                  </a:lnTo>
                  <a:lnTo>
                    <a:pt x="355" y="6396"/>
                  </a:lnTo>
                  <a:lnTo>
                    <a:pt x="344" y="6340"/>
                  </a:lnTo>
                  <a:lnTo>
                    <a:pt x="237" y="6189"/>
                  </a:lnTo>
                  <a:lnTo>
                    <a:pt x="261" y="6085"/>
                  </a:lnTo>
                  <a:lnTo>
                    <a:pt x="367" y="6057"/>
                  </a:lnTo>
                  <a:lnTo>
                    <a:pt x="462" y="6057"/>
                  </a:lnTo>
                  <a:lnTo>
                    <a:pt x="557" y="6030"/>
                  </a:lnTo>
                  <a:lnTo>
                    <a:pt x="663" y="5954"/>
                  </a:lnTo>
                  <a:lnTo>
                    <a:pt x="758" y="5809"/>
                  </a:lnTo>
                  <a:lnTo>
                    <a:pt x="793" y="5677"/>
                  </a:lnTo>
                  <a:lnTo>
                    <a:pt x="829" y="5636"/>
                  </a:lnTo>
                  <a:lnTo>
                    <a:pt x="900" y="5608"/>
                  </a:lnTo>
                  <a:lnTo>
                    <a:pt x="1030" y="5595"/>
                  </a:lnTo>
                  <a:lnTo>
                    <a:pt x="1172" y="5595"/>
                  </a:lnTo>
                  <a:lnTo>
                    <a:pt x="1325" y="5608"/>
                  </a:lnTo>
                  <a:lnTo>
                    <a:pt x="1444" y="5622"/>
                  </a:lnTo>
                  <a:lnTo>
                    <a:pt x="1633" y="5636"/>
                  </a:lnTo>
                  <a:lnTo>
                    <a:pt x="1846" y="5643"/>
                  </a:lnTo>
                  <a:lnTo>
                    <a:pt x="2011" y="5664"/>
                  </a:lnTo>
                  <a:lnTo>
                    <a:pt x="2319" y="5671"/>
                  </a:lnTo>
                  <a:lnTo>
                    <a:pt x="2413" y="5664"/>
                  </a:lnTo>
                  <a:lnTo>
                    <a:pt x="2520" y="5650"/>
                  </a:lnTo>
                  <a:lnTo>
                    <a:pt x="2567" y="5629"/>
                  </a:lnTo>
                  <a:lnTo>
                    <a:pt x="2567" y="5622"/>
                  </a:lnTo>
                  <a:lnTo>
                    <a:pt x="2603" y="5601"/>
                  </a:lnTo>
                  <a:lnTo>
                    <a:pt x="2614" y="5553"/>
                  </a:lnTo>
                  <a:lnTo>
                    <a:pt x="2650" y="5512"/>
                  </a:lnTo>
                  <a:lnTo>
                    <a:pt x="2756" y="5450"/>
                  </a:lnTo>
                  <a:lnTo>
                    <a:pt x="2768" y="5436"/>
                  </a:lnTo>
                  <a:lnTo>
                    <a:pt x="2780" y="5387"/>
                  </a:lnTo>
                  <a:lnTo>
                    <a:pt x="2804" y="5380"/>
                  </a:lnTo>
                  <a:lnTo>
                    <a:pt x="2827" y="5374"/>
                  </a:lnTo>
                  <a:lnTo>
                    <a:pt x="2863" y="5367"/>
                  </a:lnTo>
                  <a:lnTo>
                    <a:pt x="2886" y="5353"/>
                  </a:lnTo>
                  <a:lnTo>
                    <a:pt x="2898" y="5318"/>
                  </a:lnTo>
                  <a:lnTo>
                    <a:pt x="2886" y="5277"/>
                  </a:lnTo>
                  <a:lnTo>
                    <a:pt x="2863" y="5235"/>
                  </a:lnTo>
                  <a:lnTo>
                    <a:pt x="2839" y="5215"/>
                  </a:lnTo>
                  <a:lnTo>
                    <a:pt x="2875" y="5201"/>
                  </a:lnTo>
                  <a:lnTo>
                    <a:pt x="2886" y="5201"/>
                  </a:lnTo>
                  <a:lnTo>
                    <a:pt x="2851" y="5166"/>
                  </a:lnTo>
                  <a:lnTo>
                    <a:pt x="2851" y="5139"/>
                  </a:lnTo>
                  <a:lnTo>
                    <a:pt x="2886" y="5118"/>
                  </a:lnTo>
                  <a:lnTo>
                    <a:pt x="2922" y="5077"/>
                  </a:lnTo>
                  <a:lnTo>
                    <a:pt x="2886" y="5077"/>
                  </a:lnTo>
                  <a:lnTo>
                    <a:pt x="2863" y="5070"/>
                  </a:lnTo>
                  <a:lnTo>
                    <a:pt x="2851" y="5063"/>
                  </a:lnTo>
                  <a:lnTo>
                    <a:pt x="2839" y="5049"/>
                  </a:lnTo>
                  <a:lnTo>
                    <a:pt x="2898" y="5035"/>
                  </a:lnTo>
                  <a:lnTo>
                    <a:pt x="2910" y="5014"/>
                  </a:lnTo>
                  <a:lnTo>
                    <a:pt x="2886" y="4987"/>
                  </a:lnTo>
                  <a:lnTo>
                    <a:pt x="2851" y="4959"/>
                  </a:lnTo>
                  <a:lnTo>
                    <a:pt x="2851" y="4945"/>
                  </a:lnTo>
                  <a:lnTo>
                    <a:pt x="2946" y="4876"/>
                  </a:lnTo>
                  <a:lnTo>
                    <a:pt x="2993" y="4890"/>
                  </a:lnTo>
                  <a:lnTo>
                    <a:pt x="3028" y="4869"/>
                  </a:lnTo>
                  <a:lnTo>
                    <a:pt x="3052" y="4842"/>
                  </a:lnTo>
                  <a:lnTo>
                    <a:pt x="3099" y="4814"/>
                  </a:lnTo>
                  <a:lnTo>
                    <a:pt x="3099" y="4780"/>
                  </a:lnTo>
                  <a:lnTo>
                    <a:pt x="3111" y="4745"/>
                  </a:lnTo>
                  <a:lnTo>
                    <a:pt x="3147" y="4724"/>
                  </a:lnTo>
                  <a:lnTo>
                    <a:pt x="3206" y="4711"/>
                  </a:lnTo>
                  <a:lnTo>
                    <a:pt x="3253" y="4724"/>
                  </a:lnTo>
                  <a:lnTo>
                    <a:pt x="3265" y="4697"/>
                  </a:lnTo>
                  <a:lnTo>
                    <a:pt x="3265" y="4648"/>
                  </a:lnTo>
                  <a:lnTo>
                    <a:pt x="3229" y="4614"/>
                  </a:lnTo>
                  <a:lnTo>
                    <a:pt x="3206" y="4614"/>
                  </a:lnTo>
                  <a:lnTo>
                    <a:pt x="3182" y="4628"/>
                  </a:lnTo>
                  <a:lnTo>
                    <a:pt x="3158" y="4628"/>
                  </a:lnTo>
                  <a:lnTo>
                    <a:pt x="3147" y="4593"/>
                  </a:lnTo>
                  <a:lnTo>
                    <a:pt x="3170" y="4579"/>
                  </a:lnTo>
                  <a:lnTo>
                    <a:pt x="3253" y="4572"/>
                  </a:lnTo>
                  <a:lnTo>
                    <a:pt x="3277" y="4572"/>
                  </a:lnTo>
                  <a:lnTo>
                    <a:pt x="3312" y="4545"/>
                  </a:lnTo>
                  <a:lnTo>
                    <a:pt x="3300" y="4524"/>
                  </a:lnTo>
                  <a:lnTo>
                    <a:pt x="3289" y="4503"/>
                  </a:lnTo>
                  <a:lnTo>
                    <a:pt x="3277" y="4483"/>
                  </a:lnTo>
                  <a:lnTo>
                    <a:pt x="3300" y="4469"/>
                  </a:lnTo>
                  <a:lnTo>
                    <a:pt x="3336" y="4490"/>
                  </a:lnTo>
                  <a:lnTo>
                    <a:pt x="3359" y="4510"/>
                  </a:lnTo>
                  <a:lnTo>
                    <a:pt x="3359" y="4524"/>
                  </a:lnTo>
                  <a:lnTo>
                    <a:pt x="3395" y="4517"/>
                  </a:lnTo>
                  <a:lnTo>
                    <a:pt x="3419" y="4510"/>
                  </a:lnTo>
                  <a:lnTo>
                    <a:pt x="3430" y="4496"/>
                  </a:lnTo>
                  <a:lnTo>
                    <a:pt x="3442" y="4469"/>
                  </a:lnTo>
                  <a:lnTo>
                    <a:pt x="3454" y="4455"/>
                  </a:lnTo>
                  <a:lnTo>
                    <a:pt x="3478" y="4448"/>
                  </a:lnTo>
                  <a:lnTo>
                    <a:pt x="3513" y="4448"/>
                  </a:lnTo>
                  <a:lnTo>
                    <a:pt x="3549" y="4448"/>
                  </a:lnTo>
                  <a:lnTo>
                    <a:pt x="3478" y="4400"/>
                  </a:lnTo>
                  <a:lnTo>
                    <a:pt x="3466" y="4386"/>
                  </a:lnTo>
                  <a:lnTo>
                    <a:pt x="3478" y="4365"/>
                  </a:lnTo>
                  <a:lnTo>
                    <a:pt x="3537" y="4338"/>
                  </a:lnTo>
                  <a:lnTo>
                    <a:pt x="3549" y="4317"/>
                  </a:lnTo>
                  <a:lnTo>
                    <a:pt x="3549" y="4234"/>
                  </a:lnTo>
                  <a:lnTo>
                    <a:pt x="3561" y="4206"/>
                  </a:lnTo>
                  <a:lnTo>
                    <a:pt x="3501" y="4199"/>
                  </a:lnTo>
                  <a:lnTo>
                    <a:pt x="3383" y="4179"/>
                  </a:lnTo>
                  <a:lnTo>
                    <a:pt x="3336" y="4172"/>
                  </a:lnTo>
                  <a:lnTo>
                    <a:pt x="3218" y="4130"/>
                  </a:lnTo>
                  <a:lnTo>
                    <a:pt x="3028" y="4144"/>
                  </a:lnTo>
                  <a:lnTo>
                    <a:pt x="2993" y="4130"/>
                  </a:lnTo>
                  <a:lnTo>
                    <a:pt x="2981" y="4117"/>
                  </a:lnTo>
                  <a:lnTo>
                    <a:pt x="2934" y="4089"/>
                  </a:lnTo>
                  <a:lnTo>
                    <a:pt x="2898" y="4068"/>
                  </a:lnTo>
                  <a:lnTo>
                    <a:pt x="2886" y="4034"/>
                  </a:lnTo>
                  <a:lnTo>
                    <a:pt x="2898" y="3951"/>
                  </a:lnTo>
                  <a:lnTo>
                    <a:pt x="2922" y="3909"/>
                  </a:lnTo>
                  <a:lnTo>
                    <a:pt x="2946" y="3889"/>
                  </a:lnTo>
                  <a:lnTo>
                    <a:pt x="2969" y="3875"/>
                  </a:lnTo>
                  <a:lnTo>
                    <a:pt x="2993" y="3868"/>
                  </a:lnTo>
                  <a:lnTo>
                    <a:pt x="3005" y="3861"/>
                  </a:lnTo>
                  <a:lnTo>
                    <a:pt x="3017" y="3833"/>
                  </a:lnTo>
                  <a:lnTo>
                    <a:pt x="3028" y="3813"/>
                  </a:lnTo>
                  <a:lnTo>
                    <a:pt x="3017" y="3785"/>
                  </a:lnTo>
                  <a:lnTo>
                    <a:pt x="2957" y="3764"/>
                  </a:lnTo>
                  <a:lnTo>
                    <a:pt x="2886" y="3751"/>
                  </a:lnTo>
                  <a:lnTo>
                    <a:pt x="2780" y="3737"/>
                  </a:lnTo>
                  <a:lnTo>
                    <a:pt x="2532" y="3723"/>
                  </a:lnTo>
                  <a:lnTo>
                    <a:pt x="2449" y="3723"/>
                  </a:lnTo>
                  <a:lnTo>
                    <a:pt x="2130" y="3771"/>
                  </a:lnTo>
                  <a:lnTo>
                    <a:pt x="2070" y="3785"/>
                  </a:lnTo>
                  <a:lnTo>
                    <a:pt x="2011" y="3799"/>
                  </a:lnTo>
                  <a:lnTo>
                    <a:pt x="1928" y="3806"/>
                  </a:lnTo>
                  <a:lnTo>
                    <a:pt x="1798" y="3682"/>
                  </a:lnTo>
                  <a:lnTo>
                    <a:pt x="1787" y="3661"/>
                  </a:lnTo>
                  <a:lnTo>
                    <a:pt x="1775" y="3619"/>
                  </a:lnTo>
                  <a:lnTo>
                    <a:pt x="1787" y="3364"/>
                  </a:lnTo>
                  <a:lnTo>
                    <a:pt x="1857" y="3226"/>
                  </a:lnTo>
                  <a:lnTo>
                    <a:pt x="1917" y="3184"/>
                  </a:lnTo>
                  <a:lnTo>
                    <a:pt x="2082" y="3101"/>
                  </a:lnTo>
                  <a:lnTo>
                    <a:pt x="2118" y="3081"/>
                  </a:lnTo>
                  <a:lnTo>
                    <a:pt x="2177" y="3067"/>
                  </a:lnTo>
                  <a:lnTo>
                    <a:pt x="2307" y="3060"/>
                  </a:lnTo>
                  <a:lnTo>
                    <a:pt x="2413" y="3019"/>
                  </a:lnTo>
                  <a:lnTo>
                    <a:pt x="2484" y="2984"/>
                  </a:lnTo>
                  <a:lnTo>
                    <a:pt x="2792" y="2763"/>
                  </a:lnTo>
                  <a:lnTo>
                    <a:pt x="3194" y="2514"/>
                  </a:lnTo>
                  <a:lnTo>
                    <a:pt x="3584" y="2349"/>
                  </a:lnTo>
                  <a:lnTo>
                    <a:pt x="4081" y="2086"/>
                  </a:lnTo>
                  <a:lnTo>
                    <a:pt x="4116" y="2059"/>
                  </a:lnTo>
                  <a:lnTo>
                    <a:pt x="4140" y="2024"/>
                  </a:lnTo>
                  <a:lnTo>
                    <a:pt x="4128" y="2017"/>
                  </a:lnTo>
                  <a:lnTo>
                    <a:pt x="4116" y="2010"/>
                  </a:lnTo>
                  <a:lnTo>
                    <a:pt x="4105" y="2010"/>
                  </a:lnTo>
                  <a:lnTo>
                    <a:pt x="4093" y="2010"/>
                  </a:lnTo>
                  <a:lnTo>
                    <a:pt x="4093" y="1996"/>
                  </a:lnTo>
                  <a:lnTo>
                    <a:pt x="4105" y="1989"/>
                  </a:lnTo>
                  <a:lnTo>
                    <a:pt x="4116" y="1976"/>
                  </a:lnTo>
                  <a:lnTo>
                    <a:pt x="4116" y="1983"/>
                  </a:lnTo>
                  <a:lnTo>
                    <a:pt x="4116" y="1886"/>
                  </a:lnTo>
                  <a:lnTo>
                    <a:pt x="4022" y="1900"/>
                  </a:lnTo>
                  <a:lnTo>
                    <a:pt x="3927" y="1865"/>
                  </a:lnTo>
                  <a:lnTo>
                    <a:pt x="3856" y="1817"/>
                  </a:lnTo>
                  <a:lnTo>
                    <a:pt x="3797" y="1796"/>
                  </a:lnTo>
                  <a:lnTo>
                    <a:pt x="3738" y="1762"/>
                  </a:lnTo>
                  <a:lnTo>
                    <a:pt x="3667" y="1534"/>
                  </a:lnTo>
                  <a:lnTo>
                    <a:pt x="3643" y="1499"/>
                  </a:lnTo>
                  <a:lnTo>
                    <a:pt x="3620" y="1478"/>
                  </a:lnTo>
                  <a:lnTo>
                    <a:pt x="3549" y="1451"/>
                  </a:lnTo>
                  <a:lnTo>
                    <a:pt x="3537" y="1409"/>
                  </a:lnTo>
                  <a:lnTo>
                    <a:pt x="3501" y="1389"/>
                  </a:lnTo>
                  <a:lnTo>
                    <a:pt x="3478" y="1340"/>
                  </a:lnTo>
                  <a:lnTo>
                    <a:pt x="3513" y="1154"/>
                  </a:lnTo>
                  <a:lnTo>
                    <a:pt x="3525" y="1105"/>
                  </a:lnTo>
                  <a:lnTo>
                    <a:pt x="3561" y="1071"/>
                  </a:lnTo>
                  <a:lnTo>
                    <a:pt x="3596" y="960"/>
                  </a:lnTo>
                  <a:lnTo>
                    <a:pt x="3608" y="954"/>
                  </a:lnTo>
                  <a:lnTo>
                    <a:pt x="3620" y="954"/>
                  </a:lnTo>
                  <a:lnTo>
                    <a:pt x="3726" y="954"/>
                  </a:lnTo>
                  <a:lnTo>
                    <a:pt x="3785" y="947"/>
                  </a:lnTo>
                  <a:lnTo>
                    <a:pt x="3856" y="912"/>
                  </a:lnTo>
                  <a:lnTo>
                    <a:pt x="4176" y="615"/>
                  </a:lnTo>
                  <a:lnTo>
                    <a:pt x="4211" y="581"/>
                  </a:lnTo>
                  <a:lnTo>
                    <a:pt x="4270" y="560"/>
                  </a:lnTo>
                  <a:lnTo>
                    <a:pt x="4459" y="512"/>
                  </a:lnTo>
                  <a:lnTo>
                    <a:pt x="4708" y="415"/>
                  </a:lnTo>
                  <a:lnTo>
                    <a:pt x="4743" y="366"/>
                  </a:lnTo>
                  <a:lnTo>
                    <a:pt x="4779" y="284"/>
                  </a:lnTo>
                  <a:lnTo>
                    <a:pt x="4802" y="235"/>
                  </a:lnTo>
                  <a:lnTo>
                    <a:pt x="4838" y="208"/>
                  </a:lnTo>
                  <a:lnTo>
                    <a:pt x="4873" y="180"/>
                  </a:lnTo>
                  <a:lnTo>
                    <a:pt x="4921" y="152"/>
                  </a:lnTo>
                  <a:lnTo>
                    <a:pt x="4968" y="104"/>
                  </a:lnTo>
                  <a:lnTo>
                    <a:pt x="5003" y="21"/>
                  </a:lnTo>
                  <a:lnTo>
                    <a:pt x="5063" y="0"/>
                  </a:lnTo>
                  <a:lnTo>
                    <a:pt x="5074" y="14"/>
                  </a:lnTo>
                  <a:lnTo>
                    <a:pt x="5074" y="14"/>
                  </a:lnTo>
                  <a:lnTo>
                    <a:pt x="5086" y="21"/>
                  </a:lnTo>
                  <a:lnTo>
                    <a:pt x="5086" y="35"/>
                  </a:lnTo>
                  <a:lnTo>
                    <a:pt x="5098" y="63"/>
                  </a:lnTo>
                  <a:lnTo>
                    <a:pt x="5134" y="83"/>
                  </a:lnTo>
                  <a:lnTo>
                    <a:pt x="5193" y="83"/>
                  </a:lnTo>
                  <a:lnTo>
                    <a:pt x="5252" y="90"/>
                  </a:lnTo>
                  <a:lnTo>
                    <a:pt x="5323" y="118"/>
                  </a:lnTo>
                  <a:lnTo>
                    <a:pt x="5323" y="132"/>
                  </a:lnTo>
                  <a:lnTo>
                    <a:pt x="5299" y="159"/>
                  </a:lnTo>
                  <a:lnTo>
                    <a:pt x="5299" y="194"/>
                  </a:lnTo>
                  <a:lnTo>
                    <a:pt x="5346" y="256"/>
                  </a:lnTo>
                  <a:lnTo>
                    <a:pt x="5453" y="318"/>
                  </a:lnTo>
                  <a:lnTo>
                    <a:pt x="5500" y="346"/>
                  </a:lnTo>
                  <a:lnTo>
                    <a:pt x="5524" y="415"/>
                  </a:lnTo>
                  <a:lnTo>
                    <a:pt x="5524" y="463"/>
                  </a:lnTo>
                  <a:lnTo>
                    <a:pt x="5488" y="477"/>
                  </a:lnTo>
                  <a:lnTo>
                    <a:pt x="5382" y="470"/>
                  </a:lnTo>
                  <a:lnTo>
                    <a:pt x="5311" y="484"/>
                  </a:lnTo>
                  <a:lnTo>
                    <a:pt x="5275" y="505"/>
                  </a:lnTo>
                  <a:lnTo>
                    <a:pt x="5204" y="567"/>
                  </a:lnTo>
                  <a:lnTo>
                    <a:pt x="5157" y="643"/>
                  </a:lnTo>
                  <a:lnTo>
                    <a:pt x="5122" y="802"/>
                  </a:lnTo>
                  <a:lnTo>
                    <a:pt x="5086" y="878"/>
                  </a:lnTo>
                  <a:lnTo>
                    <a:pt x="5051" y="919"/>
                  </a:lnTo>
                  <a:lnTo>
                    <a:pt x="5003" y="933"/>
                  </a:lnTo>
                  <a:lnTo>
                    <a:pt x="4944" y="933"/>
                  </a:lnTo>
                  <a:lnTo>
                    <a:pt x="4897" y="947"/>
                  </a:lnTo>
                  <a:lnTo>
                    <a:pt x="4873" y="967"/>
                  </a:lnTo>
                  <a:lnTo>
                    <a:pt x="4791" y="1071"/>
                  </a:lnTo>
                  <a:lnTo>
                    <a:pt x="4684" y="1154"/>
                  </a:lnTo>
                  <a:lnTo>
                    <a:pt x="4649" y="1188"/>
                  </a:lnTo>
                  <a:lnTo>
                    <a:pt x="4542" y="1313"/>
                  </a:lnTo>
                  <a:lnTo>
                    <a:pt x="4459" y="1485"/>
                  </a:lnTo>
                  <a:lnTo>
                    <a:pt x="4448" y="1541"/>
                  </a:lnTo>
                  <a:lnTo>
                    <a:pt x="4424" y="1575"/>
                  </a:lnTo>
                  <a:lnTo>
                    <a:pt x="4388" y="1596"/>
                  </a:lnTo>
                  <a:lnTo>
                    <a:pt x="4353" y="1610"/>
                  </a:lnTo>
                  <a:lnTo>
                    <a:pt x="4317" y="1637"/>
                  </a:lnTo>
                  <a:lnTo>
                    <a:pt x="4282" y="1672"/>
                  </a:lnTo>
                  <a:lnTo>
                    <a:pt x="4306" y="1679"/>
                  </a:lnTo>
                  <a:lnTo>
                    <a:pt x="4448" y="1679"/>
                  </a:lnTo>
                  <a:lnTo>
                    <a:pt x="4566" y="1692"/>
                  </a:lnTo>
                  <a:lnTo>
                    <a:pt x="4696" y="1720"/>
                  </a:lnTo>
                  <a:lnTo>
                    <a:pt x="4802" y="1755"/>
                  </a:lnTo>
                  <a:lnTo>
                    <a:pt x="4885" y="1803"/>
                  </a:lnTo>
                  <a:lnTo>
                    <a:pt x="4992" y="1927"/>
                  </a:lnTo>
                  <a:lnTo>
                    <a:pt x="5098" y="2010"/>
                  </a:lnTo>
                  <a:lnTo>
                    <a:pt x="5110" y="2038"/>
                  </a:lnTo>
                  <a:lnTo>
                    <a:pt x="5063" y="2107"/>
                  </a:lnTo>
                  <a:lnTo>
                    <a:pt x="4980" y="2148"/>
                  </a:lnTo>
                  <a:lnTo>
                    <a:pt x="4956" y="2190"/>
                  </a:lnTo>
                  <a:lnTo>
                    <a:pt x="5074" y="2252"/>
                  </a:lnTo>
                  <a:lnTo>
                    <a:pt x="5607" y="2445"/>
                  </a:lnTo>
                  <a:lnTo>
                    <a:pt x="5784" y="2549"/>
                  </a:lnTo>
                  <a:lnTo>
                    <a:pt x="5879" y="2597"/>
                  </a:lnTo>
                  <a:lnTo>
                    <a:pt x="5961" y="2597"/>
                  </a:lnTo>
                  <a:lnTo>
                    <a:pt x="6009" y="2576"/>
                  </a:lnTo>
                  <a:lnTo>
                    <a:pt x="6044" y="2459"/>
                  </a:lnTo>
                  <a:lnTo>
                    <a:pt x="6080" y="2431"/>
                  </a:lnTo>
                  <a:lnTo>
                    <a:pt x="6186" y="2349"/>
                  </a:lnTo>
                  <a:lnTo>
                    <a:pt x="6198" y="2342"/>
                  </a:lnTo>
                  <a:lnTo>
                    <a:pt x="6222" y="2342"/>
                  </a:lnTo>
                  <a:lnTo>
                    <a:pt x="6233" y="2335"/>
                  </a:lnTo>
                  <a:lnTo>
                    <a:pt x="6233" y="2328"/>
                  </a:lnTo>
                  <a:lnTo>
                    <a:pt x="6222" y="2307"/>
                  </a:lnTo>
                  <a:lnTo>
                    <a:pt x="6222" y="2300"/>
                  </a:lnTo>
                  <a:lnTo>
                    <a:pt x="6257" y="2273"/>
                  </a:lnTo>
                  <a:lnTo>
                    <a:pt x="6446" y="2176"/>
                  </a:lnTo>
                  <a:lnTo>
                    <a:pt x="6494" y="2169"/>
                  </a:lnTo>
                  <a:lnTo>
                    <a:pt x="6576" y="2197"/>
                  </a:lnTo>
                  <a:lnTo>
                    <a:pt x="6600" y="2280"/>
                  </a:lnTo>
                  <a:lnTo>
                    <a:pt x="6588" y="2376"/>
                  </a:lnTo>
                  <a:lnTo>
                    <a:pt x="6553" y="2445"/>
                  </a:lnTo>
                  <a:lnTo>
                    <a:pt x="6470" y="2542"/>
                  </a:lnTo>
                  <a:lnTo>
                    <a:pt x="6458" y="2590"/>
                  </a:lnTo>
                  <a:lnTo>
                    <a:pt x="6494" y="2646"/>
                  </a:lnTo>
                  <a:lnTo>
                    <a:pt x="6541" y="2687"/>
                  </a:lnTo>
                  <a:lnTo>
                    <a:pt x="6612" y="2715"/>
                  </a:lnTo>
                  <a:lnTo>
                    <a:pt x="6707" y="2722"/>
                  </a:lnTo>
                  <a:lnTo>
                    <a:pt x="6789" y="2715"/>
                  </a:lnTo>
                  <a:lnTo>
                    <a:pt x="6931" y="2963"/>
                  </a:lnTo>
                  <a:lnTo>
                    <a:pt x="7085" y="3253"/>
                  </a:lnTo>
                  <a:lnTo>
                    <a:pt x="7085" y="3253"/>
                  </a:lnTo>
                  <a:lnTo>
                    <a:pt x="7049" y="3260"/>
                  </a:lnTo>
                  <a:lnTo>
                    <a:pt x="6990" y="3309"/>
                  </a:lnTo>
                  <a:lnTo>
                    <a:pt x="6943" y="3329"/>
                  </a:lnTo>
                  <a:lnTo>
                    <a:pt x="6896" y="3336"/>
                  </a:lnTo>
                  <a:lnTo>
                    <a:pt x="6919" y="3350"/>
                  </a:lnTo>
                  <a:lnTo>
                    <a:pt x="6872" y="3364"/>
                  </a:lnTo>
                  <a:lnTo>
                    <a:pt x="6837" y="3391"/>
                  </a:lnTo>
                  <a:lnTo>
                    <a:pt x="6813" y="3419"/>
                  </a:lnTo>
                  <a:lnTo>
                    <a:pt x="6777" y="3433"/>
                  </a:lnTo>
                  <a:lnTo>
                    <a:pt x="6707" y="3433"/>
                  </a:lnTo>
                  <a:lnTo>
                    <a:pt x="6671" y="3447"/>
                  </a:lnTo>
                  <a:lnTo>
                    <a:pt x="6387" y="3626"/>
                  </a:lnTo>
                  <a:lnTo>
                    <a:pt x="6316" y="3675"/>
                  </a:lnTo>
                  <a:lnTo>
                    <a:pt x="6293" y="3675"/>
                  </a:lnTo>
                  <a:lnTo>
                    <a:pt x="6293" y="3661"/>
                  </a:lnTo>
                  <a:lnTo>
                    <a:pt x="6304" y="3654"/>
                  </a:lnTo>
                  <a:lnTo>
                    <a:pt x="6316" y="3640"/>
                  </a:lnTo>
                  <a:lnTo>
                    <a:pt x="6352" y="3612"/>
                  </a:lnTo>
                  <a:lnTo>
                    <a:pt x="6316" y="3612"/>
                  </a:lnTo>
                  <a:lnTo>
                    <a:pt x="6198" y="3751"/>
                  </a:lnTo>
                  <a:lnTo>
                    <a:pt x="6151" y="3833"/>
                  </a:lnTo>
                  <a:lnTo>
                    <a:pt x="6198" y="3875"/>
                  </a:lnTo>
                  <a:lnTo>
                    <a:pt x="6304" y="3903"/>
                  </a:lnTo>
                  <a:lnTo>
                    <a:pt x="6340" y="3965"/>
                  </a:lnTo>
                  <a:lnTo>
                    <a:pt x="6316" y="4124"/>
                  </a:lnTo>
                  <a:lnTo>
                    <a:pt x="6281" y="4110"/>
                  </a:lnTo>
                  <a:lnTo>
                    <a:pt x="6281" y="4096"/>
                  </a:lnTo>
                  <a:lnTo>
                    <a:pt x="6281" y="4075"/>
                  </a:lnTo>
                  <a:lnTo>
                    <a:pt x="6269" y="4061"/>
                  </a:lnTo>
                  <a:lnTo>
                    <a:pt x="6222" y="4054"/>
                  </a:lnTo>
                  <a:lnTo>
                    <a:pt x="6210" y="4061"/>
                  </a:lnTo>
                  <a:lnTo>
                    <a:pt x="6186" y="4068"/>
                  </a:lnTo>
                  <a:lnTo>
                    <a:pt x="6092" y="4089"/>
                  </a:lnTo>
                  <a:lnTo>
                    <a:pt x="6032" y="4110"/>
                  </a:lnTo>
                  <a:lnTo>
                    <a:pt x="5926" y="4172"/>
                  </a:lnTo>
                  <a:lnTo>
                    <a:pt x="5855" y="4227"/>
                  </a:lnTo>
                  <a:lnTo>
                    <a:pt x="5689" y="4427"/>
                  </a:lnTo>
                  <a:lnTo>
                    <a:pt x="5713" y="4455"/>
                  </a:lnTo>
                  <a:lnTo>
                    <a:pt x="5713" y="4483"/>
                  </a:lnTo>
                  <a:lnTo>
                    <a:pt x="5713" y="4538"/>
                  </a:lnTo>
                  <a:lnTo>
                    <a:pt x="5689" y="4538"/>
                  </a:lnTo>
                  <a:lnTo>
                    <a:pt x="5666" y="4531"/>
                  </a:lnTo>
                  <a:lnTo>
                    <a:pt x="5642" y="4524"/>
                  </a:lnTo>
                  <a:lnTo>
                    <a:pt x="5607" y="4524"/>
                  </a:lnTo>
                  <a:lnTo>
                    <a:pt x="5618" y="4510"/>
                  </a:lnTo>
                  <a:lnTo>
                    <a:pt x="5642" y="4490"/>
                  </a:lnTo>
                  <a:lnTo>
                    <a:pt x="5595" y="4455"/>
                  </a:lnTo>
                  <a:lnTo>
                    <a:pt x="5512" y="4420"/>
                  </a:lnTo>
                  <a:lnTo>
                    <a:pt x="5429" y="4414"/>
                  </a:lnTo>
                  <a:lnTo>
                    <a:pt x="5299" y="4455"/>
                  </a:lnTo>
                  <a:lnTo>
                    <a:pt x="5264" y="4462"/>
                  </a:lnTo>
                  <a:lnTo>
                    <a:pt x="5228" y="4469"/>
                  </a:lnTo>
                  <a:lnTo>
                    <a:pt x="5216" y="4503"/>
                  </a:lnTo>
                  <a:lnTo>
                    <a:pt x="5228" y="4531"/>
                  </a:lnTo>
                  <a:lnTo>
                    <a:pt x="5240" y="4572"/>
                  </a:lnTo>
                  <a:lnTo>
                    <a:pt x="5240" y="4600"/>
                  </a:lnTo>
                  <a:lnTo>
                    <a:pt x="5204" y="4614"/>
                  </a:lnTo>
                  <a:lnTo>
                    <a:pt x="5181" y="4628"/>
                  </a:lnTo>
                  <a:lnTo>
                    <a:pt x="5169" y="4641"/>
                  </a:lnTo>
                  <a:lnTo>
                    <a:pt x="5134" y="4662"/>
                  </a:lnTo>
                  <a:lnTo>
                    <a:pt x="5003" y="4724"/>
                  </a:lnTo>
                  <a:lnTo>
                    <a:pt x="4980" y="4759"/>
                  </a:lnTo>
                  <a:lnTo>
                    <a:pt x="4968" y="4807"/>
                  </a:lnTo>
                  <a:lnTo>
                    <a:pt x="4992" y="4856"/>
                  </a:lnTo>
                  <a:lnTo>
                    <a:pt x="5039" y="4890"/>
                  </a:lnTo>
                  <a:lnTo>
                    <a:pt x="5039" y="4938"/>
                  </a:lnTo>
                  <a:lnTo>
                    <a:pt x="5063" y="4973"/>
                  </a:lnTo>
                  <a:lnTo>
                    <a:pt x="5110" y="5028"/>
                  </a:lnTo>
                  <a:lnTo>
                    <a:pt x="5110" y="5049"/>
                  </a:lnTo>
                  <a:lnTo>
                    <a:pt x="5074" y="5063"/>
                  </a:lnTo>
                  <a:lnTo>
                    <a:pt x="5039" y="5090"/>
                  </a:lnTo>
                  <a:lnTo>
                    <a:pt x="5015" y="5118"/>
                  </a:lnTo>
                  <a:lnTo>
                    <a:pt x="5039" y="5153"/>
                  </a:lnTo>
                  <a:lnTo>
                    <a:pt x="5051" y="5146"/>
                  </a:lnTo>
                  <a:lnTo>
                    <a:pt x="5063" y="5139"/>
                  </a:lnTo>
                  <a:lnTo>
                    <a:pt x="5074" y="5139"/>
                  </a:lnTo>
                  <a:lnTo>
                    <a:pt x="5086" y="5125"/>
                  </a:lnTo>
                  <a:lnTo>
                    <a:pt x="5169" y="5139"/>
                  </a:lnTo>
                  <a:lnTo>
                    <a:pt x="5181" y="5159"/>
                  </a:lnTo>
                  <a:lnTo>
                    <a:pt x="5110" y="5215"/>
                  </a:lnTo>
                  <a:lnTo>
                    <a:pt x="5098" y="5242"/>
                  </a:lnTo>
                  <a:lnTo>
                    <a:pt x="5098" y="5270"/>
                  </a:lnTo>
                  <a:lnTo>
                    <a:pt x="5098" y="5311"/>
                  </a:lnTo>
                  <a:lnTo>
                    <a:pt x="5110" y="5353"/>
                  </a:lnTo>
                  <a:lnTo>
                    <a:pt x="5169" y="5436"/>
                  </a:lnTo>
                  <a:lnTo>
                    <a:pt x="5204" y="5477"/>
                  </a:lnTo>
                  <a:lnTo>
                    <a:pt x="5240" y="5491"/>
                  </a:lnTo>
                  <a:lnTo>
                    <a:pt x="5335" y="5422"/>
                  </a:lnTo>
                  <a:lnTo>
                    <a:pt x="5477" y="5353"/>
                  </a:lnTo>
                  <a:lnTo>
                    <a:pt x="5512" y="5367"/>
                  </a:lnTo>
                  <a:lnTo>
                    <a:pt x="5477" y="5394"/>
                  </a:lnTo>
                  <a:lnTo>
                    <a:pt x="5477" y="5436"/>
                  </a:lnTo>
                  <a:lnTo>
                    <a:pt x="5512" y="5519"/>
                  </a:lnTo>
                  <a:lnTo>
                    <a:pt x="5512" y="5608"/>
                  </a:lnTo>
                  <a:lnTo>
                    <a:pt x="5500" y="5636"/>
                  </a:lnTo>
                  <a:lnTo>
                    <a:pt x="5453" y="5677"/>
                  </a:lnTo>
                  <a:lnTo>
                    <a:pt x="5216" y="5843"/>
                  </a:lnTo>
                  <a:lnTo>
                    <a:pt x="5122" y="5933"/>
                  </a:lnTo>
                  <a:lnTo>
                    <a:pt x="5063" y="6030"/>
                  </a:lnTo>
                  <a:lnTo>
                    <a:pt x="5039" y="6030"/>
                  </a:lnTo>
                  <a:lnTo>
                    <a:pt x="5039" y="5968"/>
                  </a:lnTo>
                  <a:lnTo>
                    <a:pt x="5003" y="5968"/>
                  </a:lnTo>
                  <a:lnTo>
                    <a:pt x="4862" y="6209"/>
                  </a:lnTo>
                  <a:lnTo>
                    <a:pt x="4850" y="6264"/>
                  </a:lnTo>
                  <a:lnTo>
                    <a:pt x="4826" y="6271"/>
                  </a:lnTo>
                  <a:lnTo>
                    <a:pt x="4814" y="6278"/>
                  </a:lnTo>
                  <a:lnTo>
                    <a:pt x="4660" y="6430"/>
                  </a:lnTo>
                  <a:lnTo>
                    <a:pt x="4601" y="6506"/>
                  </a:lnTo>
                  <a:lnTo>
                    <a:pt x="4589" y="6596"/>
                  </a:lnTo>
                  <a:lnTo>
                    <a:pt x="4601" y="6624"/>
                  </a:lnTo>
                  <a:lnTo>
                    <a:pt x="4613" y="6651"/>
                  </a:lnTo>
                  <a:lnTo>
                    <a:pt x="4637" y="6679"/>
                  </a:lnTo>
                  <a:lnTo>
                    <a:pt x="4660" y="6700"/>
                  </a:lnTo>
                  <a:lnTo>
                    <a:pt x="4696" y="6713"/>
                  </a:lnTo>
                  <a:lnTo>
                    <a:pt x="4743" y="6734"/>
                  </a:lnTo>
                  <a:lnTo>
                    <a:pt x="4779" y="6755"/>
                  </a:lnTo>
                  <a:lnTo>
                    <a:pt x="4802" y="6776"/>
                  </a:lnTo>
                  <a:lnTo>
                    <a:pt x="4814" y="6782"/>
                  </a:lnTo>
                  <a:lnTo>
                    <a:pt x="4838" y="6782"/>
                  </a:lnTo>
                  <a:lnTo>
                    <a:pt x="4862" y="6782"/>
                  </a:lnTo>
                  <a:lnTo>
                    <a:pt x="4873" y="6782"/>
                  </a:lnTo>
                  <a:lnTo>
                    <a:pt x="4885" y="6796"/>
                  </a:lnTo>
                  <a:lnTo>
                    <a:pt x="4873" y="6817"/>
                  </a:lnTo>
                  <a:lnTo>
                    <a:pt x="4873" y="6831"/>
                  </a:lnTo>
                  <a:lnTo>
                    <a:pt x="4897" y="6852"/>
                  </a:lnTo>
                  <a:lnTo>
                    <a:pt x="4897" y="6865"/>
                  </a:lnTo>
                  <a:lnTo>
                    <a:pt x="4909" y="6879"/>
                  </a:lnTo>
                  <a:lnTo>
                    <a:pt x="4932" y="6893"/>
                  </a:lnTo>
                  <a:lnTo>
                    <a:pt x="5015" y="6907"/>
                  </a:lnTo>
                  <a:lnTo>
                    <a:pt x="5086" y="6893"/>
                  </a:lnTo>
                  <a:lnTo>
                    <a:pt x="5134" y="6872"/>
                  </a:lnTo>
                  <a:lnTo>
                    <a:pt x="5204" y="6865"/>
                  </a:lnTo>
                  <a:lnTo>
                    <a:pt x="5264" y="6865"/>
                  </a:lnTo>
                  <a:lnTo>
                    <a:pt x="5299" y="6886"/>
                  </a:lnTo>
                  <a:lnTo>
                    <a:pt x="5335" y="6900"/>
                  </a:lnTo>
                  <a:lnTo>
                    <a:pt x="5382" y="6921"/>
                  </a:lnTo>
                  <a:lnTo>
                    <a:pt x="5417" y="6927"/>
                  </a:lnTo>
                  <a:lnTo>
                    <a:pt x="5500" y="6934"/>
                  </a:lnTo>
                  <a:lnTo>
                    <a:pt x="5536" y="6934"/>
                  </a:lnTo>
                  <a:lnTo>
                    <a:pt x="5583" y="6976"/>
                  </a:lnTo>
                  <a:lnTo>
                    <a:pt x="5666" y="7079"/>
                  </a:lnTo>
                  <a:lnTo>
                    <a:pt x="5701" y="7107"/>
                  </a:lnTo>
                  <a:lnTo>
                    <a:pt x="5749" y="7114"/>
                  </a:lnTo>
                  <a:lnTo>
                    <a:pt x="5784" y="7121"/>
                  </a:lnTo>
                  <a:lnTo>
                    <a:pt x="5796" y="7142"/>
                  </a:lnTo>
                  <a:lnTo>
                    <a:pt x="5772" y="7169"/>
                  </a:lnTo>
                  <a:lnTo>
                    <a:pt x="5737" y="7169"/>
                  </a:lnTo>
                  <a:lnTo>
                    <a:pt x="5701" y="7162"/>
                  </a:lnTo>
                  <a:lnTo>
                    <a:pt x="5654" y="7162"/>
                  </a:lnTo>
                  <a:lnTo>
                    <a:pt x="5607" y="7183"/>
                  </a:lnTo>
                  <a:lnTo>
                    <a:pt x="5595" y="7162"/>
                  </a:lnTo>
                  <a:lnTo>
                    <a:pt x="5571" y="7142"/>
                  </a:lnTo>
                  <a:lnTo>
                    <a:pt x="5536" y="7135"/>
                  </a:lnTo>
                  <a:lnTo>
                    <a:pt x="5477" y="7135"/>
                  </a:lnTo>
                  <a:lnTo>
                    <a:pt x="5429" y="7148"/>
                  </a:lnTo>
                  <a:lnTo>
                    <a:pt x="5394" y="7169"/>
                  </a:lnTo>
                  <a:lnTo>
                    <a:pt x="5370" y="7190"/>
                  </a:lnTo>
                  <a:lnTo>
                    <a:pt x="5323" y="7218"/>
                  </a:lnTo>
                  <a:lnTo>
                    <a:pt x="5299" y="7218"/>
                  </a:lnTo>
                  <a:lnTo>
                    <a:pt x="5240" y="7224"/>
                  </a:lnTo>
                  <a:lnTo>
                    <a:pt x="5216" y="7231"/>
                  </a:lnTo>
                  <a:lnTo>
                    <a:pt x="5193" y="7245"/>
                  </a:lnTo>
                  <a:lnTo>
                    <a:pt x="5193" y="7252"/>
                  </a:lnTo>
                  <a:lnTo>
                    <a:pt x="5193" y="7266"/>
                  </a:lnTo>
                  <a:lnTo>
                    <a:pt x="5169" y="7335"/>
                  </a:lnTo>
                  <a:lnTo>
                    <a:pt x="5157" y="7356"/>
                  </a:lnTo>
                  <a:lnTo>
                    <a:pt x="5110" y="7369"/>
                  </a:lnTo>
                  <a:lnTo>
                    <a:pt x="5145" y="7383"/>
                  </a:lnTo>
                  <a:lnTo>
                    <a:pt x="5157" y="7383"/>
                  </a:lnTo>
                  <a:lnTo>
                    <a:pt x="5181" y="7376"/>
                  </a:lnTo>
                  <a:lnTo>
                    <a:pt x="5193" y="7369"/>
                  </a:lnTo>
                  <a:lnTo>
                    <a:pt x="5216" y="7369"/>
                  </a:lnTo>
                  <a:lnTo>
                    <a:pt x="5216" y="7404"/>
                  </a:lnTo>
                  <a:lnTo>
                    <a:pt x="5204" y="7432"/>
                  </a:lnTo>
                  <a:lnTo>
                    <a:pt x="5169" y="7439"/>
                  </a:lnTo>
                  <a:lnTo>
                    <a:pt x="5110" y="7432"/>
                  </a:lnTo>
                  <a:lnTo>
                    <a:pt x="5110" y="7521"/>
                  </a:lnTo>
                  <a:lnTo>
                    <a:pt x="5086" y="7563"/>
                  </a:lnTo>
                  <a:lnTo>
                    <a:pt x="5051" y="7584"/>
                  </a:lnTo>
                  <a:lnTo>
                    <a:pt x="5027" y="7604"/>
                  </a:lnTo>
                  <a:lnTo>
                    <a:pt x="5039" y="7653"/>
                  </a:lnTo>
                  <a:lnTo>
                    <a:pt x="5039" y="7701"/>
                  </a:lnTo>
                  <a:lnTo>
                    <a:pt x="4980" y="7722"/>
                  </a:lnTo>
                  <a:lnTo>
                    <a:pt x="5027" y="7784"/>
                  </a:lnTo>
                  <a:lnTo>
                    <a:pt x="5063" y="7860"/>
                  </a:lnTo>
                  <a:lnTo>
                    <a:pt x="5086" y="7936"/>
                  </a:lnTo>
                  <a:lnTo>
                    <a:pt x="5063" y="8274"/>
                  </a:lnTo>
                  <a:lnTo>
                    <a:pt x="5039" y="8309"/>
                  </a:lnTo>
                  <a:lnTo>
                    <a:pt x="4992" y="8599"/>
                  </a:lnTo>
                  <a:lnTo>
                    <a:pt x="4956" y="8689"/>
                  </a:lnTo>
                  <a:lnTo>
                    <a:pt x="4944" y="8682"/>
                  </a:lnTo>
                  <a:lnTo>
                    <a:pt x="4897" y="8675"/>
                  </a:lnTo>
                  <a:lnTo>
                    <a:pt x="4873" y="8675"/>
                  </a:lnTo>
                  <a:lnTo>
                    <a:pt x="4850" y="8744"/>
                  </a:lnTo>
                  <a:lnTo>
                    <a:pt x="4696" y="8861"/>
                  </a:lnTo>
                  <a:lnTo>
                    <a:pt x="4649" y="8930"/>
                  </a:lnTo>
                  <a:lnTo>
                    <a:pt x="4672" y="8930"/>
                  </a:lnTo>
                  <a:lnTo>
                    <a:pt x="4708" y="8896"/>
                  </a:lnTo>
                  <a:lnTo>
                    <a:pt x="4755" y="8861"/>
                  </a:lnTo>
                  <a:lnTo>
                    <a:pt x="4814" y="8834"/>
                  </a:lnTo>
                  <a:lnTo>
                    <a:pt x="4909" y="8827"/>
                  </a:lnTo>
                  <a:lnTo>
                    <a:pt x="4897" y="8854"/>
                  </a:lnTo>
                  <a:lnTo>
                    <a:pt x="4885" y="8889"/>
                  </a:lnTo>
                  <a:lnTo>
                    <a:pt x="4873" y="8923"/>
                  </a:lnTo>
                  <a:lnTo>
                    <a:pt x="4791" y="8951"/>
                  </a:lnTo>
                  <a:lnTo>
                    <a:pt x="4779" y="8986"/>
                  </a:lnTo>
                  <a:lnTo>
                    <a:pt x="4779" y="9020"/>
                  </a:lnTo>
                  <a:lnTo>
                    <a:pt x="4802" y="9041"/>
                  </a:lnTo>
                  <a:lnTo>
                    <a:pt x="4826" y="9027"/>
                  </a:lnTo>
                  <a:lnTo>
                    <a:pt x="4850" y="9013"/>
                  </a:lnTo>
                  <a:lnTo>
                    <a:pt x="4862" y="8999"/>
                  </a:lnTo>
                  <a:lnTo>
                    <a:pt x="4873" y="8979"/>
                  </a:lnTo>
                  <a:lnTo>
                    <a:pt x="4885" y="9283"/>
                  </a:lnTo>
                  <a:lnTo>
                    <a:pt x="4921" y="9393"/>
                  </a:lnTo>
                  <a:lnTo>
                    <a:pt x="4932" y="9455"/>
                  </a:lnTo>
                  <a:lnTo>
                    <a:pt x="4850" y="9441"/>
                  </a:lnTo>
                  <a:lnTo>
                    <a:pt x="4850" y="9455"/>
                  </a:lnTo>
                  <a:lnTo>
                    <a:pt x="4944" y="9476"/>
                  </a:lnTo>
                  <a:lnTo>
                    <a:pt x="4980" y="9510"/>
                  </a:lnTo>
                  <a:lnTo>
                    <a:pt x="5003" y="9607"/>
                  </a:lnTo>
                  <a:lnTo>
                    <a:pt x="5027" y="9642"/>
                  </a:lnTo>
                  <a:lnTo>
                    <a:pt x="5134" y="9731"/>
                  </a:lnTo>
                  <a:lnTo>
                    <a:pt x="5003" y="9870"/>
                  </a:lnTo>
                  <a:lnTo>
                    <a:pt x="4944" y="9904"/>
                  </a:lnTo>
                  <a:lnTo>
                    <a:pt x="4885" y="9911"/>
                  </a:lnTo>
                  <a:lnTo>
                    <a:pt x="4566" y="9918"/>
                  </a:lnTo>
                  <a:lnTo>
                    <a:pt x="4637" y="9966"/>
                  </a:lnTo>
                  <a:lnTo>
                    <a:pt x="4637" y="9966"/>
                  </a:lnTo>
                  <a:lnTo>
                    <a:pt x="4625" y="9966"/>
                  </a:lnTo>
                  <a:lnTo>
                    <a:pt x="4601" y="10001"/>
                  </a:lnTo>
                  <a:lnTo>
                    <a:pt x="4601" y="10063"/>
                  </a:lnTo>
                  <a:lnTo>
                    <a:pt x="4589" y="10084"/>
                  </a:lnTo>
                  <a:lnTo>
                    <a:pt x="4578" y="10098"/>
                  </a:lnTo>
                  <a:lnTo>
                    <a:pt x="4542" y="10118"/>
                  </a:lnTo>
                  <a:lnTo>
                    <a:pt x="4507" y="10132"/>
                  </a:lnTo>
                  <a:lnTo>
                    <a:pt x="4483" y="10139"/>
                  </a:lnTo>
                  <a:lnTo>
                    <a:pt x="4448" y="10125"/>
                  </a:lnTo>
                  <a:lnTo>
                    <a:pt x="4436" y="10118"/>
                  </a:lnTo>
                  <a:lnTo>
                    <a:pt x="4412" y="10111"/>
                  </a:lnTo>
                  <a:lnTo>
                    <a:pt x="4329" y="10098"/>
                  </a:lnTo>
                  <a:lnTo>
                    <a:pt x="4294" y="10098"/>
                  </a:lnTo>
                  <a:lnTo>
                    <a:pt x="4258" y="10098"/>
                  </a:lnTo>
                  <a:lnTo>
                    <a:pt x="4187" y="10132"/>
                  </a:lnTo>
                  <a:lnTo>
                    <a:pt x="4140" y="10139"/>
                  </a:lnTo>
                  <a:lnTo>
                    <a:pt x="3974" y="10236"/>
                  </a:lnTo>
                  <a:lnTo>
                    <a:pt x="3927" y="10270"/>
                  </a:lnTo>
                  <a:lnTo>
                    <a:pt x="3915" y="10277"/>
                  </a:lnTo>
                  <a:lnTo>
                    <a:pt x="3844" y="10277"/>
                  </a:lnTo>
                  <a:lnTo>
                    <a:pt x="3762" y="10284"/>
                  </a:lnTo>
                  <a:lnTo>
                    <a:pt x="3726" y="10284"/>
                  </a:lnTo>
                  <a:lnTo>
                    <a:pt x="3691" y="10277"/>
                  </a:lnTo>
                  <a:lnTo>
                    <a:pt x="3667" y="10263"/>
                  </a:lnTo>
                  <a:lnTo>
                    <a:pt x="3632" y="10236"/>
                  </a:lnTo>
                  <a:lnTo>
                    <a:pt x="3608" y="10229"/>
                  </a:lnTo>
                  <a:lnTo>
                    <a:pt x="3584" y="10229"/>
                  </a:lnTo>
                  <a:lnTo>
                    <a:pt x="3537" y="10236"/>
                  </a:lnTo>
                  <a:lnTo>
                    <a:pt x="3490" y="10236"/>
                  </a:lnTo>
                  <a:lnTo>
                    <a:pt x="3454" y="10249"/>
                  </a:lnTo>
                  <a:lnTo>
                    <a:pt x="3407" y="10270"/>
                  </a:lnTo>
                  <a:lnTo>
                    <a:pt x="3253" y="10415"/>
                  </a:lnTo>
                  <a:lnTo>
                    <a:pt x="3158" y="10443"/>
                  </a:lnTo>
                  <a:lnTo>
                    <a:pt x="3028" y="10436"/>
                  </a:lnTo>
                  <a:lnTo>
                    <a:pt x="2981" y="10443"/>
                  </a:lnTo>
                  <a:lnTo>
                    <a:pt x="2981" y="10450"/>
                  </a:lnTo>
                  <a:lnTo>
                    <a:pt x="2969" y="10457"/>
                  </a:lnTo>
                  <a:lnTo>
                    <a:pt x="2957" y="10464"/>
                  </a:lnTo>
                  <a:lnTo>
                    <a:pt x="2922" y="10477"/>
                  </a:lnTo>
                  <a:lnTo>
                    <a:pt x="2875" y="10484"/>
                  </a:lnTo>
                  <a:lnTo>
                    <a:pt x="2744" y="10519"/>
                  </a:lnTo>
                  <a:lnTo>
                    <a:pt x="2674" y="10519"/>
                  </a:lnTo>
                  <a:lnTo>
                    <a:pt x="2626" y="10512"/>
                  </a:lnTo>
                  <a:lnTo>
                    <a:pt x="2508" y="10443"/>
                  </a:lnTo>
                  <a:lnTo>
                    <a:pt x="2437" y="10408"/>
                  </a:lnTo>
                  <a:lnTo>
                    <a:pt x="2378" y="10381"/>
                  </a:lnTo>
                  <a:lnTo>
                    <a:pt x="2342" y="10367"/>
                  </a:lnTo>
                  <a:lnTo>
                    <a:pt x="2295" y="10367"/>
                  </a:lnTo>
                  <a:lnTo>
                    <a:pt x="2106" y="10394"/>
                  </a:lnTo>
                  <a:lnTo>
                    <a:pt x="2059" y="10394"/>
                  </a:lnTo>
                  <a:lnTo>
                    <a:pt x="2035" y="10381"/>
                  </a:lnTo>
                  <a:lnTo>
                    <a:pt x="2035" y="10374"/>
                  </a:lnTo>
                  <a:lnTo>
                    <a:pt x="2023" y="10353"/>
                  </a:lnTo>
                  <a:lnTo>
                    <a:pt x="2011" y="10332"/>
                  </a:lnTo>
                  <a:lnTo>
                    <a:pt x="1928" y="10263"/>
                  </a:lnTo>
                  <a:lnTo>
                    <a:pt x="1834" y="10201"/>
                  </a:lnTo>
                  <a:lnTo>
                    <a:pt x="1739" y="10173"/>
                  </a:lnTo>
                  <a:lnTo>
                    <a:pt x="1645" y="10160"/>
                  </a:lnTo>
                  <a:lnTo>
                    <a:pt x="1538" y="10104"/>
                  </a:lnTo>
                  <a:lnTo>
                    <a:pt x="1538" y="10091"/>
                  </a:lnTo>
                  <a:lnTo>
                    <a:pt x="1515" y="10063"/>
                  </a:lnTo>
                  <a:lnTo>
                    <a:pt x="1574" y="10022"/>
                  </a:lnTo>
                  <a:lnTo>
                    <a:pt x="1739" y="9980"/>
                  </a:lnTo>
                  <a:lnTo>
                    <a:pt x="1751" y="9918"/>
                  </a:lnTo>
                  <a:lnTo>
                    <a:pt x="1727" y="9814"/>
                  </a:lnTo>
                  <a:lnTo>
                    <a:pt x="1739" y="9794"/>
                  </a:lnTo>
                  <a:lnTo>
                    <a:pt x="1751" y="9780"/>
                  </a:lnTo>
                  <a:lnTo>
                    <a:pt x="1787" y="9766"/>
                  </a:lnTo>
                  <a:lnTo>
                    <a:pt x="1822" y="9745"/>
                  </a:lnTo>
                  <a:lnTo>
                    <a:pt x="1857" y="9718"/>
                  </a:lnTo>
                  <a:lnTo>
                    <a:pt x="1928" y="9649"/>
                  </a:lnTo>
                  <a:lnTo>
                    <a:pt x="1928" y="9635"/>
                  </a:lnTo>
                  <a:lnTo>
                    <a:pt x="1928" y="9628"/>
                  </a:lnTo>
                  <a:lnTo>
                    <a:pt x="1905" y="9628"/>
                  </a:lnTo>
                  <a:lnTo>
                    <a:pt x="1869" y="9635"/>
                  </a:lnTo>
                  <a:lnTo>
                    <a:pt x="1834" y="9628"/>
                  </a:lnTo>
                  <a:lnTo>
                    <a:pt x="1763" y="9621"/>
                  </a:lnTo>
                  <a:lnTo>
                    <a:pt x="1727" y="9614"/>
                  </a:lnTo>
                  <a:lnTo>
                    <a:pt x="1692" y="9607"/>
                  </a:lnTo>
                  <a:lnTo>
                    <a:pt x="1656" y="9600"/>
                  </a:lnTo>
                  <a:lnTo>
                    <a:pt x="1633" y="9593"/>
                  </a:lnTo>
                  <a:lnTo>
                    <a:pt x="1585" y="9566"/>
                  </a:lnTo>
                  <a:lnTo>
                    <a:pt x="1526" y="9462"/>
                  </a:lnTo>
                  <a:lnTo>
                    <a:pt x="1538" y="9421"/>
                  </a:lnTo>
                  <a:lnTo>
                    <a:pt x="1562" y="9386"/>
                  </a:lnTo>
                  <a:lnTo>
                    <a:pt x="1562" y="9359"/>
                  </a:lnTo>
                  <a:lnTo>
                    <a:pt x="1503" y="9241"/>
                  </a:lnTo>
                  <a:lnTo>
                    <a:pt x="1467" y="9207"/>
                  </a:lnTo>
                  <a:lnTo>
                    <a:pt x="1266" y="9103"/>
                  </a:lnTo>
                  <a:lnTo>
                    <a:pt x="1172" y="9062"/>
                  </a:lnTo>
                  <a:lnTo>
                    <a:pt x="1053" y="8992"/>
                  </a:lnTo>
                  <a:lnTo>
                    <a:pt x="994" y="8944"/>
                  </a:lnTo>
                  <a:lnTo>
                    <a:pt x="1006" y="8910"/>
                  </a:lnTo>
                  <a:lnTo>
                    <a:pt x="1030" y="8882"/>
                  </a:lnTo>
                  <a:lnTo>
                    <a:pt x="1030" y="8861"/>
                  </a:lnTo>
                  <a:lnTo>
                    <a:pt x="1006" y="8827"/>
                  </a:lnTo>
                  <a:lnTo>
                    <a:pt x="982" y="8799"/>
                  </a:lnTo>
                  <a:lnTo>
                    <a:pt x="947" y="8778"/>
                  </a:lnTo>
                  <a:lnTo>
                    <a:pt x="639" y="8620"/>
                  </a:lnTo>
                  <a:lnTo>
                    <a:pt x="486" y="8516"/>
                  </a:lnTo>
                  <a:lnTo>
                    <a:pt x="474" y="8502"/>
                  </a:lnTo>
                  <a:lnTo>
                    <a:pt x="379" y="8336"/>
                  </a:lnTo>
                  <a:lnTo>
                    <a:pt x="344" y="8309"/>
                  </a:lnTo>
                  <a:lnTo>
                    <a:pt x="285" y="8267"/>
                  </a:lnTo>
                  <a:lnTo>
                    <a:pt x="237" y="8254"/>
                  </a:lnTo>
                  <a:lnTo>
                    <a:pt x="131" y="8191"/>
                  </a:lnTo>
                  <a:lnTo>
                    <a:pt x="131" y="8081"/>
                  </a:lnTo>
                  <a:lnTo>
                    <a:pt x="178" y="8026"/>
                  </a:lnTo>
                  <a:lnTo>
                    <a:pt x="178" y="7957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0" name="Google Shape;619;p22">
              <a:extLst>
                <a:ext uri="{FF2B5EF4-FFF2-40B4-BE49-F238E27FC236}">
                  <a16:creationId xmlns:a16="http://schemas.microsoft.com/office/drawing/2014/main" id="{0BD07880-5350-0D74-87FE-73B4B7024861}"/>
                </a:ext>
              </a:extLst>
            </p:cNvPr>
            <p:cNvSpPr/>
            <p:nvPr/>
          </p:nvSpPr>
          <p:spPr>
            <a:xfrm flipH="1">
              <a:off x="4295487" y="1504881"/>
              <a:ext cx="283750" cy="687334"/>
            </a:xfrm>
            <a:custGeom>
              <a:avLst/>
              <a:gdLst/>
              <a:ahLst/>
              <a:cxnLst/>
              <a:rect l="l" t="t" r="r" b="b"/>
              <a:pathLst>
                <a:path w="4661" h="7211" extrusionOk="0">
                  <a:moveTo>
                    <a:pt x="0" y="995"/>
                  </a:moveTo>
                  <a:lnTo>
                    <a:pt x="0" y="995"/>
                  </a:lnTo>
                  <a:lnTo>
                    <a:pt x="95" y="1009"/>
                  </a:lnTo>
                  <a:lnTo>
                    <a:pt x="237" y="1043"/>
                  </a:lnTo>
                  <a:lnTo>
                    <a:pt x="296" y="1050"/>
                  </a:lnTo>
                  <a:lnTo>
                    <a:pt x="367" y="1057"/>
                  </a:lnTo>
                  <a:lnTo>
                    <a:pt x="438" y="1057"/>
                  </a:lnTo>
                  <a:lnTo>
                    <a:pt x="497" y="1050"/>
                  </a:lnTo>
                  <a:lnTo>
                    <a:pt x="556" y="1037"/>
                  </a:lnTo>
                  <a:lnTo>
                    <a:pt x="615" y="1023"/>
                  </a:lnTo>
                  <a:lnTo>
                    <a:pt x="698" y="1030"/>
                  </a:lnTo>
                  <a:lnTo>
                    <a:pt x="757" y="1050"/>
                  </a:lnTo>
                  <a:lnTo>
                    <a:pt x="817" y="1057"/>
                  </a:lnTo>
                  <a:lnTo>
                    <a:pt x="852" y="1050"/>
                  </a:lnTo>
                  <a:lnTo>
                    <a:pt x="876" y="1009"/>
                  </a:lnTo>
                  <a:lnTo>
                    <a:pt x="899" y="974"/>
                  </a:lnTo>
                  <a:lnTo>
                    <a:pt x="947" y="947"/>
                  </a:lnTo>
                  <a:lnTo>
                    <a:pt x="1018" y="933"/>
                  </a:lnTo>
                  <a:lnTo>
                    <a:pt x="994" y="905"/>
                  </a:lnTo>
                  <a:lnTo>
                    <a:pt x="970" y="885"/>
                  </a:lnTo>
                  <a:lnTo>
                    <a:pt x="923" y="871"/>
                  </a:lnTo>
                  <a:lnTo>
                    <a:pt x="852" y="788"/>
                  </a:lnTo>
                  <a:lnTo>
                    <a:pt x="805" y="774"/>
                  </a:lnTo>
                  <a:lnTo>
                    <a:pt x="757" y="691"/>
                  </a:lnTo>
                  <a:lnTo>
                    <a:pt x="698" y="657"/>
                  </a:lnTo>
                  <a:lnTo>
                    <a:pt x="675" y="601"/>
                  </a:lnTo>
                  <a:lnTo>
                    <a:pt x="651" y="574"/>
                  </a:lnTo>
                  <a:lnTo>
                    <a:pt x="604" y="539"/>
                  </a:lnTo>
                  <a:lnTo>
                    <a:pt x="651" y="505"/>
                  </a:lnTo>
                  <a:lnTo>
                    <a:pt x="793" y="429"/>
                  </a:lnTo>
                  <a:lnTo>
                    <a:pt x="947" y="374"/>
                  </a:lnTo>
                  <a:lnTo>
                    <a:pt x="1065" y="360"/>
                  </a:lnTo>
                  <a:lnTo>
                    <a:pt x="1171" y="325"/>
                  </a:lnTo>
                  <a:lnTo>
                    <a:pt x="1278" y="304"/>
                  </a:lnTo>
                  <a:lnTo>
                    <a:pt x="1301" y="270"/>
                  </a:lnTo>
                  <a:lnTo>
                    <a:pt x="1301" y="242"/>
                  </a:lnTo>
                  <a:lnTo>
                    <a:pt x="1278" y="215"/>
                  </a:lnTo>
                  <a:lnTo>
                    <a:pt x="1278" y="187"/>
                  </a:lnTo>
                  <a:lnTo>
                    <a:pt x="1290" y="132"/>
                  </a:lnTo>
                  <a:lnTo>
                    <a:pt x="1313" y="90"/>
                  </a:lnTo>
                  <a:lnTo>
                    <a:pt x="1361" y="56"/>
                  </a:lnTo>
                  <a:lnTo>
                    <a:pt x="1408" y="35"/>
                  </a:lnTo>
                  <a:lnTo>
                    <a:pt x="1479" y="35"/>
                  </a:lnTo>
                  <a:lnTo>
                    <a:pt x="1609" y="21"/>
                  </a:lnTo>
                  <a:lnTo>
                    <a:pt x="1715" y="14"/>
                  </a:lnTo>
                  <a:lnTo>
                    <a:pt x="1798" y="7"/>
                  </a:lnTo>
                  <a:lnTo>
                    <a:pt x="2047" y="1"/>
                  </a:lnTo>
                  <a:lnTo>
                    <a:pt x="2638" y="49"/>
                  </a:lnTo>
                  <a:lnTo>
                    <a:pt x="2638" y="70"/>
                  </a:lnTo>
                  <a:lnTo>
                    <a:pt x="2768" y="180"/>
                  </a:lnTo>
                  <a:lnTo>
                    <a:pt x="2792" y="215"/>
                  </a:lnTo>
                  <a:lnTo>
                    <a:pt x="2756" y="228"/>
                  </a:lnTo>
                  <a:lnTo>
                    <a:pt x="2697" y="222"/>
                  </a:lnTo>
                  <a:lnTo>
                    <a:pt x="2638" y="228"/>
                  </a:lnTo>
                  <a:lnTo>
                    <a:pt x="2579" y="235"/>
                  </a:lnTo>
                  <a:lnTo>
                    <a:pt x="2520" y="249"/>
                  </a:lnTo>
                  <a:lnTo>
                    <a:pt x="2472" y="277"/>
                  </a:lnTo>
                  <a:lnTo>
                    <a:pt x="2472" y="311"/>
                  </a:lnTo>
                  <a:lnTo>
                    <a:pt x="2520" y="353"/>
                  </a:lnTo>
                  <a:lnTo>
                    <a:pt x="2567" y="380"/>
                  </a:lnTo>
                  <a:lnTo>
                    <a:pt x="2673" y="491"/>
                  </a:lnTo>
                  <a:lnTo>
                    <a:pt x="2638" y="532"/>
                  </a:lnTo>
                  <a:lnTo>
                    <a:pt x="2614" y="567"/>
                  </a:lnTo>
                  <a:lnTo>
                    <a:pt x="2591" y="650"/>
                  </a:lnTo>
                  <a:lnTo>
                    <a:pt x="2591" y="684"/>
                  </a:lnTo>
                  <a:lnTo>
                    <a:pt x="2602" y="719"/>
                  </a:lnTo>
                  <a:lnTo>
                    <a:pt x="2591" y="740"/>
                  </a:lnTo>
                  <a:lnTo>
                    <a:pt x="2567" y="753"/>
                  </a:lnTo>
                  <a:lnTo>
                    <a:pt x="2531" y="767"/>
                  </a:lnTo>
                  <a:lnTo>
                    <a:pt x="2508" y="781"/>
                  </a:lnTo>
                  <a:lnTo>
                    <a:pt x="2508" y="802"/>
                  </a:lnTo>
                  <a:lnTo>
                    <a:pt x="2531" y="822"/>
                  </a:lnTo>
                  <a:lnTo>
                    <a:pt x="2614" y="850"/>
                  </a:lnTo>
                  <a:lnTo>
                    <a:pt x="2732" y="871"/>
                  </a:lnTo>
                  <a:lnTo>
                    <a:pt x="2756" y="878"/>
                  </a:lnTo>
                  <a:lnTo>
                    <a:pt x="2768" y="892"/>
                  </a:lnTo>
                  <a:lnTo>
                    <a:pt x="2792" y="933"/>
                  </a:lnTo>
                  <a:lnTo>
                    <a:pt x="2827" y="947"/>
                  </a:lnTo>
                  <a:lnTo>
                    <a:pt x="2874" y="954"/>
                  </a:lnTo>
                  <a:lnTo>
                    <a:pt x="2922" y="954"/>
                  </a:lnTo>
                  <a:lnTo>
                    <a:pt x="2969" y="961"/>
                  </a:lnTo>
                  <a:lnTo>
                    <a:pt x="3016" y="995"/>
                  </a:lnTo>
                  <a:lnTo>
                    <a:pt x="3075" y="1016"/>
                  </a:lnTo>
                  <a:lnTo>
                    <a:pt x="3123" y="1023"/>
                  </a:lnTo>
                  <a:lnTo>
                    <a:pt x="3265" y="1078"/>
                  </a:lnTo>
                  <a:lnTo>
                    <a:pt x="3407" y="1106"/>
                  </a:lnTo>
                  <a:lnTo>
                    <a:pt x="3454" y="1106"/>
                  </a:lnTo>
                  <a:lnTo>
                    <a:pt x="3478" y="1099"/>
                  </a:lnTo>
                  <a:lnTo>
                    <a:pt x="3513" y="1099"/>
                  </a:lnTo>
                  <a:lnTo>
                    <a:pt x="3549" y="1099"/>
                  </a:lnTo>
                  <a:lnTo>
                    <a:pt x="3596" y="1106"/>
                  </a:lnTo>
                  <a:lnTo>
                    <a:pt x="3738" y="1119"/>
                  </a:lnTo>
                  <a:lnTo>
                    <a:pt x="3785" y="1133"/>
                  </a:lnTo>
                  <a:lnTo>
                    <a:pt x="3832" y="1154"/>
                  </a:lnTo>
                  <a:lnTo>
                    <a:pt x="3915" y="1202"/>
                  </a:lnTo>
                  <a:lnTo>
                    <a:pt x="3939" y="1244"/>
                  </a:lnTo>
                  <a:lnTo>
                    <a:pt x="3974" y="1299"/>
                  </a:lnTo>
                  <a:lnTo>
                    <a:pt x="4010" y="1334"/>
                  </a:lnTo>
                  <a:lnTo>
                    <a:pt x="4128" y="1403"/>
                  </a:lnTo>
                  <a:lnTo>
                    <a:pt x="4187" y="1458"/>
                  </a:lnTo>
                  <a:lnTo>
                    <a:pt x="4235" y="1479"/>
                  </a:lnTo>
                  <a:lnTo>
                    <a:pt x="4270" y="1527"/>
                  </a:lnTo>
                  <a:lnTo>
                    <a:pt x="4341" y="1582"/>
                  </a:lnTo>
                  <a:lnTo>
                    <a:pt x="4365" y="1693"/>
                  </a:lnTo>
                  <a:lnTo>
                    <a:pt x="4388" y="1762"/>
                  </a:lnTo>
                  <a:lnTo>
                    <a:pt x="4412" y="1789"/>
                  </a:lnTo>
                  <a:lnTo>
                    <a:pt x="4400" y="1817"/>
                  </a:lnTo>
                  <a:lnTo>
                    <a:pt x="4400" y="1845"/>
                  </a:lnTo>
                  <a:lnTo>
                    <a:pt x="4270" y="1969"/>
                  </a:lnTo>
                  <a:lnTo>
                    <a:pt x="4175" y="2059"/>
                  </a:lnTo>
                  <a:lnTo>
                    <a:pt x="4128" y="2086"/>
                  </a:lnTo>
                  <a:lnTo>
                    <a:pt x="4081" y="2107"/>
                  </a:lnTo>
                  <a:lnTo>
                    <a:pt x="4022" y="2128"/>
                  </a:lnTo>
                  <a:lnTo>
                    <a:pt x="3962" y="2155"/>
                  </a:lnTo>
                  <a:lnTo>
                    <a:pt x="3738" y="2335"/>
                  </a:lnTo>
                  <a:lnTo>
                    <a:pt x="3702" y="2349"/>
                  </a:lnTo>
                  <a:lnTo>
                    <a:pt x="3537" y="2445"/>
                  </a:lnTo>
                  <a:lnTo>
                    <a:pt x="3525" y="2501"/>
                  </a:lnTo>
                  <a:lnTo>
                    <a:pt x="3513" y="2521"/>
                  </a:lnTo>
                  <a:lnTo>
                    <a:pt x="3537" y="2556"/>
                  </a:lnTo>
                  <a:lnTo>
                    <a:pt x="3442" y="2660"/>
                  </a:lnTo>
                  <a:lnTo>
                    <a:pt x="3312" y="2881"/>
                  </a:lnTo>
                  <a:lnTo>
                    <a:pt x="3383" y="2922"/>
                  </a:lnTo>
                  <a:lnTo>
                    <a:pt x="3407" y="2908"/>
                  </a:lnTo>
                  <a:lnTo>
                    <a:pt x="3407" y="2894"/>
                  </a:lnTo>
                  <a:lnTo>
                    <a:pt x="3430" y="2881"/>
                  </a:lnTo>
                  <a:lnTo>
                    <a:pt x="3454" y="2874"/>
                  </a:lnTo>
                  <a:lnTo>
                    <a:pt x="3478" y="2881"/>
                  </a:lnTo>
                  <a:lnTo>
                    <a:pt x="3631" y="2936"/>
                  </a:lnTo>
                  <a:lnTo>
                    <a:pt x="3667" y="2943"/>
                  </a:lnTo>
                  <a:lnTo>
                    <a:pt x="3714" y="2943"/>
                  </a:lnTo>
                  <a:lnTo>
                    <a:pt x="3738" y="2936"/>
                  </a:lnTo>
                  <a:lnTo>
                    <a:pt x="3880" y="2936"/>
                  </a:lnTo>
                  <a:lnTo>
                    <a:pt x="3915" y="2929"/>
                  </a:lnTo>
                  <a:lnTo>
                    <a:pt x="3962" y="2908"/>
                  </a:lnTo>
                  <a:lnTo>
                    <a:pt x="3998" y="2901"/>
                  </a:lnTo>
                  <a:lnTo>
                    <a:pt x="4057" y="2901"/>
                  </a:lnTo>
                  <a:lnTo>
                    <a:pt x="4104" y="2894"/>
                  </a:lnTo>
                  <a:lnTo>
                    <a:pt x="4128" y="2887"/>
                  </a:lnTo>
                  <a:lnTo>
                    <a:pt x="4164" y="2887"/>
                  </a:lnTo>
                  <a:lnTo>
                    <a:pt x="4246" y="2894"/>
                  </a:lnTo>
                  <a:lnTo>
                    <a:pt x="4305" y="2908"/>
                  </a:lnTo>
                  <a:lnTo>
                    <a:pt x="4365" y="2929"/>
                  </a:lnTo>
                  <a:lnTo>
                    <a:pt x="4554" y="3053"/>
                  </a:lnTo>
                  <a:lnTo>
                    <a:pt x="4660" y="3102"/>
                  </a:lnTo>
                  <a:lnTo>
                    <a:pt x="4459" y="3171"/>
                  </a:lnTo>
                  <a:lnTo>
                    <a:pt x="4294" y="3267"/>
                  </a:lnTo>
                  <a:lnTo>
                    <a:pt x="4211" y="3288"/>
                  </a:lnTo>
                  <a:lnTo>
                    <a:pt x="4152" y="3329"/>
                  </a:lnTo>
                  <a:lnTo>
                    <a:pt x="4116" y="3454"/>
                  </a:lnTo>
                  <a:lnTo>
                    <a:pt x="4081" y="3502"/>
                  </a:lnTo>
                  <a:lnTo>
                    <a:pt x="4045" y="3516"/>
                  </a:lnTo>
                  <a:lnTo>
                    <a:pt x="4010" y="3530"/>
                  </a:lnTo>
                  <a:lnTo>
                    <a:pt x="3986" y="3544"/>
                  </a:lnTo>
                  <a:lnTo>
                    <a:pt x="3974" y="3564"/>
                  </a:lnTo>
                  <a:lnTo>
                    <a:pt x="3962" y="3640"/>
                  </a:lnTo>
                  <a:lnTo>
                    <a:pt x="3962" y="3661"/>
                  </a:lnTo>
                  <a:lnTo>
                    <a:pt x="3951" y="3682"/>
                  </a:lnTo>
                  <a:lnTo>
                    <a:pt x="3962" y="3689"/>
                  </a:lnTo>
                  <a:lnTo>
                    <a:pt x="3962" y="3702"/>
                  </a:lnTo>
                  <a:lnTo>
                    <a:pt x="3986" y="3709"/>
                  </a:lnTo>
                  <a:lnTo>
                    <a:pt x="3998" y="3723"/>
                  </a:lnTo>
                  <a:lnTo>
                    <a:pt x="3998" y="3730"/>
                  </a:lnTo>
                  <a:lnTo>
                    <a:pt x="3998" y="3744"/>
                  </a:lnTo>
                  <a:lnTo>
                    <a:pt x="3998" y="3758"/>
                  </a:lnTo>
                  <a:lnTo>
                    <a:pt x="3986" y="3771"/>
                  </a:lnTo>
                  <a:lnTo>
                    <a:pt x="3962" y="3785"/>
                  </a:lnTo>
                  <a:lnTo>
                    <a:pt x="3915" y="3799"/>
                  </a:lnTo>
                  <a:lnTo>
                    <a:pt x="3773" y="3820"/>
                  </a:lnTo>
                  <a:lnTo>
                    <a:pt x="3738" y="3813"/>
                  </a:lnTo>
                  <a:lnTo>
                    <a:pt x="3702" y="3813"/>
                  </a:lnTo>
                  <a:lnTo>
                    <a:pt x="3679" y="3813"/>
                  </a:lnTo>
                  <a:lnTo>
                    <a:pt x="3655" y="3827"/>
                  </a:lnTo>
                  <a:lnTo>
                    <a:pt x="3655" y="3868"/>
                  </a:lnTo>
                  <a:lnTo>
                    <a:pt x="3631" y="3916"/>
                  </a:lnTo>
                  <a:lnTo>
                    <a:pt x="3584" y="3965"/>
                  </a:lnTo>
                  <a:lnTo>
                    <a:pt x="3478" y="4027"/>
                  </a:lnTo>
                  <a:lnTo>
                    <a:pt x="3383" y="4103"/>
                  </a:lnTo>
                  <a:lnTo>
                    <a:pt x="3466" y="4193"/>
                  </a:lnTo>
                  <a:lnTo>
                    <a:pt x="3513" y="4255"/>
                  </a:lnTo>
                  <a:lnTo>
                    <a:pt x="3549" y="4296"/>
                  </a:lnTo>
                  <a:lnTo>
                    <a:pt x="3643" y="4483"/>
                  </a:lnTo>
                  <a:lnTo>
                    <a:pt x="3584" y="4531"/>
                  </a:lnTo>
                  <a:lnTo>
                    <a:pt x="3454" y="4600"/>
                  </a:lnTo>
                  <a:lnTo>
                    <a:pt x="3407" y="4642"/>
                  </a:lnTo>
                  <a:lnTo>
                    <a:pt x="3395" y="4704"/>
                  </a:lnTo>
                  <a:lnTo>
                    <a:pt x="3407" y="4759"/>
                  </a:lnTo>
                  <a:lnTo>
                    <a:pt x="3478" y="4842"/>
                  </a:lnTo>
                  <a:lnTo>
                    <a:pt x="3501" y="4883"/>
                  </a:lnTo>
                  <a:lnTo>
                    <a:pt x="3489" y="5035"/>
                  </a:lnTo>
                  <a:lnTo>
                    <a:pt x="3466" y="5077"/>
                  </a:lnTo>
                  <a:lnTo>
                    <a:pt x="3442" y="5104"/>
                  </a:lnTo>
                  <a:lnTo>
                    <a:pt x="3383" y="5153"/>
                  </a:lnTo>
                  <a:lnTo>
                    <a:pt x="3359" y="5180"/>
                  </a:lnTo>
                  <a:lnTo>
                    <a:pt x="3359" y="5256"/>
                  </a:lnTo>
                  <a:lnTo>
                    <a:pt x="3347" y="5305"/>
                  </a:lnTo>
                  <a:lnTo>
                    <a:pt x="3265" y="5394"/>
                  </a:lnTo>
                  <a:lnTo>
                    <a:pt x="3229" y="5450"/>
                  </a:lnTo>
                  <a:lnTo>
                    <a:pt x="3206" y="5609"/>
                  </a:lnTo>
                  <a:lnTo>
                    <a:pt x="3217" y="5643"/>
                  </a:lnTo>
                  <a:lnTo>
                    <a:pt x="3253" y="5678"/>
                  </a:lnTo>
                  <a:lnTo>
                    <a:pt x="3241" y="5698"/>
                  </a:lnTo>
                  <a:lnTo>
                    <a:pt x="3217" y="5719"/>
                  </a:lnTo>
                  <a:lnTo>
                    <a:pt x="3206" y="5747"/>
                  </a:lnTo>
                  <a:lnTo>
                    <a:pt x="3217" y="5760"/>
                  </a:lnTo>
                  <a:lnTo>
                    <a:pt x="3253" y="5788"/>
                  </a:lnTo>
                  <a:lnTo>
                    <a:pt x="3265" y="5809"/>
                  </a:lnTo>
                  <a:lnTo>
                    <a:pt x="3265" y="5816"/>
                  </a:lnTo>
                  <a:lnTo>
                    <a:pt x="3265" y="5871"/>
                  </a:lnTo>
                  <a:lnTo>
                    <a:pt x="3265" y="5899"/>
                  </a:lnTo>
                  <a:lnTo>
                    <a:pt x="3300" y="5940"/>
                  </a:lnTo>
                  <a:lnTo>
                    <a:pt x="3312" y="5968"/>
                  </a:lnTo>
                  <a:lnTo>
                    <a:pt x="3324" y="5975"/>
                  </a:lnTo>
                  <a:lnTo>
                    <a:pt x="3359" y="5995"/>
                  </a:lnTo>
                  <a:lnTo>
                    <a:pt x="3359" y="6002"/>
                  </a:lnTo>
                  <a:lnTo>
                    <a:pt x="3359" y="6016"/>
                  </a:lnTo>
                  <a:lnTo>
                    <a:pt x="3347" y="6037"/>
                  </a:lnTo>
                  <a:lnTo>
                    <a:pt x="3336" y="6078"/>
                  </a:lnTo>
                  <a:lnTo>
                    <a:pt x="3324" y="6099"/>
                  </a:lnTo>
                  <a:lnTo>
                    <a:pt x="3324" y="6120"/>
                  </a:lnTo>
                  <a:lnTo>
                    <a:pt x="3300" y="6230"/>
                  </a:lnTo>
                  <a:lnTo>
                    <a:pt x="3300" y="6265"/>
                  </a:lnTo>
                  <a:lnTo>
                    <a:pt x="3265" y="6313"/>
                  </a:lnTo>
                  <a:lnTo>
                    <a:pt x="3111" y="6472"/>
                  </a:lnTo>
                  <a:lnTo>
                    <a:pt x="3111" y="6513"/>
                  </a:lnTo>
                  <a:lnTo>
                    <a:pt x="3087" y="6527"/>
                  </a:lnTo>
                  <a:lnTo>
                    <a:pt x="3075" y="6534"/>
                  </a:lnTo>
                  <a:lnTo>
                    <a:pt x="3052" y="6541"/>
                  </a:lnTo>
                  <a:lnTo>
                    <a:pt x="3028" y="6541"/>
                  </a:lnTo>
                  <a:lnTo>
                    <a:pt x="3005" y="6548"/>
                  </a:lnTo>
                  <a:lnTo>
                    <a:pt x="3005" y="6548"/>
                  </a:lnTo>
                  <a:lnTo>
                    <a:pt x="2969" y="6569"/>
                  </a:lnTo>
                  <a:lnTo>
                    <a:pt x="2957" y="6575"/>
                  </a:lnTo>
                  <a:lnTo>
                    <a:pt x="2934" y="6589"/>
                  </a:lnTo>
                  <a:lnTo>
                    <a:pt x="2922" y="6596"/>
                  </a:lnTo>
                  <a:lnTo>
                    <a:pt x="2910" y="6603"/>
                  </a:lnTo>
                  <a:lnTo>
                    <a:pt x="2886" y="6644"/>
                  </a:lnTo>
                  <a:lnTo>
                    <a:pt x="2886" y="6686"/>
                  </a:lnTo>
                  <a:lnTo>
                    <a:pt x="2910" y="6727"/>
                  </a:lnTo>
                  <a:lnTo>
                    <a:pt x="3016" y="6776"/>
                  </a:lnTo>
                  <a:lnTo>
                    <a:pt x="3064" y="6796"/>
                  </a:lnTo>
                  <a:lnTo>
                    <a:pt x="3087" y="6803"/>
                  </a:lnTo>
                  <a:lnTo>
                    <a:pt x="3146" y="6845"/>
                  </a:lnTo>
                  <a:lnTo>
                    <a:pt x="3170" y="6865"/>
                  </a:lnTo>
                  <a:lnTo>
                    <a:pt x="3170" y="6886"/>
                  </a:lnTo>
                  <a:lnTo>
                    <a:pt x="3158" y="6921"/>
                  </a:lnTo>
                  <a:lnTo>
                    <a:pt x="3146" y="6941"/>
                  </a:lnTo>
                  <a:lnTo>
                    <a:pt x="3146" y="6962"/>
                  </a:lnTo>
                  <a:lnTo>
                    <a:pt x="3170" y="6990"/>
                  </a:lnTo>
                  <a:lnTo>
                    <a:pt x="3194" y="7004"/>
                  </a:lnTo>
                  <a:lnTo>
                    <a:pt x="3194" y="7066"/>
                  </a:lnTo>
                  <a:lnTo>
                    <a:pt x="2709" y="7080"/>
                  </a:lnTo>
                  <a:lnTo>
                    <a:pt x="2768" y="7059"/>
                  </a:lnTo>
                  <a:lnTo>
                    <a:pt x="2756" y="7059"/>
                  </a:lnTo>
                  <a:lnTo>
                    <a:pt x="2602" y="7080"/>
                  </a:lnTo>
                  <a:lnTo>
                    <a:pt x="2567" y="7086"/>
                  </a:lnTo>
                  <a:lnTo>
                    <a:pt x="2543" y="7100"/>
                  </a:lnTo>
                  <a:lnTo>
                    <a:pt x="2496" y="7128"/>
                  </a:lnTo>
                  <a:lnTo>
                    <a:pt x="2460" y="7142"/>
                  </a:lnTo>
                  <a:lnTo>
                    <a:pt x="2425" y="7149"/>
                  </a:lnTo>
                  <a:lnTo>
                    <a:pt x="2390" y="7156"/>
                  </a:lnTo>
                  <a:lnTo>
                    <a:pt x="2366" y="7162"/>
                  </a:lnTo>
                  <a:lnTo>
                    <a:pt x="2295" y="7197"/>
                  </a:lnTo>
                  <a:lnTo>
                    <a:pt x="2248" y="7204"/>
                  </a:lnTo>
                  <a:lnTo>
                    <a:pt x="2212" y="7211"/>
                  </a:lnTo>
                  <a:lnTo>
                    <a:pt x="2165" y="7204"/>
                  </a:lnTo>
                  <a:lnTo>
                    <a:pt x="2047" y="7169"/>
                  </a:lnTo>
                  <a:lnTo>
                    <a:pt x="1976" y="7142"/>
                  </a:lnTo>
                  <a:lnTo>
                    <a:pt x="1916" y="7107"/>
                  </a:lnTo>
                  <a:lnTo>
                    <a:pt x="1881" y="7080"/>
                  </a:lnTo>
                  <a:lnTo>
                    <a:pt x="1834" y="7052"/>
                  </a:lnTo>
                  <a:lnTo>
                    <a:pt x="1798" y="7017"/>
                  </a:lnTo>
                  <a:lnTo>
                    <a:pt x="1715" y="6955"/>
                  </a:lnTo>
                  <a:lnTo>
                    <a:pt x="1704" y="6935"/>
                  </a:lnTo>
                  <a:lnTo>
                    <a:pt x="1692" y="6914"/>
                  </a:lnTo>
                  <a:lnTo>
                    <a:pt x="1680" y="6865"/>
                  </a:lnTo>
                  <a:lnTo>
                    <a:pt x="1692" y="6783"/>
                  </a:lnTo>
                  <a:lnTo>
                    <a:pt x="1680" y="6741"/>
                  </a:lnTo>
                  <a:lnTo>
                    <a:pt x="1656" y="6720"/>
                  </a:lnTo>
                  <a:lnTo>
                    <a:pt x="1633" y="6707"/>
                  </a:lnTo>
                  <a:lnTo>
                    <a:pt x="1562" y="6686"/>
                  </a:lnTo>
                  <a:lnTo>
                    <a:pt x="1514" y="6665"/>
                  </a:lnTo>
                  <a:lnTo>
                    <a:pt x="1479" y="6644"/>
                  </a:lnTo>
                  <a:lnTo>
                    <a:pt x="1432" y="6610"/>
                  </a:lnTo>
                  <a:lnTo>
                    <a:pt x="1420" y="6575"/>
                  </a:lnTo>
                  <a:lnTo>
                    <a:pt x="1408" y="6548"/>
                  </a:lnTo>
                  <a:lnTo>
                    <a:pt x="1420" y="6527"/>
                  </a:lnTo>
                  <a:lnTo>
                    <a:pt x="1432" y="6520"/>
                  </a:lnTo>
                  <a:lnTo>
                    <a:pt x="1443" y="6513"/>
                  </a:lnTo>
                  <a:lnTo>
                    <a:pt x="1455" y="6506"/>
                  </a:lnTo>
                  <a:lnTo>
                    <a:pt x="1491" y="6499"/>
                  </a:lnTo>
                  <a:lnTo>
                    <a:pt x="1538" y="6458"/>
                  </a:lnTo>
                  <a:lnTo>
                    <a:pt x="1704" y="6451"/>
                  </a:lnTo>
                  <a:lnTo>
                    <a:pt x="1751" y="6417"/>
                  </a:lnTo>
                  <a:lnTo>
                    <a:pt x="1775" y="6382"/>
                  </a:lnTo>
                  <a:lnTo>
                    <a:pt x="1763" y="6327"/>
                  </a:lnTo>
                  <a:lnTo>
                    <a:pt x="1775" y="6313"/>
                  </a:lnTo>
                  <a:lnTo>
                    <a:pt x="1775" y="6292"/>
                  </a:lnTo>
                  <a:lnTo>
                    <a:pt x="1834" y="6216"/>
                  </a:lnTo>
                  <a:lnTo>
                    <a:pt x="1881" y="6196"/>
                  </a:lnTo>
                  <a:lnTo>
                    <a:pt x="1905" y="6023"/>
                  </a:lnTo>
                  <a:lnTo>
                    <a:pt x="1881" y="5975"/>
                  </a:lnTo>
                  <a:lnTo>
                    <a:pt x="1857" y="5926"/>
                  </a:lnTo>
                  <a:lnTo>
                    <a:pt x="1810" y="5878"/>
                  </a:lnTo>
                  <a:lnTo>
                    <a:pt x="1786" y="5816"/>
                  </a:lnTo>
                  <a:lnTo>
                    <a:pt x="1727" y="5733"/>
                  </a:lnTo>
                  <a:lnTo>
                    <a:pt x="1668" y="5595"/>
                  </a:lnTo>
                  <a:lnTo>
                    <a:pt x="1680" y="5498"/>
                  </a:lnTo>
                  <a:lnTo>
                    <a:pt x="1704" y="5477"/>
                  </a:lnTo>
                  <a:lnTo>
                    <a:pt x="1751" y="5464"/>
                  </a:lnTo>
                  <a:lnTo>
                    <a:pt x="1834" y="5457"/>
                  </a:lnTo>
                  <a:lnTo>
                    <a:pt x="1893" y="5457"/>
                  </a:lnTo>
                  <a:lnTo>
                    <a:pt x="1928" y="5457"/>
                  </a:lnTo>
                  <a:lnTo>
                    <a:pt x="1940" y="5470"/>
                  </a:lnTo>
                  <a:lnTo>
                    <a:pt x="1952" y="5484"/>
                  </a:lnTo>
                  <a:lnTo>
                    <a:pt x="1928" y="5519"/>
                  </a:lnTo>
                  <a:lnTo>
                    <a:pt x="1905" y="5546"/>
                  </a:lnTo>
                  <a:lnTo>
                    <a:pt x="1893" y="5560"/>
                  </a:lnTo>
                  <a:lnTo>
                    <a:pt x="1869" y="5643"/>
                  </a:lnTo>
                  <a:lnTo>
                    <a:pt x="1987" y="5698"/>
                  </a:lnTo>
                  <a:lnTo>
                    <a:pt x="2011" y="5712"/>
                  </a:lnTo>
                  <a:lnTo>
                    <a:pt x="2047" y="5747"/>
                  </a:lnTo>
                  <a:lnTo>
                    <a:pt x="2058" y="5754"/>
                  </a:lnTo>
                  <a:lnTo>
                    <a:pt x="2082" y="5747"/>
                  </a:lnTo>
                  <a:lnTo>
                    <a:pt x="2106" y="5733"/>
                  </a:lnTo>
                  <a:lnTo>
                    <a:pt x="2117" y="5678"/>
                  </a:lnTo>
                  <a:lnTo>
                    <a:pt x="2177" y="5657"/>
                  </a:lnTo>
                  <a:lnTo>
                    <a:pt x="2188" y="5643"/>
                  </a:lnTo>
                  <a:lnTo>
                    <a:pt x="2224" y="5636"/>
                  </a:lnTo>
                  <a:lnTo>
                    <a:pt x="2248" y="5629"/>
                  </a:lnTo>
                  <a:lnTo>
                    <a:pt x="2307" y="5629"/>
                  </a:lnTo>
                  <a:lnTo>
                    <a:pt x="2330" y="5629"/>
                  </a:lnTo>
                  <a:lnTo>
                    <a:pt x="2342" y="5615"/>
                  </a:lnTo>
                  <a:lnTo>
                    <a:pt x="2342" y="5602"/>
                  </a:lnTo>
                  <a:lnTo>
                    <a:pt x="2248" y="5539"/>
                  </a:lnTo>
                  <a:lnTo>
                    <a:pt x="2200" y="5443"/>
                  </a:lnTo>
                  <a:lnTo>
                    <a:pt x="2224" y="5415"/>
                  </a:lnTo>
                  <a:lnTo>
                    <a:pt x="2248" y="5408"/>
                  </a:lnTo>
                  <a:lnTo>
                    <a:pt x="2330" y="5305"/>
                  </a:lnTo>
                  <a:lnTo>
                    <a:pt x="2437" y="5215"/>
                  </a:lnTo>
                  <a:lnTo>
                    <a:pt x="2472" y="5160"/>
                  </a:lnTo>
                  <a:lnTo>
                    <a:pt x="2472" y="5139"/>
                  </a:lnTo>
                  <a:lnTo>
                    <a:pt x="2472" y="5111"/>
                  </a:lnTo>
                  <a:lnTo>
                    <a:pt x="2460" y="5084"/>
                  </a:lnTo>
                  <a:lnTo>
                    <a:pt x="2437" y="5056"/>
                  </a:lnTo>
                  <a:lnTo>
                    <a:pt x="2413" y="5028"/>
                  </a:lnTo>
                  <a:lnTo>
                    <a:pt x="2390" y="5008"/>
                  </a:lnTo>
                  <a:lnTo>
                    <a:pt x="2330" y="4980"/>
                  </a:lnTo>
                  <a:lnTo>
                    <a:pt x="2188" y="4918"/>
                  </a:lnTo>
                  <a:lnTo>
                    <a:pt x="2153" y="4890"/>
                  </a:lnTo>
                  <a:lnTo>
                    <a:pt x="2141" y="4876"/>
                  </a:lnTo>
                  <a:lnTo>
                    <a:pt x="2141" y="4863"/>
                  </a:lnTo>
                  <a:lnTo>
                    <a:pt x="2153" y="4842"/>
                  </a:lnTo>
                  <a:lnTo>
                    <a:pt x="2141" y="4821"/>
                  </a:lnTo>
                  <a:lnTo>
                    <a:pt x="2117" y="4807"/>
                  </a:lnTo>
                  <a:lnTo>
                    <a:pt x="2023" y="4773"/>
                  </a:lnTo>
                  <a:lnTo>
                    <a:pt x="1964" y="4745"/>
                  </a:lnTo>
                  <a:lnTo>
                    <a:pt x="1952" y="4725"/>
                  </a:lnTo>
                  <a:lnTo>
                    <a:pt x="1952" y="4697"/>
                  </a:lnTo>
                  <a:lnTo>
                    <a:pt x="1987" y="4642"/>
                  </a:lnTo>
                  <a:lnTo>
                    <a:pt x="2035" y="4531"/>
                  </a:lnTo>
                  <a:lnTo>
                    <a:pt x="2011" y="4469"/>
                  </a:lnTo>
                  <a:lnTo>
                    <a:pt x="2011" y="4455"/>
                  </a:lnTo>
                  <a:lnTo>
                    <a:pt x="2023" y="4358"/>
                  </a:lnTo>
                  <a:lnTo>
                    <a:pt x="1976" y="4055"/>
                  </a:lnTo>
                  <a:lnTo>
                    <a:pt x="1987" y="3965"/>
                  </a:lnTo>
                  <a:lnTo>
                    <a:pt x="1916" y="3889"/>
                  </a:lnTo>
                  <a:lnTo>
                    <a:pt x="1881" y="3882"/>
                  </a:lnTo>
                  <a:lnTo>
                    <a:pt x="1715" y="3854"/>
                  </a:lnTo>
                  <a:lnTo>
                    <a:pt x="1763" y="3854"/>
                  </a:lnTo>
                  <a:lnTo>
                    <a:pt x="1822" y="3841"/>
                  </a:lnTo>
                  <a:lnTo>
                    <a:pt x="1810" y="3792"/>
                  </a:lnTo>
                  <a:lnTo>
                    <a:pt x="1775" y="3744"/>
                  </a:lnTo>
                  <a:lnTo>
                    <a:pt x="1633" y="3689"/>
                  </a:lnTo>
                  <a:lnTo>
                    <a:pt x="1562" y="3647"/>
                  </a:lnTo>
                  <a:lnTo>
                    <a:pt x="1514" y="3606"/>
                  </a:lnTo>
                  <a:lnTo>
                    <a:pt x="1384" y="3412"/>
                  </a:lnTo>
                  <a:lnTo>
                    <a:pt x="1077" y="3150"/>
                  </a:lnTo>
                  <a:lnTo>
                    <a:pt x="1006" y="3046"/>
                  </a:lnTo>
                  <a:lnTo>
                    <a:pt x="947" y="3019"/>
                  </a:lnTo>
                  <a:lnTo>
                    <a:pt x="793" y="2963"/>
                  </a:lnTo>
                  <a:lnTo>
                    <a:pt x="734" y="2922"/>
                  </a:lnTo>
                  <a:lnTo>
                    <a:pt x="698" y="2881"/>
                  </a:lnTo>
                  <a:lnTo>
                    <a:pt x="592" y="2729"/>
                  </a:lnTo>
                  <a:lnTo>
                    <a:pt x="391" y="2535"/>
                  </a:lnTo>
                  <a:lnTo>
                    <a:pt x="261" y="2390"/>
                  </a:lnTo>
                  <a:lnTo>
                    <a:pt x="237" y="2335"/>
                  </a:lnTo>
                  <a:lnTo>
                    <a:pt x="249" y="2293"/>
                  </a:lnTo>
                  <a:lnTo>
                    <a:pt x="284" y="2252"/>
                  </a:lnTo>
                  <a:lnTo>
                    <a:pt x="308" y="2190"/>
                  </a:lnTo>
                  <a:lnTo>
                    <a:pt x="308" y="2142"/>
                  </a:lnTo>
                  <a:lnTo>
                    <a:pt x="272" y="2059"/>
                  </a:lnTo>
                  <a:lnTo>
                    <a:pt x="272" y="1969"/>
                  </a:lnTo>
                  <a:lnTo>
                    <a:pt x="71" y="1568"/>
                  </a:lnTo>
                  <a:lnTo>
                    <a:pt x="0" y="1071"/>
                  </a:lnTo>
                  <a:lnTo>
                    <a:pt x="0" y="1030"/>
                  </a:lnTo>
                  <a:lnTo>
                    <a:pt x="0" y="995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1" name="Google Shape;620;p22">
              <a:extLst>
                <a:ext uri="{FF2B5EF4-FFF2-40B4-BE49-F238E27FC236}">
                  <a16:creationId xmlns:a16="http://schemas.microsoft.com/office/drawing/2014/main" id="{27D81B00-73C0-3B88-EE67-690AA70BCF33}"/>
                </a:ext>
              </a:extLst>
            </p:cNvPr>
            <p:cNvSpPr/>
            <p:nvPr/>
          </p:nvSpPr>
          <p:spPr>
            <a:xfrm flipH="1">
              <a:off x="3345109" y="3123662"/>
              <a:ext cx="567378" cy="499750"/>
            </a:xfrm>
            <a:custGeom>
              <a:avLst/>
              <a:gdLst/>
              <a:ahLst/>
              <a:cxnLst/>
              <a:rect l="l" t="t" r="r" b="b"/>
              <a:pathLst>
                <a:path w="9320" h="5243" extrusionOk="0">
                  <a:moveTo>
                    <a:pt x="8090" y="1499"/>
                  </a:moveTo>
                  <a:lnTo>
                    <a:pt x="8019" y="1506"/>
                  </a:lnTo>
                  <a:lnTo>
                    <a:pt x="7972" y="1520"/>
                  </a:lnTo>
                  <a:lnTo>
                    <a:pt x="7972" y="1547"/>
                  </a:lnTo>
                  <a:lnTo>
                    <a:pt x="8042" y="1589"/>
                  </a:lnTo>
                  <a:lnTo>
                    <a:pt x="8019" y="1609"/>
                  </a:lnTo>
                  <a:lnTo>
                    <a:pt x="8042" y="1623"/>
                  </a:lnTo>
                  <a:lnTo>
                    <a:pt x="7972" y="1644"/>
                  </a:lnTo>
                  <a:lnTo>
                    <a:pt x="7865" y="1658"/>
                  </a:lnTo>
                  <a:lnTo>
                    <a:pt x="7747" y="1651"/>
                  </a:lnTo>
                  <a:lnTo>
                    <a:pt x="7652" y="1623"/>
                  </a:lnTo>
                  <a:lnTo>
                    <a:pt x="7711" y="1589"/>
                  </a:lnTo>
                  <a:lnTo>
                    <a:pt x="7841" y="1547"/>
                  </a:lnTo>
                  <a:lnTo>
                    <a:pt x="7901" y="1520"/>
                  </a:lnTo>
                  <a:lnTo>
                    <a:pt x="8042" y="1409"/>
                  </a:lnTo>
                  <a:lnTo>
                    <a:pt x="8102" y="1388"/>
                  </a:lnTo>
                  <a:lnTo>
                    <a:pt x="8149" y="1388"/>
                  </a:lnTo>
                  <a:lnTo>
                    <a:pt x="8173" y="1430"/>
                  </a:lnTo>
                  <a:lnTo>
                    <a:pt x="8149" y="1478"/>
                  </a:lnTo>
                  <a:lnTo>
                    <a:pt x="8090" y="1499"/>
                  </a:lnTo>
                  <a:close/>
                  <a:moveTo>
                    <a:pt x="8019" y="1388"/>
                  </a:moveTo>
                  <a:lnTo>
                    <a:pt x="7995" y="1416"/>
                  </a:lnTo>
                  <a:lnTo>
                    <a:pt x="7889" y="1499"/>
                  </a:lnTo>
                  <a:lnTo>
                    <a:pt x="7711" y="1575"/>
                  </a:lnTo>
                  <a:lnTo>
                    <a:pt x="7617" y="1603"/>
                  </a:lnTo>
                  <a:lnTo>
                    <a:pt x="7558" y="1603"/>
                  </a:lnTo>
                  <a:lnTo>
                    <a:pt x="7534" y="1568"/>
                  </a:lnTo>
                  <a:lnTo>
                    <a:pt x="7581" y="1533"/>
                  </a:lnTo>
                  <a:lnTo>
                    <a:pt x="7735" y="1464"/>
                  </a:lnTo>
                  <a:lnTo>
                    <a:pt x="7747" y="1451"/>
                  </a:lnTo>
                  <a:lnTo>
                    <a:pt x="7770" y="1409"/>
                  </a:lnTo>
                  <a:lnTo>
                    <a:pt x="7782" y="1388"/>
                  </a:lnTo>
                  <a:lnTo>
                    <a:pt x="7889" y="1326"/>
                  </a:lnTo>
                  <a:lnTo>
                    <a:pt x="7901" y="1333"/>
                  </a:lnTo>
                  <a:lnTo>
                    <a:pt x="7912" y="1340"/>
                  </a:lnTo>
                  <a:lnTo>
                    <a:pt x="7924" y="1347"/>
                  </a:lnTo>
                  <a:lnTo>
                    <a:pt x="7936" y="1361"/>
                  </a:lnTo>
                  <a:lnTo>
                    <a:pt x="7983" y="1354"/>
                  </a:lnTo>
                  <a:lnTo>
                    <a:pt x="7995" y="1347"/>
                  </a:lnTo>
                  <a:lnTo>
                    <a:pt x="8019" y="1326"/>
                  </a:lnTo>
                  <a:lnTo>
                    <a:pt x="8031" y="1340"/>
                  </a:lnTo>
                  <a:lnTo>
                    <a:pt x="8031" y="1368"/>
                  </a:lnTo>
                  <a:lnTo>
                    <a:pt x="8019" y="1388"/>
                  </a:lnTo>
                  <a:close/>
                  <a:moveTo>
                    <a:pt x="9190" y="732"/>
                  </a:moveTo>
                  <a:lnTo>
                    <a:pt x="9213" y="760"/>
                  </a:lnTo>
                  <a:lnTo>
                    <a:pt x="9237" y="801"/>
                  </a:lnTo>
                  <a:lnTo>
                    <a:pt x="9249" y="836"/>
                  </a:lnTo>
                  <a:lnTo>
                    <a:pt x="9320" y="836"/>
                  </a:lnTo>
                  <a:lnTo>
                    <a:pt x="9320" y="864"/>
                  </a:lnTo>
                  <a:lnTo>
                    <a:pt x="9272" y="870"/>
                  </a:lnTo>
                  <a:lnTo>
                    <a:pt x="9213" y="864"/>
                  </a:lnTo>
                  <a:lnTo>
                    <a:pt x="9166" y="843"/>
                  </a:lnTo>
                  <a:lnTo>
                    <a:pt x="9107" y="801"/>
                  </a:lnTo>
                  <a:lnTo>
                    <a:pt x="9107" y="774"/>
                  </a:lnTo>
                  <a:lnTo>
                    <a:pt x="9107" y="739"/>
                  </a:lnTo>
                  <a:lnTo>
                    <a:pt x="9095" y="712"/>
                  </a:lnTo>
                  <a:lnTo>
                    <a:pt x="9131" y="705"/>
                  </a:lnTo>
                  <a:lnTo>
                    <a:pt x="9190" y="732"/>
                  </a:lnTo>
                  <a:close/>
                  <a:moveTo>
                    <a:pt x="154" y="1699"/>
                  </a:moveTo>
                  <a:lnTo>
                    <a:pt x="71" y="1609"/>
                  </a:lnTo>
                  <a:lnTo>
                    <a:pt x="0" y="1451"/>
                  </a:lnTo>
                  <a:lnTo>
                    <a:pt x="48" y="1402"/>
                  </a:lnTo>
                  <a:lnTo>
                    <a:pt x="95" y="1340"/>
                  </a:lnTo>
                  <a:lnTo>
                    <a:pt x="142" y="1306"/>
                  </a:lnTo>
                  <a:lnTo>
                    <a:pt x="213" y="1278"/>
                  </a:lnTo>
                  <a:lnTo>
                    <a:pt x="272" y="1264"/>
                  </a:lnTo>
                  <a:lnTo>
                    <a:pt x="320" y="1237"/>
                  </a:lnTo>
                  <a:lnTo>
                    <a:pt x="426" y="1167"/>
                  </a:lnTo>
                  <a:lnTo>
                    <a:pt x="521" y="1112"/>
                  </a:lnTo>
                  <a:lnTo>
                    <a:pt x="923" y="912"/>
                  </a:lnTo>
                  <a:lnTo>
                    <a:pt x="946" y="870"/>
                  </a:lnTo>
                  <a:lnTo>
                    <a:pt x="946" y="725"/>
                  </a:lnTo>
                  <a:lnTo>
                    <a:pt x="1005" y="636"/>
                  </a:lnTo>
                  <a:lnTo>
                    <a:pt x="1088" y="594"/>
                  </a:lnTo>
                  <a:lnTo>
                    <a:pt x="1136" y="546"/>
                  </a:lnTo>
                  <a:lnTo>
                    <a:pt x="1195" y="539"/>
                  </a:lnTo>
                  <a:lnTo>
                    <a:pt x="1266" y="498"/>
                  </a:lnTo>
                  <a:lnTo>
                    <a:pt x="1266" y="477"/>
                  </a:lnTo>
                  <a:lnTo>
                    <a:pt x="1254" y="449"/>
                  </a:lnTo>
                  <a:lnTo>
                    <a:pt x="1242" y="428"/>
                  </a:lnTo>
                  <a:lnTo>
                    <a:pt x="1207" y="408"/>
                  </a:lnTo>
                  <a:lnTo>
                    <a:pt x="1183" y="346"/>
                  </a:lnTo>
                  <a:lnTo>
                    <a:pt x="1195" y="311"/>
                  </a:lnTo>
                  <a:lnTo>
                    <a:pt x="1183" y="256"/>
                  </a:lnTo>
                  <a:lnTo>
                    <a:pt x="1124" y="235"/>
                  </a:lnTo>
                  <a:lnTo>
                    <a:pt x="1266" y="207"/>
                  </a:lnTo>
                  <a:lnTo>
                    <a:pt x="1502" y="173"/>
                  </a:lnTo>
                  <a:lnTo>
                    <a:pt x="1561" y="159"/>
                  </a:lnTo>
                  <a:lnTo>
                    <a:pt x="1703" y="97"/>
                  </a:lnTo>
                  <a:lnTo>
                    <a:pt x="1810" y="83"/>
                  </a:lnTo>
                  <a:lnTo>
                    <a:pt x="2188" y="62"/>
                  </a:lnTo>
                  <a:lnTo>
                    <a:pt x="2354" y="42"/>
                  </a:lnTo>
                  <a:lnTo>
                    <a:pt x="2425" y="28"/>
                  </a:lnTo>
                  <a:lnTo>
                    <a:pt x="2496" y="0"/>
                  </a:lnTo>
                  <a:lnTo>
                    <a:pt x="2590" y="62"/>
                  </a:lnTo>
                  <a:lnTo>
                    <a:pt x="2602" y="76"/>
                  </a:lnTo>
                  <a:lnTo>
                    <a:pt x="2590" y="97"/>
                  </a:lnTo>
                  <a:lnTo>
                    <a:pt x="2531" y="125"/>
                  </a:lnTo>
                  <a:lnTo>
                    <a:pt x="2519" y="145"/>
                  </a:lnTo>
                  <a:lnTo>
                    <a:pt x="2531" y="221"/>
                  </a:lnTo>
                  <a:lnTo>
                    <a:pt x="2543" y="256"/>
                  </a:lnTo>
                  <a:lnTo>
                    <a:pt x="2578" y="290"/>
                  </a:lnTo>
                  <a:lnTo>
                    <a:pt x="2614" y="311"/>
                  </a:lnTo>
                  <a:lnTo>
                    <a:pt x="2661" y="325"/>
                  </a:lnTo>
                  <a:lnTo>
                    <a:pt x="2756" y="339"/>
                  </a:lnTo>
                  <a:lnTo>
                    <a:pt x="2803" y="346"/>
                  </a:lnTo>
                  <a:lnTo>
                    <a:pt x="2827" y="366"/>
                  </a:lnTo>
                  <a:lnTo>
                    <a:pt x="2862" y="415"/>
                  </a:lnTo>
                  <a:lnTo>
                    <a:pt x="2886" y="435"/>
                  </a:lnTo>
                  <a:lnTo>
                    <a:pt x="2945" y="470"/>
                  </a:lnTo>
                  <a:lnTo>
                    <a:pt x="2992" y="449"/>
                  </a:lnTo>
                  <a:lnTo>
                    <a:pt x="3016" y="442"/>
                  </a:lnTo>
                  <a:lnTo>
                    <a:pt x="3040" y="435"/>
                  </a:lnTo>
                  <a:lnTo>
                    <a:pt x="3063" y="442"/>
                  </a:lnTo>
                  <a:lnTo>
                    <a:pt x="3087" y="449"/>
                  </a:lnTo>
                  <a:lnTo>
                    <a:pt x="3099" y="456"/>
                  </a:lnTo>
                  <a:lnTo>
                    <a:pt x="3111" y="463"/>
                  </a:lnTo>
                  <a:lnTo>
                    <a:pt x="3111" y="470"/>
                  </a:lnTo>
                  <a:lnTo>
                    <a:pt x="3123" y="470"/>
                  </a:lnTo>
                  <a:lnTo>
                    <a:pt x="3123" y="484"/>
                  </a:lnTo>
                  <a:lnTo>
                    <a:pt x="3134" y="491"/>
                  </a:lnTo>
                  <a:lnTo>
                    <a:pt x="3158" y="491"/>
                  </a:lnTo>
                  <a:lnTo>
                    <a:pt x="3193" y="491"/>
                  </a:lnTo>
                  <a:lnTo>
                    <a:pt x="3217" y="463"/>
                  </a:lnTo>
                  <a:lnTo>
                    <a:pt x="3253" y="435"/>
                  </a:lnTo>
                  <a:lnTo>
                    <a:pt x="3276" y="435"/>
                  </a:lnTo>
                  <a:lnTo>
                    <a:pt x="3288" y="442"/>
                  </a:lnTo>
                  <a:lnTo>
                    <a:pt x="3300" y="456"/>
                  </a:lnTo>
                  <a:lnTo>
                    <a:pt x="3324" y="470"/>
                  </a:lnTo>
                  <a:lnTo>
                    <a:pt x="3347" y="477"/>
                  </a:lnTo>
                  <a:lnTo>
                    <a:pt x="3406" y="470"/>
                  </a:lnTo>
                  <a:lnTo>
                    <a:pt x="3477" y="449"/>
                  </a:lnTo>
                  <a:lnTo>
                    <a:pt x="3560" y="408"/>
                  </a:lnTo>
                  <a:lnTo>
                    <a:pt x="3761" y="332"/>
                  </a:lnTo>
                  <a:lnTo>
                    <a:pt x="3808" y="304"/>
                  </a:lnTo>
                  <a:lnTo>
                    <a:pt x="3927" y="435"/>
                  </a:lnTo>
                  <a:lnTo>
                    <a:pt x="3998" y="477"/>
                  </a:lnTo>
                  <a:lnTo>
                    <a:pt x="4033" y="491"/>
                  </a:lnTo>
                  <a:lnTo>
                    <a:pt x="4057" y="491"/>
                  </a:lnTo>
                  <a:lnTo>
                    <a:pt x="4092" y="498"/>
                  </a:lnTo>
                  <a:lnTo>
                    <a:pt x="4151" y="504"/>
                  </a:lnTo>
                  <a:lnTo>
                    <a:pt x="4222" y="498"/>
                  </a:lnTo>
                  <a:lnTo>
                    <a:pt x="4329" y="477"/>
                  </a:lnTo>
                  <a:lnTo>
                    <a:pt x="4554" y="408"/>
                  </a:lnTo>
                  <a:lnTo>
                    <a:pt x="4601" y="401"/>
                  </a:lnTo>
                  <a:lnTo>
                    <a:pt x="4601" y="394"/>
                  </a:lnTo>
                  <a:lnTo>
                    <a:pt x="4613" y="387"/>
                  </a:lnTo>
                  <a:lnTo>
                    <a:pt x="4625" y="380"/>
                  </a:lnTo>
                  <a:lnTo>
                    <a:pt x="4684" y="346"/>
                  </a:lnTo>
                  <a:lnTo>
                    <a:pt x="4707" y="339"/>
                  </a:lnTo>
                  <a:lnTo>
                    <a:pt x="4897" y="304"/>
                  </a:lnTo>
                  <a:lnTo>
                    <a:pt x="5074" y="283"/>
                  </a:lnTo>
                  <a:lnTo>
                    <a:pt x="5145" y="290"/>
                  </a:lnTo>
                  <a:lnTo>
                    <a:pt x="5216" y="311"/>
                  </a:lnTo>
                  <a:lnTo>
                    <a:pt x="5287" y="332"/>
                  </a:lnTo>
                  <a:lnTo>
                    <a:pt x="5310" y="339"/>
                  </a:lnTo>
                  <a:lnTo>
                    <a:pt x="5334" y="332"/>
                  </a:lnTo>
                  <a:lnTo>
                    <a:pt x="5358" y="332"/>
                  </a:lnTo>
                  <a:lnTo>
                    <a:pt x="5393" y="352"/>
                  </a:lnTo>
                  <a:lnTo>
                    <a:pt x="5405" y="359"/>
                  </a:lnTo>
                  <a:lnTo>
                    <a:pt x="5441" y="380"/>
                  </a:lnTo>
                  <a:lnTo>
                    <a:pt x="5476" y="401"/>
                  </a:lnTo>
                  <a:lnTo>
                    <a:pt x="5500" y="408"/>
                  </a:lnTo>
                  <a:lnTo>
                    <a:pt x="5523" y="422"/>
                  </a:lnTo>
                  <a:lnTo>
                    <a:pt x="5547" y="435"/>
                  </a:lnTo>
                  <a:lnTo>
                    <a:pt x="5582" y="442"/>
                  </a:lnTo>
                  <a:lnTo>
                    <a:pt x="5618" y="435"/>
                  </a:lnTo>
                  <a:lnTo>
                    <a:pt x="5630" y="422"/>
                  </a:lnTo>
                  <a:lnTo>
                    <a:pt x="5642" y="422"/>
                  </a:lnTo>
                  <a:lnTo>
                    <a:pt x="5653" y="435"/>
                  </a:lnTo>
                  <a:lnTo>
                    <a:pt x="5713" y="394"/>
                  </a:lnTo>
                  <a:lnTo>
                    <a:pt x="5736" y="387"/>
                  </a:lnTo>
                  <a:lnTo>
                    <a:pt x="5760" y="394"/>
                  </a:lnTo>
                  <a:lnTo>
                    <a:pt x="5784" y="380"/>
                  </a:lnTo>
                  <a:lnTo>
                    <a:pt x="5784" y="373"/>
                  </a:lnTo>
                  <a:lnTo>
                    <a:pt x="5784" y="366"/>
                  </a:lnTo>
                  <a:lnTo>
                    <a:pt x="5772" y="359"/>
                  </a:lnTo>
                  <a:lnTo>
                    <a:pt x="5784" y="346"/>
                  </a:lnTo>
                  <a:lnTo>
                    <a:pt x="5878" y="318"/>
                  </a:lnTo>
                  <a:lnTo>
                    <a:pt x="5902" y="318"/>
                  </a:lnTo>
                  <a:lnTo>
                    <a:pt x="5914" y="325"/>
                  </a:lnTo>
                  <a:lnTo>
                    <a:pt x="5937" y="325"/>
                  </a:lnTo>
                  <a:lnTo>
                    <a:pt x="5961" y="332"/>
                  </a:lnTo>
                  <a:lnTo>
                    <a:pt x="5985" y="339"/>
                  </a:lnTo>
                  <a:lnTo>
                    <a:pt x="6044" y="346"/>
                  </a:lnTo>
                  <a:lnTo>
                    <a:pt x="6079" y="332"/>
                  </a:lnTo>
                  <a:lnTo>
                    <a:pt x="6127" y="290"/>
                  </a:lnTo>
                  <a:lnTo>
                    <a:pt x="6138" y="270"/>
                  </a:lnTo>
                  <a:lnTo>
                    <a:pt x="6138" y="256"/>
                  </a:lnTo>
                  <a:lnTo>
                    <a:pt x="6138" y="242"/>
                  </a:lnTo>
                  <a:lnTo>
                    <a:pt x="6162" y="221"/>
                  </a:lnTo>
                  <a:lnTo>
                    <a:pt x="6197" y="194"/>
                  </a:lnTo>
                  <a:lnTo>
                    <a:pt x="6257" y="131"/>
                  </a:lnTo>
                  <a:lnTo>
                    <a:pt x="6268" y="125"/>
                  </a:lnTo>
                  <a:lnTo>
                    <a:pt x="6434" y="42"/>
                  </a:lnTo>
                  <a:lnTo>
                    <a:pt x="6517" y="56"/>
                  </a:lnTo>
                  <a:lnTo>
                    <a:pt x="6588" y="83"/>
                  </a:lnTo>
                  <a:lnTo>
                    <a:pt x="6671" y="131"/>
                  </a:lnTo>
                  <a:lnTo>
                    <a:pt x="6718" y="166"/>
                  </a:lnTo>
                  <a:lnTo>
                    <a:pt x="6706" y="180"/>
                  </a:lnTo>
                  <a:lnTo>
                    <a:pt x="6623" y="180"/>
                  </a:lnTo>
                  <a:lnTo>
                    <a:pt x="6564" y="166"/>
                  </a:lnTo>
                  <a:lnTo>
                    <a:pt x="6505" y="180"/>
                  </a:lnTo>
                  <a:lnTo>
                    <a:pt x="6481" y="207"/>
                  </a:lnTo>
                  <a:lnTo>
                    <a:pt x="6505" y="221"/>
                  </a:lnTo>
                  <a:lnTo>
                    <a:pt x="6540" y="214"/>
                  </a:lnTo>
                  <a:lnTo>
                    <a:pt x="6564" y="214"/>
                  </a:lnTo>
                  <a:lnTo>
                    <a:pt x="6576" y="235"/>
                  </a:lnTo>
                  <a:lnTo>
                    <a:pt x="6588" y="256"/>
                  </a:lnTo>
                  <a:lnTo>
                    <a:pt x="6600" y="277"/>
                  </a:lnTo>
                  <a:lnTo>
                    <a:pt x="6659" y="263"/>
                  </a:lnTo>
                  <a:lnTo>
                    <a:pt x="6718" y="270"/>
                  </a:lnTo>
                  <a:lnTo>
                    <a:pt x="6765" y="318"/>
                  </a:lnTo>
                  <a:lnTo>
                    <a:pt x="6836" y="401"/>
                  </a:lnTo>
                  <a:lnTo>
                    <a:pt x="7132" y="546"/>
                  </a:lnTo>
                  <a:lnTo>
                    <a:pt x="7179" y="580"/>
                  </a:lnTo>
                  <a:lnTo>
                    <a:pt x="7274" y="656"/>
                  </a:lnTo>
                  <a:lnTo>
                    <a:pt x="7416" y="753"/>
                  </a:lnTo>
                  <a:lnTo>
                    <a:pt x="7416" y="781"/>
                  </a:lnTo>
                  <a:lnTo>
                    <a:pt x="7380" y="767"/>
                  </a:lnTo>
                  <a:lnTo>
                    <a:pt x="7286" y="719"/>
                  </a:lnTo>
                  <a:lnTo>
                    <a:pt x="7274" y="746"/>
                  </a:lnTo>
                  <a:lnTo>
                    <a:pt x="7238" y="753"/>
                  </a:lnTo>
                  <a:lnTo>
                    <a:pt x="7191" y="746"/>
                  </a:lnTo>
                  <a:lnTo>
                    <a:pt x="7155" y="732"/>
                  </a:lnTo>
                  <a:lnTo>
                    <a:pt x="7167" y="725"/>
                  </a:lnTo>
                  <a:lnTo>
                    <a:pt x="7167" y="725"/>
                  </a:lnTo>
                  <a:lnTo>
                    <a:pt x="7155" y="719"/>
                  </a:lnTo>
                  <a:lnTo>
                    <a:pt x="7155" y="705"/>
                  </a:lnTo>
                  <a:lnTo>
                    <a:pt x="7132" y="725"/>
                  </a:lnTo>
                  <a:lnTo>
                    <a:pt x="7108" y="725"/>
                  </a:lnTo>
                  <a:lnTo>
                    <a:pt x="7073" y="725"/>
                  </a:lnTo>
                  <a:lnTo>
                    <a:pt x="7049" y="732"/>
                  </a:lnTo>
                  <a:lnTo>
                    <a:pt x="7037" y="753"/>
                  </a:lnTo>
                  <a:lnTo>
                    <a:pt x="7049" y="760"/>
                  </a:lnTo>
                  <a:lnTo>
                    <a:pt x="7061" y="760"/>
                  </a:lnTo>
                  <a:lnTo>
                    <a:pt x="7085" y="795"/>
                  </a:lnTo>
                  <a:lnTo>
                    <a:pt x="7108" y="801"/>
                  </a:lnTo>
                  <a:lnTo>
                    <a:pt x="7108" y="808"/>
                  </a:lnTo>
                  <a:lnTo>
                    <a:pt x="7085" y="822"/>
                  </a:lnTo>
                  <a:lnTo>
                    <a:pt x="7037" y="829"/>
                  </a:lnTo>
                  <a:lnTo>
                    <a:pt x="7025" y="843"/>
                  </a:lnTo>
                  <a:lnTo>
                    <a:pt x="7025" y="864"/>
                  </a:lnTo>
                  <a:lnTo>
                    <a:pt x="7025" y="877"/>
                  </a:lnTo>
                  <a:lnTo>
                    <a:pt x="7037" y="884"/>
                  </a:lnTo>
                  <a:lnTo>
                    <a:pt x="7073" y="905"/>
                  </a:lnTo>
                  <a:lnTo>
                    <a:pt x="7096" y="926"/>
                  </a:lnTo>
                  <a:lnTo>
                    <a:pt x="7096" y="933"/>
                  </a:lnTo>
                  <a:lnTo>
                    <a:pt x="7108" y="940"/>
                  </a:lnTo>
                  <a:lnTo>
                    <a:pt x="7155" y="933"/>
                  </a:lnTo>
                  <a:lnTo>
                    <a:pt x="7191" y="919"/>
                  </a:lnTo>
                  <a:lnTo>
                    <a:pt x="7226" y="891"/>
                  </a:lnTo>
                  <a:lnTo>
                    <a:pt x="7262" y="877"/>
                  </a:lnTo>
                  <a:lnTo>
                    <a:pt x="7309" y="870"/>
                  </a:lnTo>
                  <a:lnTo>
                    <a:pt x="7368" y="898"/>
                  </a:lnTo>
                  <a:lnTo>
                    <a:pt x="7392" y="940"/>
                  </a:lnTo>
                  <a:lnTo>
                    <a:pt x="7380" y="988"/>
                  </a:lnTo>
                  <a:lnTo>
                    <a:pt x="7368" y="1022"/>
                  </a:lnTo>
                  <a:lnTo>
                    <a:pt x="7286" y="995"/>
                  </a:lnTo>
                  <a:lnTo>
                    <a:pt x="7167" y="988"/>
                  </a:lnTo>
                  <a:lnTo>
                    <a:pt x="7085" y="1002"/>
                  </a:lnTo>
                  <a:lnTo>
                    <a:pt x="7108" y="1057"/>
                  </a:lnTo>
                  <a:lnTo>
                    <a:pt x="7120" y="1036"/>
                  </a:lnTo>
                  <a:lnTo>
                    <a:pt x="7144" y="1029"/>
                  </a:lnTo>
                  <a:lnTo>
                    <a:pt x="7167" y="1016"/>
                  </a:lnTo>
                  <a:lnTo>
                    <a:pt x="7203" y="1009"/>
                  </a:lnTo>
                  <a:lnTo>
                    <a:pt x="7250" y="1036"/>
                  </a:lnTo>
                  <a:lnTo>
                    <a:pt x="7297" y="1050"/>
                  </a:lnTo>
                  <a:lnTo>
                    <a:pt x="7357" y="1050"/>
                  </a:lnTo>
                  <a:lnTo>
                    <a:pt x="7416" y="1071"/>
                  </a:lnTo>
                  <a:lnTo>
                    <a:pt x="7463" y="1112"/>
                  </a:lnTo>
                  <a:lnTo>
                    <a:pt x="7321" y="1133"/>
                  </a:lnTo>
                  <a:lnTo>
                    <a:pt x="7286" y="1181"/>
                  </a:lnTo>
                  <a:lnTo>
                    <a:pt x="7309" y="1181"/>
                  </a:lnTo>
                  <a:lnTo>
                    <a:pt x="7321" y="1167"/>
                  </a:lnTo>
                  <a:lnTo>
                    <a:pt x="7345" y="1147"/>
                  </a:lnTo>
                  <a:lnTo>
                    <a:pt x="7368" y="1133"/>
                  </a:lnTo>
                  <a:lnTo>
                    <a:pt x="7416" y="1140"/>
                  </a:lnTo>
                  <a:lnTo>
                    <a:pt x="7487" y="1140"/>
                  </a:lnTo>
                  <a:lnTo>
                    <a:pt x="7546" y="1133"/>
                  </a:lnTo>
                  <a:lnTo>
                    <a:pt x="7569" y="1126"/>
                  </a:lnTo>
                  <a:lnTo>
                    <a:pt x="7593" y="1140"/>
                  </a:lnTo>
                  <a:lnTo>
                    <a:pt x="7640" y="1154"/>
                  </a:lnTo>
                  <a:lnTo>
                    <a:pt x="7652" y="1174"/>
                  </a:lnTo>
                  <a:lnTo>
                    <a:pt x="7593" y="1195"/>
                  </a:lnTo>
                  <a:lnTo>
                    <a:pt x="7569" y="1195"/>
                  </a:lnTo>
                  <a:lnTo>
                    <a:pt x="7498" y="1174"/>
                  </a:lnTo>
                  <a:lnTo>
                    <a:pt x="7475" y="1181"/>
                  </a:lnTo>
                  <a:lnTo>
                    <a:pt x="7451" y="1188"/>
                  </a:lnTo>
                  <a:lnTo>
                    <a:pt x="7475" y="1202"/>
                  </a:lnTo>
                  <a:lnTo>
                    <a:pt x="7510" y="1202"/>
                  </a:lnTo>
                  <a:lnTo>
                    <a:pt x="7534" y="1209"/>
                  </a:lnTo>
                  <a:lnTo>
                    <a:pt x="7593" y="1216"/>
                  </a:lnTo>
                  <a:lnTo>
                    <a:pt x="7640" y="1243"/>
                  </a:lnTo>
                  <a:lnTo>
                    <a:pt x="7688" y="1257"/>
                  </a:lnTo>
                  <a:lnTo>
                    <a:pt x="7759" y="1237"/>
                  </a:lnTo>
                  <a:lnTo>
                    <a:pt x="7759" y="1264"/>
                  </a:lnTo>
                  <a:lnTo>
                    <a:pt x="7759" y="1278"/>
                  </a:lnTo>
                  <a:lnTo>
                    <a:pt x="7735" y="1278"/>
                  </a:lnTo>
                  <a:lnTo>
                    <a:pt x="7700" y="1285"/>
                  </a:lnTo>
                  <a:lnTo>
                    <a:pt x="7723" y="1306"/>
                  </a:lnTo>
                  <a:lnTo>
                    <a:pt x="7735" y="1326"/>
                  </a:lnTo>
                  <a:lnTo>
                    <a:pt x="7723" y="1340"/>
                  </a:lnTo>
                  <a:lnTo>
                    <a:pt x="7676" y="1347"/>
                  </a:lnTo>
                  <a:lnTo>
                    <a:pt x="7700" y="1368"/>
                  </a:lnTo>
                  <a:lnTo>
                    <a:pt x="7700" y="1388"/>
                  </a:lnTo>
                  <a:lnTo>
                    <a:pt x="7676" y="1402"/>
                  </a:lnTo>
                  <a:lnTo>
                    <a:pt x="7629" y="1409"/>
                  </a:lnTo>
                  <a:lnTo>
                    <a:pt x="7629" y="1423"/>
                  </a:lnTo>
                  <a:lnTo>
                    <a:pt x="7700" y="1423"/>
                  </a:lnTo>
                  <a:lnTo>
                    <a:pt x="7700" y="1437"/>
                  </a:lnTo>
                  <a:lnTo>
                    <a:pt x="7640" y="1444"/>
                  </a:lnTo>
                  <a:lnTo>
                    <a:pt x="7593" y="1478"/>
                  </a:lnTo>
                  <a:lnTo>
                    <a:pt x="7546" y="1520"/>
                  </a:lnTo>
                  <a:lnTo>
                    <a:pt x="7522" y="1547"/>
                  </a:lnTo>
                  <a:lnTo>
                    <a:pt x="7522" y="1582"/>
                  </a:lnTo>
                  <a:lnTo>
                    <a:pt x="7558" y="1623"/>
                  </a:lnTo>
                  <a:lnTo>
                    <a:pt x="7629" y="1658"/>
                  </a:lnTo>
                  <a:lnTo>
                    <a:pt x="7723" y="1672"/>
                  </a:lnTo>
                  <a:lnTo>
                    <a:pt x="7759" y="1672"/>
                  </a:lnTo>
                  <a:lnTo>
                    <a:pt x="7865" y="1685"/>
                  </a:lnTo>
                  <a:lnTo>
                    <a:pt x="7912" y="1685"/>
                  </a:lnTo>
                  <a:lnTo>
                    <a:pt x="7983" y="1672"/>
                  </a:lnTo>
                  <a:lnTo>
                    <a:pt x="8031" y="1672"/>
                  </a:lnTo>
                  <a:lnTo>
                    <a:pt x="8113" y="1651"/>
                  </a:lnTo>
                  <a:lnTo>
                    <a:pt x="8113" y="1609"/>
                  </a:lnTo>
                  <a:lnTo>
                    <a:pt x="8078" y="1561"/>
                  </a:lnTo>
                  <a:lnTo>
                    <a:pt x="8042" y="1527"/>
                  </a:lnTo>
                  <a:lnTo>
                    <a:pt x="8113" y="1540"/>
                  </a:lnTo>
                  <a:lnTo>
                    <a:pt x="8161" y="1533"/>
                  </a:lnTo>
                  <a:lnTo>
                    <a:pt x="8184" y="1513"/>
                  </a:lnTo>
                  <a:lnTo>
                    <a:pt x="8232" y="1464"/>
                  </a:lnTo>
                  <a:lnTo>
                    <a:pt x="8279" y="1437"/>
                  </a:lnTo>
                  <a:lnTo>
                    <a:pt x="8362" y="1437"/>
                  </a:lnTo>
                  <a:lnTo>
                    <a:pt x="8445" y="1464"/>
                  </a:lnTo>
                  <a:lnTo>
                    <a:pt x="8492" y="1485"/>
                  </a:lnTo>
                  <a:lnTo>
                    <a:pt x="8551" y="1485"/>
                  </a:lnTo>
                  <a:lnTo>
                    <a:pt x="8622" y="1485"/>
                  </a:lnTo>
                  <a:lnTo>
                    <a:pt x="8717" y="1485"/>
                  </a:lnTo>
                  <a:lnTo>
                    <a:pt x="8752" y="1499"/>
                  </a:lnTo>
                  <a:lnTo>
                    <a:pt x="8409" y="1637"/>
                  </a:lnTo>
                  <a:lnTo>
                    <a:pt x="8291" y="1706"/>
                  </a:lnTo>
                  <a:lnTo>
                    <a:pt x="8291" y="1748"/>
                  </a:lnTo>
                  <a:lnTo>
                    <a:pt x="8267" y="1803"/>
                  </a:lnTo>
                  <a:lnTo>
                    <a:pt x="8220" y="1879"/>
                  </a:lnTo>
                  <a:lnTo>
                    <a:pt x="8208" y="1906"/>
                  </a:lnTo>
                  <a:lnTo>
                    <a:pt x="8220" y="1927"/>
                  </a:lnTo>
                  <a:lnTo>
                    <a:pt x="8232" y="1955"/>
                  </a:lnTo>
                  <a:lnTo>
                    <a:pt x="8279" y="2031"/>
                  </a:lnTo>
                  <a:lnTo>
                    <a:pt x="8279" y="2051"/>
                  </a:lnTo>
                  <a:lnTo>
                    <a:pt x="8279" y="2072"/>
                  </a:lnTo>
                  <a:lnTo>
                    <a:pt x="8279" y="2093"/>
                  </a:lnTo>
                  <a:lnTo>
                    <a:pt x="8208" y="2183"/>
                  </a:lnTo>
                  <a:lnTo>
                    <a:pt x="7936" y="2417"/>
                  </a:lnTo>
                  <a:lnTo>
                    <a:pt x="7924" y="2438"/>
                  </a:lnTo>
                  <a:lnTo>
                    <a:pt x="7912" y="2514"/>
                  </a:lnTo>
                  <a:lnTo>
                    <a:pt x="7901" y="2528"/>
                  </a:lnTo>
                  <a:lnTo>
                    <a:pt x="7865" y="2549"/>
                  </a:lnTo>
                  <a:lnTo>
                    <a:pt x="7747" y="2583"/>
                  </a:lnTo>
                  <a:lnTo>
                    <a:pt x="7629" y="2597"/>
                  </a:lnTo>
                  <a:lnTo>
                    <a:pt x="7498" y="2625"/>
                  </a:lnTo>
                  <a:lnTo>
                    <a:pt x="7404" y="2632"/>
                  </a:lnTo>
                  <a:lnTo>
                    <a:pt x="7333" y="2625"/>
                  </a:lnTo>
                  <a:lnTo>
                    <a:pt x="7155" y="2590"/>
                  </a:lnTo>
                  <a:lnTo>
                    <a:pt x="7037" y="2597"/>
                  </a:lnTo>
                  <a:lnTo>
                    <a:pt x="6931" y="2569"/>
                  </a:lnTo>
                  <a:lnTo>
                    <a:pt x="6872" y="2535"/>
                  </a:lnTo>
                  <a:lnTo>
                    <a:pt x="6836" y="2528"/>
                  </a:lnTo>
                  <a:lnTo>
                    <a:pt x="6730" y="2514"/>
                  </a:lnTo>
                  <a:lnTo>
                    <a:pt x="6623" y="2507"/>
                  </a:lnTo>
                  <a:lnTo>
                    <a:pt x="6552" y="2493"/>
                  </a:lnTo>
                  <a:lnTo>
                    <a:pt x="6540" y="2487"/>
                  </a:lnTo>
                  <a:lnTo>
                    <a:pt x="6505" y="2473"/>
                  </a:lnTo>
                  <a:lnTo>
                    <a:pt x="6493" y="2466"/>
                  </a:lnTo>
                  <a:lnTo>
                    <a:pt x="6470" y="2459"/>
                  </a:lnTo>
                  <a:lnTo>
                    <a:pt x="6410" y="2452"/>
                  </a:lnTo>
                  <a:lnTo>
                    <a:pt x="6363" y="2452"/>
                  </a:lnTo>
                  <a:lnTo>
                    <a:pt x="6304" y="2452"/>
                  </a:lnTo>
                  <a:lnTo>
                    <a:pt x="6257" y="2459"/>
                  </a:lnTo>
                  <a:lnTo>
                    <a:pt x="6186" y="2473"/>
                  </a:lnTo>
                  <a:lnTo>
                    <a:pt x="5855" y="2563"/>
                  </a:lnTo>
                  <a:lnTo>
                    <a:pt x="5807" y="2597"/>
                  </a:lnTo>
                  <a:lnTo>
                    <a:pt x="5819" y="2666"/>
                  </a:lnTo>
                  <a:lnTo>
                    <a:pt x="5878" y="2721"/>
                  </a:lnTo>
                  <a:lnTo>
                    <a:pt x="5890" y="2756"/>
                  </a:lnTo>
                  <a:lnTo>
                    <a:pt x="5902" y="2770"/>
                  </a:lnTo>
                  <a:lnTo>
                    <a:pt x="5914" y="2790"/>
                  </a:lnTo>
                  <a:lnTo>
                    <a:pt x="5902" y="2804"/>
                  </a:lnTo>
                  <a:lnTo>
                    <a:pt x="5866" y="2825"/>
                  </a:lnTo>
                  <a:lnTo>
                    <a:pt x="5642" y="2929"/>
                  </a:lnTo>
                  <a:lnTo>
                    <a:pt x="5582" y="2942"/>
                  </a:lnTo>
                  <a:lnTo>
                    <a:pt x="5535" y="2949"/>
                  </a:lnTo>
                  <a:lnTo>
                    <a:pt x="5464" y="2977"/>
                  </a:lnTo>
                  <a:lnTo>
                    <a:pt x="5417" y="3032"/>
                  </a:lnTo>
                  <a:lnTo>
                    <a:pt x="5452" y="3094"/>
                  </a:lnTo>
                  <a:lnTo>
                    <a:pt x="5464" y="3108"/>
                  </a:lnTo>
                  <a:lnTo>
                    <a:pt x="5488" y="3108"/>
                  </a:lnTo>
                  <a:lnTo>
                    <a:pt x="5535" y="3122"/>
                  </a:lnTo>
                  <a:lnTo>
                    <a:pt x="5559" y="3129"/>
                  </a:lnTo>
                  <a:lnTo>
                    <a:pt x="5559" y="3150"/>
                  </a:lnTo>
                  <a:lnTo>
                    <a:pt x="5571" y="3163"/>
                  </a:lnTo>
                  <a:lnTo>
                    <a:pt x="5594" y="3198"/>
                  </a:lnTo>
                  <a:lnTo>
                    <a:pt x="5736" y="3267"/>
                  </a:lnTo>
                  <a:lnTo>
                    <a:pt x="5795" y="3357"/>
                  </a:lnTo>
                  <a:lnTo>
                    <a:pt x="5795" y="3377"/>
                  </a:lnTo>
                  <a:lnTo>
                    <a:pt x="5795" y="3405"/>
                  </a:lnTo>
                  <a:lnTo>
                    <a:pt x="5784" y="3440"/>
                  </a:lnTo>
                  <a:lnTo>
                    <a:pt x="5784" y="3474"/>
                  </a:lnTo>
                  <a:lnTo>
                    <a:pt x="5795" y="3509"/>
                  </a:lnTo>
                  <a:lnTo>
                    <a:pt x="5890" y="3640"/>
                  </a:lnTo>
                  <a:lnTo>
                    <a:pt x="5665" y="3681"/>
                  </a:lnTo>
                  <a:lnTo>
                    <a:pt x="5630" y="3674"/>
                  </a:lnTo>
                  <a:lnTo>
                    <a:pt x="5618" y="3674"/>
                  </a:lnTo>
                  <a:lnTo>
                    <a:pt x="5582" y="3688"/>
                  </a:lnTo>
                  <a:lnTo>
                    <a:pt x="5547" y="3695"/>
                  </a:lnTo>
                  <a:lnTo>
                    <a:pt x="5547" y="3695"/>
                  </a:lnTo>
                  <a:lnTo>
                    <a:pt x="5358" y="3661"/>
                  </a:lnTo>
                  <a:lnTo>
                    <a:pt x="5287" y="3661"/>
                  </a:lnTo>
                  <a:lnTo>
                    <a:pt x="5228" y="3647"/>
                  </a:lnTo>
                  <a:lnTo>
                    <a:pt x="5204" y="3647"/>
                  </a:lnTo>
                  <a:lnTo>
                    <a:pt x="5192" y="3654"/>
                  </a:lnTo>
                  <a:lnTo>
                    <a:pt x="5169" y="3661"/>
                  </a:lnTo>
                  <a:lnTo>
                    <a:pt x="5145" y="3674"/>
                  </a:lnTo>
                  <a:lnTo>
                    <a:pt x="5074" y="3688"/>
                  </a:lnTo>
                  <a:lnTo>
                    <a:pt x="5027" y="3688"/>
                  </a:lnTo>
                  <a:lnTo>
                    <a:pt x="4991" y="3681"/>
                  </a:lnTo>
                  <a:lnTo>
                    <a:pt x="4967" y="3674"/>
                  </a:lnTo>
                  <a:lnTo>
                    <a:pt x="4920" y="3654"/>
                  </a:lnTo>
                  <a:lnTo>
                    <a:pt x="4897" y="3640"/>
                  </a:lnTo>
                  <a:lnTo>
                    <a:pt x="4849" y="3612"/>
                  </a:lnTo>
                  <a:lnTo>
                    <a:pt x="4826" y="3605"/>
                  </a:lnTo>
                  <a:lnTo>
                    <a:pt x="4707" y="3585"/>
                  </a:lnTo>
                  <a:lnTo>
                    <a:pt x="4542" y="3578"/>
                  </a:lnTo>
                  <a:lnTo>
                    <a:pt x="4423" y="3557"/>
                  </a:lnTo>
                  <a:lnTo>
                    <a:pt x="4388" y="3564"/>
                  </a:lnTo>
                  <a:lnTo>
                    <a:pt x="4364" y="3571"/>
                  </a:lnTo>
                  <a:lnTo>
                    <a:pt x="4246" y="3681"/>
                  </a:lnTo>
                  <a:lnTo>
                    <a:pt x="4128" y="3778"/>
                  </a:lnTo>
                  <a:lnTo>
                    <a:pt x="4092" y="3792"/>
                  </a:lnTo>
                  <a:lnTo>
                    <a:pt x="4080" y="3806"/>
                  </a:lnTo>
                  <a:lnTo>
                    <a:pt x="4057" y="3826"/>
                  </a:lnTo>
                  <a:lnTo>
                    <a:pt x="4057" y="3840"/>
                  </a:lnTo>
                  <a:lnTo>
                    <a:pt x="4057" y="3861"/>
                  </a:lnTo>
                  <a:lnTo>
                    <a:pt x="4080" y="3909"/>
                  </a:lnTo>
                  <a:lnTo>
                    <a:pt x="4092" y="3930"/>
                  </a:lnTo>
                  <a:lnTo>
                    <a:pt x="4140" y="3965"/>
                  </a:lnTo>
                  <a:lnTo>
                    <a:pt x="4175" y="3985"/>
                  </a:lnTo>
                  <a:lnTo>
                    <a:pt x="4364" y="4054"/>
                  </a:lnTo>
                  <a:lnTo>
                    <a:pt x="4376" y="4096"/>
                  </a:lnTo>
                  <a:lnTo>
                    <a:pt x="4364" y="4289"/>
                  </a:lnTo>
                  <a:lnTo>
                    <a:pt x="4317" y="4393"/>
                  </a:lnTo>
                  <a:lnTo>
                    <a:pt x="4317" y="4476"/>
                  </a:lnTo>
                  <a:lnTo>
                    <a:pt x="4187" y="4476"/>
                  </a:lnTo>
                  <a:lnTo>
                    <a:pt x="3891" y="4489"/>
                  </a:lnTo>
                  <a:lnTo>
                    <a:pt x="3785" y="4476"/>
                  </a:lnTo>
                  <a:lnTo>
                    <a:pt x="3678" y="4441"/>
                  </a:lnTo>
                  <a:lnTo>
                    <a:pt x="3596" y="4386"/>
                  </a:lnTo>
                  <a:lnTo>
                    <a:pt x="3395" y="4213"/>
                  </a:lnTo>
                  <a:lnTo>
                    <a:pt x="3335" y="4199"/>
                  </a:lnTo>
                  <a:lnTo>
                    <a:pt x="3264" y="4213"/>
                  </a:lnTo>
                  <a:lnTo>
                    <a:pt x="3205" y="4241"/>
                  </a:lnTo>
                  <a:lnTo>
                    <a:pt x="3075" y="4268"/>
                  </a:lnTo>
                  <a:lnTo>
                    <a:pt x="3016" y="4317"/>
                  </a:lnTo>
                  <a:lnTo>
                    <a:pt x="2945" y="4386"/>
                  </a:lnTo>
                  <a:lnTo>
                    <a:pt x="2933" y="4407"/>
                  </a:lnTo>
                  <a:lnTo>
                    <a:pt x="2874" y="4441"/>
                  </a:lnTo>
                  <a:lnTo>
                    <a:pt x="2815" y="4503"/>
                  </a:lnTo>
                  <a:lnTo>
                    <a:pt x="2803" y="4538"/>
                  </a:lnTo>
                  <a:lnTo>
                    <a:pt x="2803" y="4565"/>
                  </a:lnTo>
                  <a:lnTo>
                    <a:pt x="2815" y="4607"/>
                  </a:lnTo>
                  <a:lnTo>
                    <a:pt x="2886" y="4676"/>
                  </a:lnTo>
                  <a:lnTo>
                    <a:pt x="2910" y="4717"/>
                  </a:lnTo>
                  <a:lnTo>
                    <a:pt x="2921" y="4918"/>
                  </a:lnTo>
                  <a:lnTo>
                    <a:pt x="2886" y="5007"/>
                  </a:lnTo>
                  <a:lnTo>
                    <a:pt x="2791" y="5090"/>
                  </a:lnTo>
                  <a:lnTo>
                    <a:pt x="2709" y="5125"/>
                  </a:lnTo>
                  <a:lnTo>
                    <a:pt x="2437" y="5173"/>
                  </a:lnTo>
                  <a:lnTo>
                    <a:pt x="2295" y="5215"/>
                  </a:lnTo>
                  <a:lnTo>
                    <a:pt x="2176" y="5228"/>
                  </a:lnTo>
                  <a:lnTo>
                    <a:pt x="1632" y="5242"/>
                  </a:lnTo>
                  <a:lnTo>
                    <a:pt x="1573" y="5228"/>
                  </a:lnTo>
                  <a:lnTo>
                    <a:pt x="1538" y="5215"/>
                  </a:lnTo>
                  <a:lnTo>
                    <a:pt x="1502" y="5201"/>
                  </a:lnTo>
                  <a:lnTo>
                    <a:pt x="1455" y="5180"/>
                  </a:lnTo>
                  <a:lnTo>
                    <a:pt x="1396" y="5159"/>
                  </a:lnTo>
                  <a:lnTo>
                    <a:pt x="1348" y="5159"/>
                  </a:lnTo>
                  <a:lnTo>
                    <a:pt x="1230" y="5159"/>
                  </a:lnTo>
                  <a:lnTo>
                    <a:pt x="1159" y="5152"/>
                  </a:lnTo>
                  <a:lnTo>
                    <a:pt x="1136" y="5132"/>
                  </a:lnTo>
                  <a:lnTo>
                    <a:pt x="1112" y="5104"/>
                  </a:lnTo>
                  <a:lnTo>
                    <a:pt x="1065" y="5083"/>
                  </a:lnTo>
                  <a:lnTo>
                    <a:pt x="1065" y="5083"/>
                  </a:lnTo>
                  <a:lnTo>
                    <a:pt x="1443" y="4883"/>
                  </a:lnTo>
                  <a:lnTo>
                    <a:pt x="1479" y="4876"/>
                  </a:lnTo>
                  <a:lnTo>
                    <a:pt x="1632" y="4890"/>
                  </a:lnTo>
                  <a:lnTo>
                    <a:pt x="1810" y="4869"/>
                  </a:lnTo>
                  <a:lnTo>
                    <a:pt x="1869" y="4849"/>
                  </a:lnTo>
                  <a:lnTo>
                    <a:pt x="1916" y="4814"/>
                  </a:lnTo>
                  <a:lnTo>
                    <a:pt x="1963" y="4766"/>
                  </a:lnTo>
                  <a:lnTo>
                    <a:pt x="1963" y="4738"/>
                  </a:lnTo>
                  <a:lnTo>
                    <a:pt x="1928" y="4448"/>
                  </a:lnTo>
                  <a:lnTo>
                    <a:pt x="1916" y="4420"/>
                  </a:lnTo>
                  <a:lnTo>
                    <a:pt x="1833" y="4365"/>
                  </a:lnTo>
                  <a:lnTo>
                    <a:pt x="1810" y="4324"/>
                  </a:lnTo>
                  <a:lnTo>
                    <a:pt x="1786" y="4255"/>
                  </a:lnTo>
                  <a:lnTo>
                    <a:pt x="1703" y="4144"/>
                  </a:lnTo>
                  <a:lnTo>
                    <a:pt x="1526" y="3985"/>
                  </a:lnTo>
                  <a:lnTo>
                    <a:pt x="1467" y="3923"/>
                  </a:lnTo>
                  <a:lnTo>
                    <a:pt x="1384" y="3895"/>
                  </a:lnTo>
                  <a:lnTo>
                    <a:pt x="1526" y="3854"/>
                  </a:lnTo>
                  <a:lnTo>
                    <a:pt x="1668" y="3854"/>
                  </a:lnTo>
                  <a:lnTo>
                    <a:pt x="1810" y="3826"/>
                  </a:lnTo>
                  <a:lnTo>
                    <a:pt x="1869" y="3799"/>
                  </a:lnTo>
                  <a:lnTo>
                    <a:pt x="1975" y="3785"/>
                  </a:lnTo>
                  <a:lnTo>
                    <a:pt x="2153" y="3750"/>
                  </a:lnTo>
                  <a:lnTo>
                    <a:pt x="2295" y="3709"/>
                  </a:lnTo>
                  <a:lnTo>
                    <a:pt x="2389" y="3647"/>
                  </a:lnTo>
                  <a:lnTo>
                    <a:pt x="2567" y="3488"/>
                  </a:lnTo>
                  <a:lnTo>
                    <a:pt x="2756" y="3343"/>
                  </a:lnTo>
                  <a:lnTo>
                    <a:pt x="3040" y="3212"/>
                  </a:lnTo>
                  <a:lnTo>
                    <a:pt x="3111" y="3129"/>
                  </a:lnTo>
                  <a:lnTo>
                    <a:pt x="3123" y="3039"/>
                  </a:lnTo>
                  <a:lnTo>
                    <a:pt x="3123" y="3011"/>
                  </a:lnTo>
                  <a:lnTo>
                    <a:pt x="3099" y="2970"/>
                  </a:lnTo>
                  <a:lnTo>
                    <a:pt x="2992" y="2915"/>
                  </a:lnTo>
                  <a:lnTo>
                    <a:pt x="2981" y="2894"/>
                  </a:lnTo>
                  <a:lnTo>
                    <a:pt x="2992" y="2825"/>
                  </a:lnTo>
                  <a:lnTo>
                    <a:pt x="2992" y="2721"/>
                  </a:lnTo>
                  <a:lnTo>
                    <a:pt x="2933" y="2673"/>
                  </a:lnTo>
                  <a:lnTo>
                    <a:pt x="2886" y="2659"/>
                  </a:lnTo>
                  <a:lnTo>
                    <a:pt x="2815" y="2666"/>
                  </a:lnTo>
                  <a:lnTo>
                    <a:pt x="2768" y="2680"/>
                  </a:lnTo>
                  <a:lnTo>
                    <a:pt x="2709" y="2687"/>
                  </a:lnTo>
                  <a:lnTo>
                    <a:pt x="2649" y="2687"/>
                  </a:lnTo>
                  <a:lnTo>
                    <a:pt x="2567" y="2694"/>
                  </a:lnTo>
                  <a:lnTo>
                    <a:pt x="2519" y="2687"/>
                  </a:lnTo>
                  <a:lnTo>
                    <a:pt x="2460" y="2673"/>
                  </a:lnTo>
                  <a:lnTo>
                    <a:pt x="2437" y="2666"/>
                  </a:lnTo>
                  <a:lnTo>
                    <a:pt x="2425" y="2652"/>
                  </a:lnTo>
                  <a:lnTo>
                    <a:pt x="2425" y="2638"/>
                  </a:lnTo>
                  <a:lnTo>
                    <a:pt x="2437" y="2618"/>
                  </a:lnTo>
                  <a:lnTo>
                    <a:pt x="2448" y="2597"/>
                  </a:lnTo>
                  <a:lnTo>
                    <a:pt x="2437" y="2583"/>
                  </a:lnTo>
                  <a:lnTo>
                    <a:pt x="2389" y="2542"/>
                  </a:lnTo>
                  <a:lnTo>
                    <a:pt x="2342" y="2528"/>
                  </a:lnTo>
                  <a:lnTo>
                    <a:pt x="2295" y="2473"/>
                  </a:lnTo>
                  <a:lnTo>
                    <a:pt x="2235" y="2390"/>
                  </a:lnTo>
                  <a:lnTo>
                    <a:pt x="2224" y="2362"/>
                  </a:lnTo>
                  <a:lnTo>
                    <a:pt x="2200" y="2342"/>
                  </a:lnTo>
                  <a:lnTo>
                    <a:pt x="2188" y="2307"/>
                  </a:lnTo>
                  <a:lnTo>
                    <a:pt x="2330" y="2127"/>
                  </a:lnTo>
                  <a:lnTo>
                    <a:pt x="2283" y="2010"/>
                  </a:lnTo>
                  <a:lnTo>
                    <a:pt x="2165" y="2024"/>
                  </a:lnTo>
                  <a:lnTo>
                    <a:pt x="2105" y="2058"/>
                  </a:lnTo>
                  <a:lnTo>
                    <a:pt x="1893" y="2148"/>
                  </a:lnTo>
                  <a:lnTo>
                    <a:pt x="1822" y="2162"/>
                  </a:lnTo>
                  <a:lnTo>
                    <a:pt x="1727" y="2162"/>
                  </a:lnTo>
                  <a:lnTo>
                    <a:pt x="1419" y="2114"/>
                  </a:lnTo>
                  <a:lnTo>
                    <a:pt x="1301" y="2086"/>
                  </a:lnTo>
                  <a:lnTo>
                    <a:pt x="1017" y="2010"/>
                  </a:lnTo>
                  <a:lnTo>
                    <a:pt x="935" y="1969"/>
                  </a:lnTo>
                  <a:lnTo>
                    <a:pt x="840" y="1920"/>
                  </a:lnTo>
                  <a:lnTo>
                    <a:pt x="757" y="1858"/>
                  </a:lnTo>
                  <a:lnTo>
                    <a:pt x="698" y="1851"/>
                  </a:lnTo>
                  <a:lnTo>
                    <a:pt x="568" y="1906"/>
                  </a:lnTo>
                  <a:lnTo>
                    <a:pt x="438" y="1969"/>
                  </a:lnTo>
                  <a:lnTo>
                    <a:pt x="367" y="1996"/>
                  </a:lnTo>
                  <a:lnTo>
                    <a:pt x="237" y="1989"/>
                  </a:lnTo>
                  <a:lnTo>
                    <a:pt x="189" y="1941"/>
                  </a:lnTo>
                  <a:lnTo>
                    <a:pt x="142" y="1913"/>
                  </a:lnTo>
                  <a:lnTo>
                    <a:pt x="48" y="1886"/>
                  </a:lnTo>
                  <a:lnTo>
                    <a:pt x="154" y="1761"/>
                  </a:lnTo>
                  <a:lnTo>
                    <a:pt x="154" y="1699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3" name="Google Shape;621;p22">
              <a:extLst>
                <a:ext uri="{FF2B5EF4-FFF2-40B4-BE49-F238E27FC236}">
                  <a16:creationId xmlns:a16="http://schemas.microsoft.com/office/drawing/2014/main" id="{5CBCF2A3-7FC3-85B5-376C-E2B1297C260C}"/>
                </a:ext>
              </a:extLst>
            </p:cNvPr>
            <p:cNvSpPr/>
            <p:nvPr/>
          </p:nvSpPr>
          <p:spPr>
            <a:xfrm flipH="1">
              <a:off x="4543948" y="2476550"/>
              <a:ext cx="747393" cy="438460"/>
            </a:xfrm>
            <a:custGeom>
              <a:avLst/>
              <a:gdLst/>
              <a:ahLst/>
              <a:cxnLst/>
              <a:rect l="l" t="t" r="r" b="b"/>
              <a:pathLst>
                <a:path w="12277" h="4600" extrusionOk="0">
                  <a:moveTo>
                    <a:pt x="131" y="698"/>
                  </a:moveTo>
                  <a:lnTo>
                    <a:pt x="190" y="650"/>
                  </a:lnTo>
                  <a:lnTo>
                    <a:pt x="190" y="615"/>
                  </a:lnTo>
                  <a:lnTo>
                    <a:pt x="202" y="594"/>
                  </a:lnTo>
                  <a:lnTo>
                    <a:pt x="237" y="574"/>
                  </a:lnTo>
                  <a:lnTo>
                    <a:pt x="320" y="532"/>
                  </a:lnTo>
                  <a:lnTo>
                    <a:pt x="403" y="505"/>
                  </a:lnTo>
                  <a:lnTo>
                    <a:pt x="651" y="449"/>
                  </a:lnTo>
                  <a:lnTo>
                    <a:pt x="710" y="429"/>
                  </a:lnTo>
                  <a:lnTo>
                    <a:pt x="722" y="401"/>
                  </a:lnTo>
                  <a:lnTo>
                    <a:pt x="734" y="373"/>
                  </a:lnTo>
                  <a:lnTo>
                    <a:pt x="758" y="353"/>
                  </a:lnTo>
                  <a:lnTo>
                    <a:pt x="781" y="339"/>
                  </a:lnTo>
                  <a:lnTo>
                    <a:pt x="900" y="297"/>
                  </a:lnTo>
                  <a:lnTo>
                    <a:pt x="935" y="284"/>
                  </a:lnTo>
                  <a:lnTo>
                    <a:pt x="970" y="242"/>
                  </a:lnTo>
                  <a:lnTo>
                    <a:pt x="1006" y="228"/>
                  </a:lnTo>
                  <a:lnTo>
                    <a:pt x="1136" y="194"/>
                  </a:lnTo>
                  <a:lnTo>
                    <a:pt x="1183" y="187"/>
                  </a:lnTo>
                  <a:lnTo>
                    <a:pt x="1290" y="180"/>
                  </a:lnTo>
                  <a:lnTo>
                    <a:pt x="1420" y="180"/>
                  </a:lnTo>
                  <a:lnTo>
                    <a:pt x="1526" y="187"/>
                  </a:lnTo>
                  <a:lnTo>
                    <a:pt x="1633" y="187"/>
                  </a:lnTo>
                  <a:lnTo>
                    <a:pt x="1692" y="187"/>
                  </a:lnTo>
                  <a:lnTo>
                    <a:pt x="1810" y="166"/>
                  </a:lnTo>
                  <a:lnTo>
                    <a:pt x="1881" y="159"/>
                  </a:lnTo>
                  <a:lnTo>
                    <a:pt x="1988" y="166"/>
                  </a:lnTo>
                  <a:lnTo>
                    <a:pt x="2248" y="221"/>
                  </a:lnTo>
                  <a:lnTo>
                    <a:pt x="2402" y="270"/>
                  </a:lnTo>
                  <a:lnTo>
                    <a:pt x="2484" y="284"/>
                  </a:lnTo>
                  <a:lnTo>
                    <a:pt x="2626" y="277"/>
                  </a:lnTo>
                  <a:lnTo>
                    <a:pt x="2827" y="290"/>
                  </a:lnTo>
                  <a:lnTo>
                    <a:pt x="3123" y="318"/>
                  </a:lnTo>
                  <a:lnTo>
                    <a:pt x="3336" y="318"/>
                  </a:lnTo>
                  <a:lnTo>
                    <a:pt x="3360" y="311"/>
                  </a:lnTo>
                  <a:lnTo>
                    <a:pt x="3501" y="270"/>
                  </a:lnTo>
                  <a:lnTo>
                    <a:pt x="3572" y="263"/>
                  </a:lnTo>
                  <a:lnTo>
                    <a:pt x="3655" y="270"/>
                  </a:lnTo>
                  <a:lnTo>
                    <a:pt x="3726" y="284"/>
                  </a:lnTo>
                  <a:lnTo>
                    <a:pt x="3821" y="304"/>
                  </a:lnTo>
                  <a:lnTo>
                    <a:pt x="3856" y="304"/>
                  </a:lnTo>
                  <a:lnTo>
                    <a:pt x="4223" y="290"/>
                  </a:lnTo>
                  <a:lnTo>
                    <a:pt x="4495" y="228"/>
                  </a:lnTo>
                  <a:lnTo>
                    <a:pt x="4625" y="214"/>
                  </a:lnTo>
                  <a:lnTo>
                    <a:pt x="4838" y="221"/>
                  </a:lnTo>
                  <a:lnTo>
                    <a:pt x="4921" y="214"/>
                  </a:lnTo>
                  <a:lnTo>
                    <a:pt x="5039" y="187"/>
                  </a:lnTo>
                  <a:lnTo>
                    <a:pt x="5169" y="173"/>
                  </a:lnTo>
                  <a:lnTo>
                    <a:pt x="5240" y="201"/>
                  </a:lnTo>
                  <a:lnTo>
                    <a:pt x="5311" y="201"/>
                  </a:lnTo>
                  <a:lnTo>
                    <a:pt x="5370" y="208"/>
                  </a:lnTo>
                  <a:lnTo>
                    <a:pt x="5417" y="201"/>
                  </a:lnTo>
                  <a:lnTo>
                    <a:pt x="5453" y="208"/>
                  </a:lnTo>
                  <a:lnTo>
                    <a:pt x="5547" y="242"/>
                  </a:lnTo>
                  <a:lnTo>
                    <a:pt x="5689" y="277"/>
                  </a:lnTo>
                  <a:lnTo>
                    <a:pt x="5808" y="277"/>
                  </a:lnTo>
                  <a:lnTo>
                    <a:pt x="5879" y="284"/>
                  </a:lnTo>
                  <a:lnTo>
                    <a:pt x="5938" y="297"/>
                  </a:lnTo>
                  <a:lnTo>
                    <a:pt x="5997" y="311"/>
                  </a:lnTo>
                  <a:lnTo>
                    <a:pt x="6139" y="339"/>
                  </a:lnTo>
                  <a:lnTo>
                    <a:pt x="6245" y="346"/>
                  </a:lnTo>
                  <a:lnTo>
                    <a:pt x="6328" y="339"/>
                  </a:lnTo>
                  <a:lnTo>
                    <a:pt x="6387" y="346"/>
                  </a:lnTo>
                  <a:lnTo>
                    <a:pt x="6505" y="359"/>
                  </a:lnTo>
                  <a:lnTo>
                    <a:pt x="6565" y="353"/>
                  </a:lnTo>
                  <a:lnTo>
                    <a:pt x="6671" y="325"/>
                  </a:lnTo>
                  <a:lnTo>
                    <a:pt x="6707" y="318"/>
                  </a:lnTo>
                  <a:lnTo>
                    <a:pt x="6766" y="318"/>
                  </a:lnTo>
                  <a:lnTo>
                    <a:pt x="6848" y="339"/>
                  </a:lnTo>
                  <a:lnTo>
                    <a:pt x="7132" y="339"/>
                  </a:lnTo>
                  <a:lnTo>
                    <a:pt x="7239" y="353"/>
                  </a:lnTo>
                  <a:lnTo>
                    <a:pt x="7653" y="442"/>
                  </a:lnTo>
                  <a:lnTo>
                    <a:pt x="7771" y="449"/>
                  </a:lnTo>
                  <a:lnTo>
                    <a:pt x="7842" y="442"/>
                  </a:lnTo>
                  <a:lnTo>
                    <a:pt x="7913" y="442"/>
                  </a:lnTo>
                  <a:lnTo>
                    <a:pt x="7996" y="449"/>
                  </a:lnTo>
                  <a:lnTo>
                    <a:pt x="8209" y="511"/>
                  </a:lnTo>
                  <a:lnTo>
                    <a:pt x="8421" y="539"/>
                  </a:lnTo>
                  <a:lnTo>
                    <a:pt x="8634" y="636"/>
                  </a:lnTo>
                  <a:lnTo>
                    <a:pt x="8693" y="629"/>
                  </a:lnTo>
                  <a:lnTo>
                    <a:pt x="8800" y="622"/>
                  </a:lnTo>
                  <a:lnTo>
                    <a:pt x="8918" y="574"/>
                  </a:lnTo>
                  <a:lnTo>
                    <a:pt x="9072" y="525"/>
                  </a:lnTo>
                  <a:lnTo>
                    <a:pt x="9131" y="505"/>
                  </a:lnTo>
                  <a:lnTo>
                    <a:pt x="9190" y="477"/>
                  </a:lnTo>
                  <a:lnTo>
                    <a:pt x="9285" y="366"/>
                  </a:lnTo>
                  <a:lnTo>
                    <a:pt x="9439" y="284"/>
                  </a:lnTo>
                  <a:lnTo>
                    <a:pt x="9521" y="194"/>
                  </a:lnTo>
                  <a:lnTo>
                    <a:pt x="9533" y="138"/>
                  </a:lnTo>
                  <a:lnTo>
                    <a:pt x="9533" y="118"/>
                  </a:lnTo>
                  <a:lnTo>
                    <a:pt x="9521" y="90"/>
                  </a:lnTo>
                  <a:lnTo>
                    <a:pt x="9427" y="0"/>
                  </a:lnTo>
                  <a:lnTo>
                    <a:pt x="9557" y="35"/>
                  </a:lnTo>
                  <a:lnTo>
                    <a:pt x="9711" y="187"/>
                  </a:lnTo>
                  <a:lnTo>
                    <a:pt x="9782" y="332"/>
                  </a:lnTo>
                  <a:lnTo>
                    <a:pt x="9793" y="353"/>
                  </a:lnTo>
                  <a:lnTo>
                    <a:pt x="9782" y="366"/>
                  </a:lnTo>
                  <a:lnTo>
                    <a:pt x="9722" y="387"/>
                  </a:lnTo>
                  <a:lnTo>
                    <a:pt x="9699" y="401"/>
                  </a:lnTo>
                  <a:lnTo>
                    <a:pt x="9675" y="456"/>
                  </a:lnTo>
                  <a:lnTo>
                    <a:pt x="9651" y="484"/>
                  </a:lnTo>
                  <a:lnTo>
                    <a:pt x="9640" y="511"/>
                  </a:lnTo>
                  <a:lnTo>
                    <a:pt x="9616" y="539"/>
                  </a:lnTo>
                  <a:lnTo>
                    <a:pt x="9498" y="608"/>
                  </a:lnTo>
                  <a:lnTo>
                    <a:pt x="9509" y="656"/>
                  </a:lnTo>
                  <a:lnTo>
                    <a:pt x="9569" y="712"/>
                  </a:lnTo>
                  <a:lnTo>
                    <a:pt x="9604" y="829"/>
                  </a:lnTo>
                  <a:lnTo>
                    <a:pt x="9687" y="988"/>
                  </a:lnTo>
                  <a:lnTo>
                    <a:pt x="9699" y="1009"/>
                  </a:lnTo>
                  <a:lnTo>
                    <a:pt x="9782" y="1022"/>
                  </a:lnTo>
                  <a:lnTo>
                    <a:pt x="9841" y="1036"/>
                  </a:lnTo>
                  <a:lnTo>
                    <a:pt x="9888" y="1050"/>
                  </a:lnTo>
                  <a:lnTo>
                    <a:pt x="9912" y="1071"/>
                  </a:lnTo>
                  <a:lnTo>
                    <a:pt x="9912" y="1112"/>
                  </a:lnTo>
                  <a:lnTo>
                    <a:pt x="9545" y="1230"/>
                  </a:lnTo>
                  <a:lnTo>
                    <a:pt x="9391" y="1292"/>
                  </a:lnTo>
                  <a:lnTo>
                    <a:pt x="9356" y="1347"/>
                  </a:lnTo>
                  <a:lnTo>
                    <a:pt x="9285" y="1382"/>
                  </a:lnTo>
                  <a:lnTo>
                    <a:pt x="9190" y="1451"/>
                  </a:lnTo>
                  <a:lnTo>
                    <a:pt x="9107" y="1499"/>
                  </a:lnTo>
                  <a:lnTo>
                    <a:pt x="9167" y="1527"/>
                  </a:lnTo>
                  <a:lnTo>
                    <a:pt x="9190" y="1534"/>
                  </a:lnTo>
                  <a:lnTo>
                    <a:pt x="9214" y="1547"/>
                  </a:lnTo>
                  <a:lnTo>
                    <a:pt x="9237" y="1575"/>
                  </a:lnTo>
                  <a:lnTo>
                    <a:pt x="9249" y="1616"/>
                  </a:lnTo>
                  <a:lnTo>
                    <a:pt x="9261" y="1644"/>
                  </a:lnTo>
                  <a:lnTo>
                    <a:pt x="9285" y="1672"/>
                  </a:lnTo>
                  <a:lnTo>
                    <a:pt x="9332" y="1692"/>
                  </a:lnTo>
                  <a:lnTo>
                    <a:pt x="9356" y="1720"/>
                  </a:lnTo>
                  <a:lnTo>
                    <a:pt x="9368" y="1741"/>
                  </a:lnTo>
                  <a:lnTo>
                    <a:pt x="9415" y="1893"/>
                  </a:lnTo>
                  <a:lnTo>
                    <a:pt x="9450" y="1906"/>
                  </a:lnTo>
                  <a:lnTo>
                    <a:pt x="9474" y="1906"/>
                  </a:lnTo>
                  <a:lnTo>
                    <a:pt x="9533" y="1886"/>
                  </a:lnTo>
                  <a:lnTo>
                    <a:pt x="9616" y="1844"/>
                  </a:lnTo>
                  <a:lnTo>
                    <a:pt x="9640" y="1831"/>
                  </a:lnTo>
                  <a:lnTo>
                    <a:pt x="9675" y="1796"/>
                  </a:lnTo>
                  <a:lnTo>
                    <a:pt x="9699" y="1775"/>
                  </a:lnTo>
                  <a:lnTo>
                    <a:pt x="9722" y="1761"/>
                  </a:lnTo>
                  <a:lnTo>
                    <a:pt x="9758" y="1768"/>
                  </a:lnTo>
                  <a:lnTo>
                    <a:pt x="9805" y="1782"/>
                  </a:lnTo>
                  <a:lnTo>
                    <a:pt x="9900" y="1837"/>
                  </a:lnTo>
                  <a:lnTo>
                    <a:pt x="10314" y="2107"/>
                  </a:lnTo>
                  <a:lnTo>
                    <a:pt x="10397" y="2190"/>
                  </a:lnTo>
                  <a:lnTo>
                    <a:pt x="10456" y="2238"/>
                  </a:lnTo>
                  <a:lnTo>
                    <a:pt x="10609" y="2286"/>
                  </a:lnTo>
                  <a:lnTo>
                    <a:pt x="10834" y="2404"/>
                  </a:lnTo>
                  <a:lnTo>
                    <a:pt x="10905" y="2404"/>
                  </a:lnTo>
                  <a:lnTo>
                    <a:pt x="11012" y="2321"/>
                  </a:lnTo>
                  <a:lnTo>
                    <a:pt x="11082" y="2286"/>
                  </a:lnTo>
                  <a:lnTo>
                    <a:pt x="11177" y="2210"/>
                  </a:lnTo>
                  <a:lnTo>
                    <a:pt x="11213" y="2190"/>
                  </a:lnTo>
                  <a:lnTo>
                    <a:pt x="11284" y="2169"/>
                  </a:lnTo>
                  <a:lnTo>
                    <a:pt x="11378" y="2210"/>
                  </a:lnTo>
                  <a:lnTo>
                    <a:pt x="11414" y="2224"/>
                  </a:lnTo>
                  <a:lnTo>
                    <a:pt x="11473" y="2252"/>
                  </a:lnTo>
                  <a:lnTo>
                    <a:pt x="11544" y="2293"/>
                  </a:lnTo>
                  <a:lnTo>
                    <a:pt x="11757" y="2473"/>
                  </a:lnTo>
                  <a:lnTo>
                    <a:pt x="11780" y="2487"/>
                  </a:lnTo>
                  <a:lnTo>
                    <a:pt x="11768" y="2570"/>
                  </a:lnTo>
                  <a:lnTo>
                    <a:pt x="11792" y="2583"/>
                  </a:lnTo>
                  <a:lnTo>
                    <a:pt x="11804" y="2597"/>
                  </a:lnTo>
                  <a:lnTo>
                    <a:pt x="11816" y="2618"/>
                  </a:lnTo>
                  <a:lnTo>
                    <a:pt x="11839" y="2666"/>
                  </a:lnTo>
                  <a:lnTo>
                    <a:pt x="11839" y="2701"/>
                  </a:lnTo>
                  <a:lnTo>
                    <a:pt x="11828" y="2735"/>
                  </a:lnTo>
                  <a:lnTo>
                    <a:pt x="11780" y="2770"/>
                  </a:lnTo>
                  <a:lnTo>
                    <a:pt x="11686" y="2811"/>
                  </a:lnTo>
                  <a:lnTo>
                    <a:pt x="11662" y="2846"/>
                  </a:lnTo>
                  <a:lnTo>
                    <a:pt x="11721" y="2908"/>
                  </a:lnTo>
                  <a:lnTo>
                    <a:pt x="11745" y="2956"/>
                  </a:lnTo>
                  <a:lnTo>
                    <a:pt x="11768" y="2984"/>
                  </a:lnTo>
                  <a:lnTo>
                    <a:pt x="11828" y="3018"/>
                  </a:lnTo>
                  <a:lnTo>
                    <a:pt x="11922" y="3074"/>
                  </a:lnTo>
                  <a:lnTo>
                    <a:pt x="12064" y="3039"/>
                  </a:lnTo>
                  <a:lnTo>
                    <a:pt x="12111" y="3046"/>
                  </a:lnTo>
                  <a:lnTo>
                    <a:pt x="12135" y="3060"/>
                  </a:lnTo>
                  <a:lnTo>
                    <a:pt x="12194" y="3205"/>
                  </a:lnTo>
                  <a:lnTo>
                    <a:pt x="12206" y="3308"/>
                  </a:lnTo>
                  <a:lnTo>
                    <a:pt x="12277" y="3412"/>
                  </a:lnTo>
                  <a:lnTo>
                    <a:pt x="12277" y="3454"/>
                  </a:lnTo>
                  <a:lnTo>
                    <a:pt x="12206" y="3585"/>
                  </a:lnTo>
                  <a:lnTo>
                    <a:pt x="12218" y="3619"/>
                  </a:lnTo>
                  <a:lnTo>
                    <a:pt x="12194" y="3688"/>
                  </a:lnTo>
                  <a:lnTo>
                    <a:pt x="12171" y="3716"/>
                  </a:lnTo>
                  <a:lnTo>
                    <a:pt x="11993" y="3813"/>
                  </a:lnTo>
                  <a:lnTo>
                    <a:pt x="11733" y="4089"/>
                  </a:lnTo>
                  <a:lnTo>
                    <a:pt x="11402" y="4303"/>
                  </a:lnTo>
                  <a:lnTo>
                    <a:pt x="11343" y="4303"/>
                  </a:lnTo>
                  <a:lnTo>
                    <a:pt x="11319" y="4303"/>
                  </a:lnTo>
                  <a:lnTo>
                    <a:pt x="11307" y="4310"/>
                  </a:lnTo>
                  <a:lnTo>
                    <a:pt x="11307" y="4324"/>
                  </a:lnTo>
                  <a:lnTo>
                    <a:pt x="11295" y="4338"/>
                  </a:lnTo>
                  <a:lnTo>
                    <a:pt x="11224" y="4386"/>
                  </a:lnTo>
                  <a:lnTo>
                    <a:pt x="11213" y="4400"/>
                  </a:lnTo>
                  <a:lnTo>
                    <a:pt x="11213" y="4413"/>
                  </a:lnTo>
                  <a:lnTo>
                    <a:pt x="11189" y="4434"/>
                  </a:lnTo>
                  <a:lnTo>
                    <a:pt x="11189" y="4455"/>
                  </a:lnTo>
                  <a:lnTo>
                    <a:pt x="11189" y="4469"/>
                  </a:lnTo>
                  <a:lnTo>
                    <a:pt x="11189" y="4483"/>
                  </a:lnTo>
                  <a:lnTo>
                    <a:pt x="11165" y="4483"/>
                  </a:lnTo>
                  <a:lnTo>
                    <a:pt x="11142" y="4483"/>
                  </a:lnTo>
                  <a:lnTo>
                    <a:pt x="11106" y="4476"/>
                  </a:lnTo>
                  <a:lnTo>
                    <a:pt x="11071" y="4489"/>
                  </a:lnTo>
                  <a:lnTo>
                    <a:pt x="11071" y="4503"/>
                  </a:lnTo>
                  <a:lnTo>
                    <a:pt x="11059" y="4565"/>
                  </a:lnTo>
                  <a:lnTo>
                    <a:pt x="10964" y="4593"/>
                  </a:lnTo>
                  <a:lnTo>
                    <a:pt x="10941" y="4600"/>
                  </a:lnTo>
                  <a:lnTo>
                    <a:pt x="10905" y="4593"/>
                  </a:lnTo>
                  <a:lnTo>
                    <a:pt x="10881" y="4586"/>
                  </a:lnTo>
                  <a:lnTo>
                    <a:pt x="10822" y="4559"/>
                  </a:lnTo>
                  <a:lnTo>
                    <a:pt x="10799" y="4552"/>
                  </a:lnTo>
                  <a:lnTo>
                    <a:pt x="10763" y="4552"/>
                  </a:lnTo>
                  <a:lnTo>
                    <a:pt x="10609" y="4565"/>
                  </a:lnTo>
                  <a:lnTo>
                    <a:pt x="10586" y="4565"/>
                  </a:lnTo>
                  <a:lnTo>
                    <a:pt x="10562" y="4559"/>
                  </a:lnTo>
                  <a:lnTo>
                    <a:pt x="10562" y="4552"/>
                  </a:lnTo>
                  <a:lnTo>
                    <a:pt x="10550" y="4552"/>
                  </a:lnTo>
                  <a:lnTo>
                    <a:pt x="10515" y="4559"/>
                  </a:lnTo>
                  <a:lnTo>
                    <a:pt x="10491" y="4572"/>
                  </a:lnTo>
                  <a:lnTo>
                    <a:pt x="10467" y="4579"/>
                  </a:lnTo>
                  <a:lnTo>
                    <a:pt x="10444" y="4572"/>
                  </a:lnTo>
                  <a:lnTo>
                    <a:pt x="10361" y="4489"/>
                  </a:lnTo>
                  <a:lnTo>
                    <a:pt x="10337" y="4476"/>
                  </a:lnTo>
                  <a:lnTo>
                    <a:pt x="10290" y="4476"/>
                  </a:lnTo>
                  <a:lnTo>
                    <a:pt x="10243" y="4483"/>
                  </a:lnTo>
                  <a:lnTo>
                    <a:pt x="10184" y="4496"/>
                  </a:lnTo>
                  <a:lnTo>
                    <a:pt x="10172" y="4510"/>
                  </a:lnTo>
                  <a:lnTo>
                    <a:pt x="10124" y="4545"/>
                  </a:lnTo>
                  <a:lnTo>
                    <a:pt x="10030" y="4531"/>
                  </a:lnTo>
                  <a:lnTo>
                    <a:pt x="9852" y="4476"/>
                  </a:lnTo>
                  <a:lnTo>
                    <a:pt x="9782" y="4503"/>
                  </a:lnTo>
                  <a:lnTo>
                    <a:pt x="9687" y="4510"/>
                  </a:lnTo>
                  <a:lnTo>
                    <a:pt x="9604" y="4496"/>
                  </a:lnTo>
                  <a:lnTo>
                    <a:pt x="9439" y="4351"/>
                  </a:lnTo>
                  <a:lnTo>
                    <a:pt x="9379" y="4338"/>
                  </a:lnTo>
                  <a:lnTo>
                    <a:pt x="8776" y="4255"/>
                  </a:lnTo>
                  <a:lnTo>
                    <a:pt x="8729" y="4255"/>
                  </a:lnTo>
                  <a:lnTo>
                    <a:pt x="8682" y="4268"/>
                  </a:lnTo>
                  <a:lnTo>
                    <a:pt x="8540" y="4324"/>
                  </a:lnTo>
                  <a:lnTo>
                    <a:pt x="8504" y="4351"/>
                  </a:lnTo>
                  <a:lnTo>
                    <a:pt x="8469" y="4386"/>
                  </a:lnTo>
                  <a:lnTo>
                    <a:pt x="8386" y="4400"/>
                  </a:lnTo>
                  <a:lnTo>
                    <a:pt x="8244" y="4372"/>
                  </a:lnTo>
                  <a:lnTo>
                    <a:pt x="8102" y="4324"/>
                  </a:lnTo>
                  <a:lnTo>
                    <a:pt x="7806" y="4179"/>
                  </a:lnTo>
                  <a:lnTo>
                    <a:pt x="7511" y="3992"/>
                  </a:lnTo>
                  <a:lnTo>
                    <a:pt x="7475" y="3971"/>
                  </a:lnTo>
                  <a:lnTo>
                    <a:pt x="7428" y="3971"/>
                  </a:lnTo>
                  <a:lnTo>
                    <a:pt x="7392" y="3971"/>
                  </a:lnTo>
                  <a:lnTo>
                    <a:pt x="7345" y="3971"/>
                  </a:lnTo>
                  <a:lnTo>
                    <a:pt x="7002" y="3909"/>
                  </a:lnTo>
                  <a:lnTo>
                    <a:pt x="6837" y="3861"/>
                  </a:lnTo>
                  <a:lnTo>
                    <a:pt x="6541" y="3744"/>
                  </a:lnTo>
                  <a:lnTo>
                    <a:pt x="5429" y="3460"/>
                  </a:lnTo>
                  <a:lnTo>
                    <a:pt x="5205" y="3440"/>
                  </a:lnTo>
                  <a:lnTo>
                    <a:pt x="5169" y="3426"/>
                  </a:lnTo>
                  <a:lnTo>
                    <a:pt x="4980" y="3336"/>
                  </a:lnTo>
                  <a:lnTo>
                    <a:pt x="4873" y="3302"/>
                  </a:lnTo>
                  <a:lnTo>
                    <a:pt x="4814" y="3281"/>
                  </a:lnTo>
                  <a:lnTo>
                    <a:pt x="4755" y="3274"/>
                  </a:lnTo>
                  <a:lnTo>
                    <a:pt x="4708" y="3267"/>
                  </a:lnTo>
                  <a:lnTo>
                    <a:pt x="4613" y="3212"/>
                  </a:lnTo>
                  <a:lnTo>
                    <a:pt x="4566" y="3184"/>
                  </a:lnTo>
                  <a:lnTo>
                    <a:pt x="4483" y="3122"/>
                  </a:lnTo>
                  <a:lnTo>
                    <a:pt x="4223" y="2763"/>
                  </a:lnTo>
                  <a:lnTo>
                    <a:pt x="4164" y="2728"/>
                  </a:lnTo>
                  <a:lnTo>
                    <a:pt x="4010" y="2701"/>
                  </a:lnTo>
                  <a:lnTo>
                    <a:pt x="3951" y="2680"/>
                  </a:lnTo>
                  <a:lnTo>
                    <a:pt x="3277" y="2342"/>
                  </a:lnTo>
                  <a:lnTo>
                    <a:pt x="3218" y="2328"/>
                  </a:lnTo>
                  <a:lnTo>
                    <a:pt x="3182" y="2307"/>
                  </a:lnTo>
                  <a:lnTo>
                    <a:pt x="3170" y="2197"/>
                  </a:lnTo>
                  <a:lnTo>
                    <a:pt x="3147" y="2155"/>
                  </a:lnTo>
                  <a:lnTo>
                    <a:pt x="3087" y="2121"/>
                  </a:lnTo>
                  <a:lnTo>
                    <a:pt x="2922" y="2079"/>
                  </a:lnTo>
                  <a:lnTo>
                    <a:pt x="2851" y="2058"/>
                  </a:lnTo>
                  <a:lnTo>
                    <a:pt x="2768" y="2024"/>
                  </a:lnTo>
                  <a:lnTo>
                    <a:pt x="2520" y="1941"/>
                  </a:lnTo>
                  <a:lnTo>
                    <a:pt x="2271" y="1831"/>
                  </a:lnTo>
                  <a:lnTo>
                    <a:pt x="2189" y="1817"/>
                  </a:lnTo>
                  <a:lnTo>
                    <a:pt x="2106" y="1810"/>
                  </a:lnTo>
                  <a:lnTo>
                    <a:pt x="1869" y="1755"/>
                  </a:lnTo>
                  <a:lnTo>
                    <a:pt x="1727" y="1741"/>
                  </a:lnTo>
                  <a:lnTo>
                    <a:pt x="1420" y="1734"/>
                  </a:lnTo>
                  <a:lnTo>
                    <a:pt x="1266" y="1713"/>
                  </a:lnTo>
                  <a:lnTo>
                    <a:pt x="1148" y="1685"/>
                  </a:lnTo>
                  <a:lnTo>
                    <a:pt x="1030" y="1637"/>
                  </a:lnTo>
                  <a:lnTo>
                    <a:pt x="911" y="1582"/>
                  </a:lnTo>
                  <a:lnTo>
                    <a:pt x="817" y="1527"/>
                  </a:lnTo>
                  <a:lnTo>
                    <a:pt x="687" y="1409"/>
                  </a:lnTo>
                  <a:lnTo>
                    <a:pt x="663" y="1382"/>
                  </a:lnTo>
                  <a:lnTo>
                    <a:pt x="509" y="1285"/>
                  </a:lnTo>
                  <a:lnTo>
                    <a:pt x="438" y="1216"/>
                  </a:lnTo>
                  <a:lnTo>
                    <a:pt x="166" y="850"/>
                  </a:lnTo>
                  <a:lnTo>
                    <a:pt x="83" y="774"/>
                  </a:lnTo>
                  <a:lnTo>
                    <a:pt x="1" y="726"/>
                  </a:lnTo>
                  <a:lnTo>
                    <a:pt x="131" y="698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84" name="Google Shape;622;p22">
              <a:extLst>
                <a:ext uri="{FF2B5EF4-FFF2-40B4-BE49-F238E27FC236}">
                  <a16:creationId xmlns:a16="http://schemas.microsoft.com/office/drawing/2014/main" id="{2C30A227-DDBE-DC02-D480-74DE909A75A8}"/>
                </a:ext>
              </a:extLst>
            </p:cNvPr>
            <p:cNvSpPr/>
            <p:nvPr/>
          </p:nvSpPr>
          <p:spPr>
            <a:xfrm flipH="1">
              <a:off x="3792953" y="3202013"/>
              <a:ext cx="1157099" cy="773597"/>
            </a:xfrm>
            <a:custGeom>
              <a:avLst/>
              <a:gdLst/>
              <a:ahLst/>
              <a:cxnLst/>
              <a:rect l="l" t="t" r="r" b="b"/>
              <a:pathLst>
                <a:path w="19007" h="8116" extrusionOk="0">
                  <a:moveTo>
                    <a:pt x="119" y="6223"/>
                  </a:moveTo>
                  <a:lnTo>
                    <a:pt x="249" y="6195"/>
                  </a:lnTo>
                  <a:lnTo>
                    <a:pt x="344" y="6167"/>
                  </a:lnTo>
                  <a:lnTo>
                    <a:pt x="379" y="6161"/>
                  </a:lnTo>
                  <a:lnTo>
                    <a:pt x="497" y="6181"/>
                  </a:lnTo>
                  <a:lnTo>
                    <a:pt x="545" y="6181"/>
                  </a:lnTo>
                  <a:lnTo>
                    <a:pt x="580" y="6181"/>
                  </a:lnTo>
                  <a:lnTo>
                    <a:pt x="639" y="6167"/>
                  </a:lnTo>
                  <a:lnTo>
                    <a:pt x="687" y="6167"/>
                  </a:lnTo>
                  <a:lnTo>
                    <a:pt x="746" y="6174"/>
                  </a:lnTo>
                  <a:lnTo>
                    <a:pt x="781" y="6188"/>
                  </a:lnTo>
                  <a:lnTo>
                    <a:pt x="829" y="6188"/>
                  </a:lnTo>
                  <a:lnTo>
                    <a:pt x="1018" y="6119"/>
                  </a:lnTo>
                  <a:lnTo>
                    <a:pt x="1408" y="6009"/>
                  </a:lnTo>
                  <a:lnTo>
                    <a:pt x="1455" y="5981"/>
                  </a:lnTo>
                  <a:lnTo>
                    <a:pt x="1526" y="5898"/>
                  </a:lnTo>
                  <a:lnTo>
                    <a:pt x="1574" y="5884"/>
                  </a:lnTo>
                  <a:lnTo>
                    <a:pt x="1668" y="5864"/>
                  </a:lnTo>
                  <a:lnTo>
                    <a:pt x="1704" y="5836"/>
                  </a:lnTo>
                  <a:lnTo>
                    <a:pt x="1739" y="5795"/>
                  </a:lnTo>
                  <a:lnTo>
                    <a:pt x="1775" y="5753"/>
                  </a:lnTo>
                  <a:lnTo>
                    <a:pt x="1834" y="5746"/>
                  </a:lnTo>
                  <a:lnTo>
                    <a:pt x="1952" y="5795"/>
                  </a:lnTo>
                  <a:lnTo>
                    <a:pt x="2011" y="5795"/>
                  </a:lnTo>
                  <a:lnTo>
                    <a:pt x="2023" y="5767"/>
                  </a:lnTo>
                  <a:lnTo>
                    <a:pt x="2011" y="5725"/>
                  </a:lnTo>
                  <a:lnTo>
                    <a:pt x="1999" y="5691"/>
                  </a:lnTo>
                  <a:lnTo>
                    <a:pt x="1988" y="5656"/>
                  </a:lnTo>
                  <a:lnTo>
                    <a:pt x="2070" y="5615"/>
                  </a:lnTo>
                  <a:lnTo>
                    <a:pt x="2224" y="5560"/>
                  </a:lnTo>
                  <a:lnTo>
                    <a:pt x="2354" y="5504"/>
                  </a:lnTo>
                  <a:lnTo>
                    <a:pt x="2354" y="5449"/>
                  </a:lnTo>
                  <a:lnTo>
                    <a:pt x="2319" y="5422"/>
                  </a:lnTo>
                  <a:lnTo>
                    <a:pt x="2307" y="5380"/>
                  </a:lnTo>
                  <a:lnTo>
                    <a:pt x="2331" y="5346"/>
                  </a:lnTo>
                  <a:lnTo>
                    <a:pt x="2378" y="5318"/>
                  </a:lnTo>
                  <a:lnTo>
                    <a:pt x="2437" y="5290"/>
                  </a:lnTo>
                  <a:lnTo>
                    <a:pt x="2472" y="5304"/>
                  </a:lnTo>
                  <a:lnTo>
                    <a:pt x="2484" y="5325"/>
                  </a:lnTo>
                  <a:lnTo>
                    <a:pt x="2508" y="5325"/>
                  </a:lnTo>
                  <a:lnTo>
                    <a:pt x="2579" y="5304"/>
                  </a:lnTo>
                  <a:lnTo>
                    <a:pt x="2603" y="5263"/>
                  </a:lnTo>
                  <a:lnTo>
                    <a:pt x="2626" y="5173"/>
                  </a:lnTo>
                  <a:lnTo>
                    <a:pt x="2662" y="5125"/>
                  </a:lnTo>
                  <a:lnTo>
                    <a:pt x="2733" y="5104"/>
                  </a:lnTo>
                  <a:lnTo>
                    <a:pt x="2886" y="5097"/>
                  </a:lnTo>
                  <a:lnTo>
                    <a:pt x="2922" y="5083"/>
                  </a:lnTo>
                  <a:lnTo>
                    <a:pt x="2934" y="5062"/>
                  </a:lnTo>
                  <a:lnTo>
                    <a:pt x="2946" y="5035"/>
                  </a:lnTo>
                  <a:lnTo>
                    <a:pt x="2969" y="5014"/>
                  </a:lnTo>
                  <a:lnTo>
                    <a:pt x="3005" y="5000"/>
                  </a:lnTo>
                  <a:lnTo>
                    <a:pt x="3170" y="4966"/>
                  </a:lnTo>
                  <a:lnTo>
                    <a:pt x="3241" y="4952"/>
                  </a:lnTo>
                  <a:lnTo>
                    <a:pt x="3501" y="4945"/>
                  </a:lnTo>
                  <a:lnTo>
                    <a:pt x="3525" y="4924"/>
                  </a:lnTo>
                  <a:lnTo>
                    <a:pt x="3596" y="4835"/>
                  </a:lnTo>
                  <a:lnTo>
                    <a:pt x="3631" y="4814"/>
                  </a:lnTo>
                  <a:lnTo>
                    <a:pt x="3750" y="4793"/>
                  </a:lnTo>
                  <a:lnTo>
                    <a:pt x="3785" y="4772"/>
                  </a:lnTo>
                  <a:lnTo>
                    <a:pt x="3773" y="4738"/>
                  </a:lnTo>
                  <a:lnTo>
                    <a:pt x="3762" y="4696"/>
                  </a:lnTo>
                  <a:lnTo>
                    <a:pt x="3762" y="4662"/>
                  </a:lnTo>
                  <a:lnTo>
                    <a:pt x="3785" y="4614"/>
                  </a:lnTo>
                  <a:lnTo>
                    <a:pt x="3809" y="4614"/>
                  </a:lnTo>
                  <a:lnTo>
                    <a:pt x="3844" y="4634"/>
                  </a:lnTo>
                  <a:lnTo>
                    <a:pt x="3880" y="4641"/>
                  </a:lnTo>
                  <a:lnTo>
                    <a:pt x="3915" y="4627"/>
                  </a:lnTo>
                  <a:lnTo>
                    <a:pt x="3939" y="4614"/>
                  </a:lnTo>
                  <a:lnTo>
                    <a:pt x="3951" y="4545"/>
                  </a:lnTo>
                  <a:lnTo>
                    <a:pt x="3974" y="4503"/>
                  </a:lnTo>
                  <a:lnTo>
                    <a:pt x="4034" y="4496"/>
                  </a:lnTo>
                  <a:lnTo>
                    <a:pt x="4081" y="4489"/>
                  </a:lnTo>
                  <a:lnTo>
                    <a:pt x="4128" y="4475"/>
                  </a:lnTo>
                  <a:lnTo>
                    <a:pt x="4152" y="4441"/>
                  </a:lnTo>
                  <a:lnTo>
                    <a:pt x="4164" y="4406"/>
                  </a:lnTo>
                  <a:lnTo>
                    <a:pt x="4176" y="4337"/>
                  </a:lnTo>
                  <a:lnTo>
                    <a:pt x="4187" y="4296"/>
                  </a:lnTo>
                  <a:lnTo>
                    <a:pt x="4223" y="4261"/>
                  </a:lnTo>
                  <a:lnTo>
                    <a:pt x="4400" y="4165"/>
                  </a:lnTo>
                  <a:lnTo>
                    <a:pt x="4448" y="4151"/>
                  </a:lnTo>
                  <a:lnTo>
                    <a:pt x="4578" y="4144"/>
                  </a:lnTo>
                  <a:lnTo>
                    <a:pt x="4672" y="4123"/>
                  </a:lnTo>
                  <a:lnTo>
                    <a:pt x="4992" y="4006"/>
                  </a:lnTo>
                  <a:lnTo>
                    <a:pt x="5098" y="3951"/>
                  </a:lnTo>
                  <a:lnTo>
                    <a:pt x="5157" y="3930"/>
                  </a:lnTo>
                  <a:lnTo>
                    <a:pt x="5275" y="3902"/>
                  </a:lnTo>
                  <a:lnTo>
                    <a:pt x="5323" y="3909"/>
                  </a:lnTo>
                  <a:lnTo>
                    <a:pt x="5417" y="3916"/>
                  </a:lnTo>
                  <a:lnTo>
                    <a:pt x="5417" y="3937"/>
                  </a:lnTo>
                  <a:lnTo>
                    <a:pt x="5500" y="4013"/>
                  </a:lnTo>
                  <a:lnTo>
                    <a:pt x="5559" y="3985"/>
                  </a:lnTo>
                  <a:lnTo>
                    <a:pt x="5607" y="3944"/>
                  </a:lnTo>
                  <a:lnTo>
                    <a:pt x="5666" y="3923"/>
                  </a:lnTo>
                  <a:lnTo>
                    <a:pt x="5713" y="3916"/>
                  </a:lnTo>
                  <a:lnTo>
                    <a:pt x="5748" y="3923"/>
                  </a:lnTo>
                  <a:lnTo>
                    <a:pt x="5760" y="3937"/>
                  </a:lnTo>
                  <a:lnTo>
                    <a:pt x="5772" y="3951"/>
                  </a:lnTo>
                  <a:lnTo>
                    <a:pt x="5808" y="3957"/>
                  </a:lnTo>
                  <a:lnTo>
                    <a:pt x="5843" y="3957"/>
                  </a:lnTo>
                  <a:lnTo>
                    <a:pt x="5867" y="3964"/>
                  </a:lnTo>
                  <a:lnTo>
                    <a:pt x="5914" y="4006"/>
                  </a:lnTo>
                  <a:lnTo>
                    <a:pt x="5926" y="4027"/>
                  </a:lnTo>
                  <a:lnTo>
                    <a:pt x="5938" y="4061"/>
                  </a:lnTo>
                  <a:lnTo>
                    <a:pt x="5973" y="4102"/>
                  </a:lnTo>
                  <a:lnTo>
                    <a:pt x="5985" y="4123"/>
                  </a:lnTo>
                  <a:lnTo>
                    <a:pt x="5961" y="4172"/>
                  </a:lnTo>
                  <a:lnTo>
                    <a:pt x="5961" y="4192"/>
                  </a:lnTo>
                  <a:lnTo>
                    <a:pt x="5985" y="4227"/>
                  </a:lnTo>
                  <a:lnTo>
                    <a:pt x="6009" y="4254"/>
                  </a:lnTo>
                  <a:lnTo>
                    <a:pt x="6056" y="4268"/>
                  </a:lnTo>
                  <a:lnTo>
                    <a:pt x="6174" y="4303"/>
                  </a:lnTo>
                  <a:lnTo>
                    <a:pt x="6233" y="4330"/>
                  </a:lnTo>
                  <a:lnTo>
                    <a:pt x="6316" y="4386"/>
                  </a:lnTo>
                  <a:lnTo>
                    <a:pt x="6399" y="4420"/>
                  </a:lnTo>
                  <a:lnTo>
                    <a:pt x="6458" y="4475"/>
                  </a:lnTo>
                  <a:lnTo>
                    <a:pt x="6494" y="4489"/>
                  </a:lnTo>
                  <a:lnTo>
                    <a:pt x="6541" y="4510"/>
                  </a:lnTo>
                  <a:lnTo>
                    <a:pt x="6600" y="4517"/>
                  </a:lnTo>
                  <a:lnTo>
                    <a:pt x="6647" y="4524"/>
                  </a:lnTo>
                  <a:lnTo>
                    <a:pt x="6730" y="4524"/>
                  </a:lnTo>
                  <a:lnTo>
                    <a:pt x="6931" y="4489"/>
                  </a:lnTo>
                  <a:lnTo>
                    <a:pt x="7014" y="4455"/>
                  </a:lnTo>
                  <a:lnTo>
                    <a:pt x="7085" y="4427"/>
                  </a:lnTo>
                  <a:lnTo>
                    <a:pt x="7120" y="4393"/>
                  </a:lnTo>
                  <a:lnTo>
                    <a:pt x="7144" y="4365"/>
                  </a:lnTo>
                  <a:lnTo>
                    <a:pt x="7168" y="4337"/>
                  </a:lnTo>
                  <a:lnTo>
                    <a:pt x="7215" y="4317"/>
                  </a:lnTo>
                  <a:lnTo>
                    <a:pt x="7357" y="4296"/>
                  </a:lnTo>
                  <a:lnTo>
                    <a:pt x="7463" y="4213"/>
                  </a:lnTo>
                  <a:lnTo>
                    <a:pt x="7842" y="4020"/>
                  </a:lnTo>
                  <a:lnTo>
                    <a:pt x="8043" y="3888"/>
                  </a:lnTo>
                  <a:lnTo>
                    <a:pt x="8055" y="3833"/>
                  </a:lnTo>
                  <a:lnTo>
                    <a:pt x="8055" y="3785"/>
                  </a:lnTo>
                  <a:lnTo>
                    <a:pt x="8067" y="3757"/>
                  </a:lnTo>
                  <a:lnTo>
                    <a:pt x="8102" y="3681"/>
                  </a:lnTo>
                  <a:lnTo>
                    <a:pt x="8149" y="3647"/>
                  </a:lnTo>
                  <a:lnTo>
                    <a:pt x="8197" y="3605"/>
                  </a:lnTo>
                  <a:lnTo>
                    <a:pt x="8256" y="3543"/>
                  </a:lnTo>
                  <a:lnTo>
                    <a:pt x="8315" y="3509"/>
                  </a:lnTo>
                  <a:lnTo>
                    <a:pt x="8504" y="3419"/>
                  </a:lnTo>
                  <a:lnTo>
                    <a:pt x="8563" y="3384"/>
                  </a:lnTo>
                  <a:lnTo>
                    <a:pt x="8954" y="3053"/>
                  </a:lnTo>
                  <a:lnTo>
                    <a:pt x="8965" y="3025"/>
                  </a:lnTo>
                  <a:lnTo>
                    <a:pt x="8989" y="2963"/>
                  </a:lnTo>
                  <a:lnTo>
                    <a:pt x="9308" y="2928"/>
                  </a:lnTo>
                  <a:lnTo>
                    <a:pt x="9675" y="2949"/>
                  </a:lnTo>
                  <a:lnTo>
                    <a:pt x="9817" y="2949"/>
                  </a:lnTo>
                  <a:lnTo>
                    <a:pt x="9923" y="2942"/>
                  </a:lnTo>
                  <a:lnTo>
                    <a:pt x="12182" y="2473"/>
                  </a:lnTo>
                  <a:lnTo>
                    <a:pt x="12336" y="2410"/>
                  </a:lnTo>
                  <a:lnTo>
                    <a:pt x="12466" y="2314"/>
                  </a:lnTo>
                  <a:lnTo>
                    <a:pt x="12549" y="2210"/>
                  </a:lnTo>
                  <a:lnTo>
                    <a:pt x="12584" y="2107"/>
                  </a:lnTo>
                  <a:lnTo>
                    <a:pt x="12584" y="2031"/>
                  </a:lnTo>
                  <a:lnTo>
                    <a:pt x="12549" y="1962"/>
                  </a:lnTo>
                  <a:lnTo>
                    <a:pt x="12478" y="1906"/>
                  </a:lnTo>
                  <a:lnTo>
                    <a:pt x="12395" y="1851"/>
                  </a:lnTo>
                  <a:lnTo>
                    <a:pt x="12336" y="1803"/>
                  </a:lnTo>
                  <a:lnTo>
                    <a:pt x="12312" y="1761"/>
                  </a:lnTo>
                  <a:lnTo>
                    <a:pt x="12312" y="1720"/>
                  </a:lnTo>
                  <a:lnTo>
                    <a:pt x="12348" y="1671"/>
                  </a:lnTo>
                  <a:lnTo>
                    <a:pt x="12407" y="1623"/>
                  </a:lnTo>
                  <a:lnTo>
                    <a:pt x="12644" y="1471"/>
                  </a:lnTo>
                  <a:lnTo>
                    <a:pt x="12703" y="1416"/>
                  </a:lnTo>
                  <a:lnTo>
                    <a:pt x="12738" y="1347"/>
                  </a:lnTo>
                  <a:lnTo>
                    <a:pt x="12750" y="1271"/>
                  </a:lnTo>
                  <a:lnTo>
                    <a:pt x="12750" y="1202"/>
                  </a:lnTo>
                  <a:lnTo>
                    <a:pt x="12726" y="1084"/>
                  </a:lnTo>
                  <a:lnTo>
                    <a:pt x="12513" y="594"/>
                  </a:lnTo>
                  <a:lnTo>
                    <a:pt x="12513" y="511"/>
                  </a:lnTo>
                  <a:lnTo>
                    <a:pt x="12561" y="470"/>
                  </a:lnTo>
                  <a:lnTo>
                    <a:pt x="12632" y="435"/>
                  </a:lnTo>
                  <a:lnTo>
                    <a:pt x="12703" y="394"/>
                  </a:lnTo>
                  <a:lnTo>
                    <a:pt x="12762" y="345"/>
                  </a:lnTo>
                  <a:lnTo>
                    <a:pt x="12868" y="180"/>
                  </a:lnTo>
                  <a:lnTo>
                    <a:pt x="12904" y="145"/>
                  </a:lnTo>
                  <a:lnTo>
                    <a:pt x="12951" y="118"/>
                  </a:lnTo>
                  <a:lnTo>
                    <a:pt x="13022" y="97"/>
                  </a:lnTo>
                  <a:lnTo>
                    <a:pt x="13105" y="90"/>
                  </a:lnTo>
                  <a:lnTo>
                    <a:pt x="13282" y="69"/>
                  </a:lnTo>
                  <a:lnTo>
                    <a:pt x="13661" y="0"/>
                  </a:lnTo>
                  <a:lnTo>
                    <a:pt x="13732" y="14"/>
                  </a:lnTo>
                  <a:lnTo>
                    <a:pt x="13755" y="21"/>
                  </a:lnTo>
                  <a:lnTo>
                    <a:pt x="13814" y="55"/>
                  </a:lnTo>
                  <a:lnTo>
                    <a:pt x="13968" y="131"/>
                  </a:lnTo>
                  <a:lnTo>
                    <a:pt x="14134" y="256"/>
                  </a:lnTo>
                  <a:lnTo>
                    <a:pt x="14205" y="339"/>
                  </a:lnTo>
                  <a:lnTo>
                    <a:pt x="14252" y="408"/>
                  </a:lnTo>
                  <a:lnTo>
                    <a:pt x="14276" y="449"/>
                  </a:lnTo>
                  <a:lnTo>
                    <a:pt x="14240" y="504"/>
                  </a:lnTo>
                  <a:lnTo>
                    <a:pt x="14157" y="539"/>
                  </a:lnTo>
                  <a:lnTo>
                    <a:pt x="14063" y="594"/>
                  </a:lnTo>
                  <a:lnTo>
                    <a:pt x="14039" y="663"/>
                  </a:lnTo>
                  <a:lnTo>
                    <a:pt x="14063" y="698"/>
                  </a:lnTo>
                  <a:lnTo>
                    <a:pt x="14193" y="787"/>
                  </a:lnTo>
                  <a:lnTo>
                    <a:pt x="14524" y="932"/>
                  </a:lnTo>
                  <a:lnTo>
                    <a:pt x="14654" y="953"/>
                  </a:lnTo>
                  <a:lnTo>
                    <a:pt x="14690" y="946"/>
                  </a:lnTo>
                  <a:lnTo>
                    <a:pt x="14808" y="912"/>
                  </a:lnTo>
                  <a:lnTo>
                    <a:pt x="14843" y="905"/>
                  </a:lnTo>
                  <a:lnTo>
                    <a:pt x="14891" y="912"/>
                  </a:lnTo>
                  <a:lnTo>
                    <a:pt x="14938" y="939"/>
                  </a:lnTo>
                  <a:lnTo>
                    <a:pt x="14997" y="988"/>
                  </a:lnTo>
                  <a:lnTo>
                    <a:pt x="15115" y="1236"/>
                  </a:lnTo>
                  <a:lnTo>
                    <a:pt x="15175" y="1305"/>
                  </a:lnTo>
                  <a:lnTo>
                    <a:pt x="15222" y="1354"/>
                  </a:lnTo>
                  <a:lnTo>
                    <a:pt x="15364" y="1444"/>
                  </a:lnTo>
                  <a:lnTo>
                    <a:pt x="15399" y="1457"/>
                  </a:lnTo>
                  <a:lnTo>
                    <a:pt x="15588" y="1533"/>
                  </a:lnTo>
                  <a:lnTo>
                    <a:pt x="15659" y="1575"/>
                  </a:lnTo>
                  <a:lnTo>
                    <a:pt x="15754" y="1665"/>
                  </a:lnTo>
                  <a:lnTo>
                    <a:pt x="15872" y="1782"/>
                  </a:lnTo>
                  <a:lnTo>
                    <a:pt x="16156" y="2051"/>
                  </a:lnTo>
                  <a:lnTo>
                    <a:pt x="16452" y="2203"/>
                  </a:lnTo>
                  <a:lnTo>
                    <a:pt x="16700" y="2424"/>
                  </a:lnTo>
                  <a:lnTo>
                    <a:pt x="16889" y="2576"/>
                  </a:lnTo>
                  <a:lnTo>
                    <a:pt x="17138" y="2728"/>
                  </a:lnTo>
                  <a:lnTo>
                    <a:pt x="17221" y="2783"/>
                  </a:lnTo>
                  <a:lnTo>
                    <a:pt x="17268" y="2839"/>
                  </a:lnTo>
                  <a:lnTo>
                    <a:pt x="17327" y="2866"/>
                  </a:lnTo>
                  <a:lnTo>
                    <a:pt x="17516" y="2949"/>
                  </a:lnTo>
                  <a:lnTo>
                    <a:pt x="17587" y="2991"/>
                  </a:lnTo>
                  <a:lnTo>
                    <a:pt x="17658" y="3039"/>
                  </a:lnTo>
                  <a:lnTo>
                    <a:pt x="17717" y="3080"/>
                  </a:lnTo>
                  <a:lnTo>
                    <a:pt x="17800" y="3101"/>
                  </a:lnTo>
                  <a:lnTo>
                    <a:pt x="17895" y="3108"/>
                  </a:lnTo>
                  <a:lnTo>
                    <a:pt x="17989" y="3101"/>
                  </a:lnTo>
                  <a:lnTo>
                    <a:pt x="18190" y="3094"/>
                  </a:lnTo>
                  <a:lnTo>
                    <a:pt x="18427" y="3073"/>
                  </a:lnTo>
                  <a:lnTo>
                    <a:pt x="18510" y="3101"/>
                  </a:lnTo>
                  <a:lnTo>
                    <a:pt x="18569" y="3163"/>
                  </a:lnTo>
                  <a:lnTo>
                    <a:pt x="18746" y="3322"/>
                  </a:lnTo>
                  <a:lnTo>
                    <a:pt x="18829" y="3433"/>
                  </a:lnTo>
                  <a:lnTo>
                    <a:pt x="18853" y="3502"/>
                  </a:lnTo>
                  <a:lnTo>
                    <a:pt x="18876" y="3543"/>
                  </a:lnTo>
                  <a:lnTo>
                    <a:pt x="18959" y="3598"/>
                  </a:lnTo>
                  <a:lnTo>
                    <a:pt x="18971" y="3626"/>
                  </a:lnTo>
                  <a:lnTo>
                    <a:pt x="19006" y="3916"/>
                  </a:lnTo>
                  <a:lnTo>
                    <a:pt x="19006" y="3944"/>
                  </a:lnTo>
                  <a:lnTo>
                    <a:pt x="18959" y="3992"/>
                  </a:lnTo>
                  <a:lnTo>
                    <a:pt x="18912" y="4027"/>
                  </a:lnTo>
                  <a:lnTo>
                    <a:pt x="18853" y="4047"/>
                  </a:lnTo>
                  <a:lnTo>
                    <a:pt x="18675" y="4068"/>
                  </a:lnTo>
                  <a:lnTo>
                    <a:pt x="18522" y="4054"/>
                  </a:lnTo>
                  <a:lnTo>
                    <a:pt x="18486" y="4061"/>
                  </a:lnTo>
                  <a:lnTo>
                    <a:pt x="18108" y="4261"/>
                  </a:lnTo>
                  <a:lnTo>
                    <a:pt x="18048" y="4254"/>
                  </a:lnTo>
                  <a:lnTo>
                    <a:pt x="18001" y="4261"/>
                  </a:lnTo>
                  <a:lnTo>
                    <a:pt x="17895" y="4282"/>
                  </a:lnTo>
                  <a:lnTo>
                    <a:pt x="17824" y="4289"/>
                  </a:lnTo>
                  <a:lnTo>
                    <a:pt x="17682" y="4275"/>
                  </a:lnTo>
                  <a:lnTo>
                    <a:pt x="17623" y="4289"/>
                  </a:lnTo>
                  <a:lnTo>
                    <a:pt x="17564" y="4317"/>
                  </a:lnTo>
                  <a:lnTo>
                    <a:pt x="17552" y="4337"/>
                  </a:lnTo>
                  <a:lnTo>
                    <a:pt x="17552" y="4372"/>
                  </a:lnTo>
                  <a:lnTo>
                    <a:pt x="17540" y="4406"/>
                  </a:lnTo>
                  <a:lnTo>
                    <a:pt x="17493" y="4462"/>
                  </a:lnTo>
                  <a:lnTo>
                    <a:pt x="17280" y="4600"/>
                  </a:lnTo>
                  <a:lnTo>
                    <a:pt x="17221" y="4627"/>
                  </a:lnTo>
                  <a:lnTo>
                    <a:pt x="17067" y="4634"/>
                  </a:lnTo>
                  <a:lnTo>
                    <a:pt x="16984" y="4655"/>
                  </a:lnTo>
                  <a:lnTo>
                    <a:pt x="16913" y="4683"/>
                  </a:lnTo>
                  <a:lnTo>
                    <a:pt x="16854" y="4696"/>
                  </a:lnTo>
                  <a:lnTo>
                    <a:pt x="16783" y="4696"/>
                  </a:lnTo>
                  <a:lnTo>
                    <a:pt x="16523" y="4683"/>
                  </a:lnTo>
                  <a:lnTo>
                    <a:pt x="16345" y="4696"/>
                  </a:lnTo>
                  <a:lnTo>
                    <a:pt x="16192" y="4738"/>
                  </a:lnTo>
                  <a:lnTo>
                    <a:pt x="15955" y="4883"/>
                  </a:lnTo>
                  <a:lnTo>
                    <a:pt x="15813" y="4917"/>
                  </a:lnTo>
                  <a:lnTo>
                    <a:pt x="15482" y="4924"/>
                  </a:lnTo>
                  <a:lnTo>
                    <a:pt x="15269" y="4911"/>
                  </a:lnTo>
                  <a:lnTo>
                    <a:pt x="15198" y="4917"/>
                  </a:lnTo>
                  <a:lnTo>
                    <a:pt x="15104" y="4945"/>
                  </a:lnTo>
                  <a:lnTo>
                    <a:pt x="15056" y="4959"/>
                  </a:lnTo>
                  <a:lnTo>
                    <a:pt x="15021" y="4980"/>
                  </a:lnTo>
                  <a:lnTo>
                    <a:pt x="15009" y="5007"/>
                  </a:lnTo>
                  <a:lnTo>
                    <a:pt x="15021" y="5049"/>
                  </a:lnTo>
                  <a:lnTo>
                    <a:pt x="15009" y="5069"/>
                  </a:lnTo>
                  <a:lnTo>
                    <a:pt x="14985" y="5104"/>
                  </a:lnTo>
                  <a:lnTo>
                    <a:pt x="14891" y="5166"/>
                  </a:lnTo>
                  <a:lnTo>
                    <a:pt x="14867" y="5208"/>
                  </a:lnTo>
                  <a:lnTo>
                    <a:pt x="14867" y="5242"/>
                  </a:lnTo>
                  <a:lnTo>
                    <a:pt x="14891" y="5318"/>
                  </a:lnTo>
                  <a:lnTo>
                    <a:pt x="14879" y="5353"/>
                  </a:lnTo>
                  <a:lnTo>
                    <a:pt x="14832" y="5429"/>
                  </a:lnTo>
                  <a:lnTo>
                    <a:pt x="14772" y="5477"/>
                  </a:lnTo>
                  <a:lnTo>
                    <a:pt x="14690" y="5498"/>
                  </a:lnTo>
                  <a:lnTo>
                    <a:pt x="14560" y="5477"/>
                  </a:lnTo>
                  <a:lnTo>
                    <a:pt x="14465" y="5456"/>
                  </a:lnTo>
                  <a:lnTo>
                    <a:pt x="14418" y="5456"/>
                  </a:lnTo>
                  <a:lnTo>
                    <a:pt x="14370" y="5470"/>
                  </a:lnTo>
                  <a:lnTo>
                    <a:pt x="14358" y="5484"/>
                  </a:lnTo>
                  <a:lnTo>
                    <a:pt x="14347" y="5518"/>
                  </a:lnTo>
                  <a:lnTo>
                    <a:pt x="14335" y="5532"/>
                  </a:lnTo>
                  <a:lnTo>
                    <a:pt x="14299" y="5539"/>
                  </a:lnTo>
                  <a:lnTo>
                    <a:pt x="14264" y="5532"/>
                  </a:lnTo>
                  <a:lnTo>
                    <a:pt x="14181" y="5525"/>
                  </a:lnTo>
                  <a:lnTo>
                    <a:pt x="14039" y="5539"/>
                  </a:lnTo>
                  <a:lnTo>
                    <a:pt x="13992" y="5601"/>
                  </a:lnTo>
                  <a:lnTo>
                    <a:pt x="14016" y="5753"/>
                  </a:lnTo>
                  <a:lnTo>
                    <a:pt x="14016" y="5781"/>
                  </a:lnTo>
                  <a:lnTo>
                    <a:pt x="13956" y="5884"/>
                  </a:lnTo>
                  <a:lnTo>
                    <a:pt x="13945" y="5960"/>
                  </a:lnTo>
                  <a:lnTo>
                    <a:pt x="13909" y="5981"/>
                  </a:lnTo>
                  <a:lnTo>
                    <a:pt x="13743" y="6016"/>
                  </a:lnTo>
                  <a:lnTo>
                    <a:pt x="13507" y="6092"/>
                  </a:lnTo>
                  <a:lnTo>
                    <a:pt x="13069" y="6140"/>
                  </a:lnTo>
                  <a:lnTo>
                    <a:pt x="12939" y="6181"/>
                  </a:lnTo>
                  <a:lnTo>
                    <a:pt x="12845" y="6250"/>
                  </a:lnTo>
                  <a:lnTo>
                    <a:pt x="12821" y="6340"/>
                  </a:lnTo>
                  <a:lnTo>
                    <a:pt x="12845" y="6368"/>
                  </a:lnTo>
                  <a:lnTo>
                    <a:pt x="12880" y="6395"/>
                  </a:lnTo>
                  <a:lnTo>
                    <a:pt x="12892" y="6423"/>
                  </a:lnTo>
                  <a:lnTo>
                    <a:pt x="12833" y="6444"/>
                  </a:lnTo>
                  <a:lnTo>
                    <a:pt x="12762" y="6458"/>
                  </a:lnTo>
                  <a:lnTo>
                    <a:pt x="12750" y="6464"/>
                  </a:lnTo>
                  <a:lnTo>
                    <a:pt x="12774" y="6485"/>
                  </a:lnTo>
                  <a:lnTo>
                    <a:pt x="12821" y="6540"/>
                  </a:lnTo>
                  <a:lnTo>
                    <a:pt x="12845" y="6554"/>
                  </a:lnTo>
                  <a:lnTo>
                    <a:pt x="12845" y="6575"/>
                  </a:lnTo>
                  <a:lnTo>
                    <a:pt x="12809" y="6616"/>
                  </a:lnTo>
                  <a:lnTo>
                    <a:pt x="12797" y="6637"/>
                  </a:lnTo>
                  <a:lnTo>
                    <a:pt x="12786" y="6679"/>
                  </a:lnTo>
                  <a:lnTo>
                    <a:pt x="12774" y="6706"/>
                  </a:lnTo>
                  <a:lnTo>
                    <a:pt x="12750" y="6713"/>
                  </a:lnTo>
                  <a:lnTo>
                    <a:pt x="12715" y="6713"/>
                  </a:lnTo>
                  <a:lnTo>
                    <a:pt x="12655" y="6720"/>
                  </a:lnTo>
                  <a:lnTo>
                    <a:pt x="12620" y="6720"/>
                  </a:lnTo>
                  <a:lnTo>
                    <a:pt x="12596" y="6720"/>
                  </a:lnTo>
                  <a:lnTo>
                    <a:pt x="12561" y="6727"/>
                  </a:lnTo>
                  <a:lnTo>
                    <a:pt x="12549" y="6748"/>
                  </a:lnTo>
                  <a:lnTo>
                    <a:pt x="12513" y="6796"/>
                  </a:lnTo>
                  <a:lnTo>
                    <a:pt x="12502" y="6817"/>
                  </a:lnTo>
                  <a:lnTo>
                    <a:pt x="12443" y="6831"/>
                  </a:lnTo>
                  <a:lnTo>
                    <a:pt x="12372" y="6844"/>
                  </a:lnTo>
                  <a:lnTo>
                    <a:pt x="12289" y="6851"/>
                  </a:lnTo>
                  <a:lnTo>
                    <a:pt x="12230" y="6851"/>
                  </a:lnTo>
                  <a:lnTo>
                    <a:pt x="12159" y="6837"/>
                  </a:lnTo>
                  <a:lnTo>
                    <a:pt x="12123" y="6844"/>
                  </a:lnTo>
                  <a:lnTo>
                    <a:pt x="12088" y="6858"/>
                  </a:lnTo>
                  <a:lnTo>
                    <a:pt x="12029" y="6865"/>
                  </a:lnTo>
                  <a:lnTo>
                    <a:pt x="11969" y="6851"/>
                  </a:lnTo>
                  <a:lnTo>
                    <a:pt x="11934" y="6782"/>
                  </a:lnTo>
                  <a:lnTo>
                    <a:pt x="11875" y="6775"/>
                  </a:lnTo>
                  <a:lnTo>
                    <a:pt x="11816" y="6789"/>
                  </a:lnTo>
                  <a:lnTo>
                    <a:pt x="11792" y="6824"/>
                  </a:lnTo>
                  <a:lnTo>
                    <a:pt x="11792" y="6858"/>
                  </a:lnTo>
                  <a:lnTo>
                    <a:pt x="11757" y="6886"/>
                  </a:lnTo>
                  <a:lnTo>
                    <a:pt x="11697" y="6886"/>
                  </a:lnTo>
                  <a:lnTo>
                    <a:pt x="11567" y="6851"/>
                  </a:lnTo>
                  <a:lnTo>
                    <a:pt x="11485" y="6858"/>
                  </a:lnTo>
                  <a:lnTo>
                    <a:pt x="11343" y="6900"/>
                  </a:lnTo>
                  <a:lnTo>
                    <a:pt x="11307" y="6920"/>
                  </a:lnTo>
                  <a:lnTo>
                    <a:pt x="11283" y="6941"/>
                  </a:lnTo>
                  <a:lnTo>
                    <a:pt x="11283" y="6962"/>
                  </a:lnTo>
                  <a:lnTo>
                    <a:pt x="11272" y="6976"/>
                  </a:lnTo>
                  <a:lnTo>
                    <a:pt x="11236" y="7045"/>
                  </a:lnTo>
                  <a:lnTo>
                    <a:pt x="11224" y="7065"/>
                  </a:lnTo>
                  <a:lnTo>
                    <a:pt x="11189" y="7079"/>
                  </a:lnTo>
                  <a:lnTo>
                    <a:pt x="11153" y="7093"/>
                  </a:lnTo>
                  <a:lnTo>
                    <a:pt x="11118" y="7093"/>
                  </a:lnTo>
                  <a:lnTo>
                    <a:pt x="11094" y="7086"/>
                  </a:lnTo>
                  <a:lnTo>
                    <a:pt x="11059" y="7079"/>
                  </a:lnTo>
                  <a:lnTo>
                    <a:pt x="11023" y="7079"/>
                  </a:lnTo>
                  <a:lnTo>
                    <a:pt x="11000" y="7079"/>
                  </a:lnTo>
                  <a:lnTo>
                    <a:pt x="10976" y="7079"/>
                  </a:lnTo>
                  <a:lnTo>
                    <a:pt x="10941" y="7086"/>
                  </a:lnTo>
                  <a:lnTo>
                    <a:pt x="10917" y="7107"/>
                  </a:lnTo>
                  <a:lnTo>
                    <a:pt x="10905" y="7148"/>
                  </a:lnTo>
                  <a:lnTo>
                    <a:pt x="10881" y="7162"/>
                  </a:lnTo>
                  <a:lnTo>
                    <a:pt x="10810" y="7162"/>
                  </a:lnTo>
                  <a:lnTo>
                    <a:pt x="10739" y="7148"/>
                  </a:lnTo>
                  <a:lnTo>
                    <a:pt x="10680" y="7134"/>
                  </a:lnTo>
                  <a:lnTo>
                    <a:pt x="10609" y="7155"/>
                  </a:lnTo>
                  <a:lnTo>
                    <a:pt x="10396" y="7252"/>
                  </a:lnTo>
                  <a:lnTo>
                    <a:pt x="10278" y="7335"/>
                  </a:lnTo>
                  <a:lnTo>
                    <a:pt x="10195" y="7369"/>
                  </a:lnTo>
                  <a:lnTo>
                    <a:pt x="10006" y="7411"/>
                  </a:lnTo>
                  <a:lnTo>
                    <a:pt x="9722" y="7466"/>
                  </a:lnTo>
                  <a:lnTo>
                    <a:pt x="9711" y="7466"/>
                  </a:lnTo>
                  <a:lnTo>
                    <a:pt x="9415" y="7494"/>
                  </a:lnTo>
                  <a:lnTo>
                    <a:pt x="9356" y="7494"/>
                  </a:lnTo>
                  <a:lnTo>
                    <a:pt x="9297" y="7487"/>
                  </a:lnTo>
                  <a:lnTo>
                    <a:pt x="9190" y="7452"/>
                  </a:lnTo>
                  <a:lnTo>
                    <a:pt x="9143" y="7452"/>
                  </a:lnTo>
                  <a:lnTo>
                    <a:pt x="9072" y="7466"/>
                  </a:lnTo>
                  <a:lnTo>
                    <a:pt x="8954" y="7507"/>
                  </a:lnTo>
                  <a:lnTo>
                    <a:pt x="8942" y="7514"/>
                  </a:lnTo>
                  <a:lnTo>
                    <a:pt x="8918" y="7514"/>
                  </a:lnTo>
                  <a:lnTo>
                    <a:pt x="8894" y="7514"/>
                  </a:lnTo>
                  <a:lnTo>
                    <a:pt x="8871" y="7528"/>
                  </a:lnTo>
                  <a:lnTo>
                    <a:pt x="8871" y="7542"/>
                  </a:lnTo>
                  <a:lnTo>
                    <a:pt x="8883" y="7583"/>
                  </a:lnTo>
                  <a:lnTo>
                    <a:pt x="8871" y="7604"/>
                  </a:lnTo>
                  <a:lnTo>
                    <a:pt x="8859" y="7611"/>
                  </a:lnTo>
                  <a:lnTo>
                    <a:pt x="8847" y="7611"/>
                  </a:lnTo>
                  <a:lnTo>
                    <a:pt x="8835" y="7618"/>
                  </a:lnTo>
                  <a:lnTo>
                    <a:pt x="8812" y="7618"/>
                  </a:lnTo>
                  <a:lnTo>
                    <a:pt x="8776" y="7618"/>
                  </a:lnTo>
                  <a:lnTo>
                    <a:pt x="8729" y="7618"/>
                  </a:lnTo>
                  <a:lnTo>
                    <a:pt x="8693" y="7618"/>
                  </a:lnTo>
                  <a:lnTo>
                    <a:pt x="8646" y="7639"/>
                  </a:lnTo>
                  <a:lnTo>
                    <a:pt x="8611" y="7701"/>
                  </a:lnTo>
                  <a:lnTo>
                    <a:pt x="8575" y="7735"/>
                  </a:lnTo>
                  <a:lnTo>
                    <a:pt x="8528" y="7749"/>
                  </a:lnTo>
                  <a:lnTo>
                    <a:pt x="8244" y="7777"/>
                  </a:lnTo>
                  <a:lnTo>
                    <a:pt x="8078" y="7770"/>
                  </a:lnTo>
                  <a:lnTo>
                    <a:pt x="7901" y="7770"/>
                  </a:lnTo>
                  <a:lnTo>
                    <a:pt x="7818" y="7763"/>
                  </a:lnTo>
                  <a:lnTo>
                    <a:pt x="7747" y="7742"/>
                  </a:lnTo>
                  <a:lnTo>
                    <a:pt x="7712" y="7728"/>
                  </a:lnTo>
                  <a:lnTo>
                    <a:pt x="7676" y="7721"/>
                  </a:lnTo>
                  <a:lnTo>
                    <a:pt x="7617" y="7728"/>
                  </a:lnTo>
                  <a:lnTo>
                    <a:pt x="7487" y="7790"/>
                  </a:lnTo>
                  <a:lnTo>
                    <a:pt x="7345" y="7873"/>
                  </a:lnTo>
                  <a:lnTo>
                    <a:pt x="7203" y="7936"/>
                  </a:lnTo>
                  <a:lnTo>
                    <a:pt x="7049" y="7942"/>
                  </a:lnTo>
                  <a:lnTo>
                    <a:pt x="6919" y="7929"/>
                  </a:lnTo>
                  <a:lnTo>
                    <a:pt x="6813" y="7929"/>
                  </a:lnTo>
                  <a:lnTo>
                    <a:pt x="6718" y="7915"/>
                  </a:lnTo>
                  <a:lnTo>
                    <a:pt x="6636" y="7860"/>
                  </a:lnTo>
                  <a:lnTo>
                    <a:pt x="6399" y="7763"/>
                  </a:lnTo>
                  <a:lnTo>
                    <a:pt x="5973" y="7929"/>
                  </a:lnTo>
                  <a:lnTo>
                    <a:pt x="5713" y="7901"/>
                  </a:lnTo>
                  <a:lnTo>
                    <a:pt x="5571" y="7846"/>
                  </a:lnTo>
                  <a:lnTo>
                    <a:pt x="5453" y="7832"/>
                  </a:lnTo>
                  <a:lnTo>
                    <a:pt x="5346" y="7860"/>
                  </a:lnTo>
                  <a:lnTo>
                    <a:pt x="4944" y="8053"/>
                  </a:lnTo>
                  <a:lnTo>
                    <a:pt x="4850" y="8087"/>
                  </a:lnTo>
                  <a:lnTo>
                    <a:pt x="4743" y="8115"/>
                  </a:lnTo>
                  <a:lnTo>
                    <a:pt x="4696" y="8115"/>
                  </a:lnTo>
                  <a:lnTo>
                    <a:pt x="4649" y="8081"/>
                  </a:lnTo>
                  <a:lnTo>
                    <a:pt x="4601" y="8032"/>
                  </a:lnTo>
                  <a:lnTo>
                    <a:pt x="4424" y="7915"/>
                  </a:lnTo>
                  <a:lnTo>
                    <a:pt x="4294" y="7853"/>
                  </a:lnTo>
                  <a:lnTo>
                    <a:pt x="4199" y="7832"/>
                  </a:lnTo>
                  <a:lnTo>
                    <a:pt x="4081" y="7866"/>
                  </a:lnTo>
                  <a:lnTo>
                    <a:pt x="3963" y="7942"/>
                  </a:lnTo>
                  <a:lnTo>
                    <a:pt x="3833" y="7991"/>
                  </a:lnTo>
                  <a:lnTo>
                    <a:pt x="3655" y="7970"/>
                  </a:lnTo>
                  <a:lnTo>
                    <a:pt x="3561" y="7922"/>
                  </a:lnTo>
                  <a:lnTo>
                    <a:pt x="3513" y="7894"/>
                  </a:lnTo>
                  <a:lnTo>
                    <a:pt x="3501" y="7853"/>
                  </a:lnTo>
                  <a:lnTo>
                    <a:pt x="3501" y="7839"/>
                  </a:lnTo>
                  <a:lnTo>
                    <a:pt x="3501" y="7777"/>
                  </a:lnTo>
                  <a:lnTo>
                    <a:pt x="3501" y="7701"/>
                  </a:lnTo>
                  <a:lnTo>
                    <a:pt x="3478" y="7632"/>
                  </a:lnTo>
                  <a:lnTo>
                    <a:pt x="3407" y="7569"/>
                  </a:lnTo>
                  <a:lnTo>
                    <a:pt x="3324" y="7521"/>
                  </a:lnTo>
                  <a:lnTo>
                    <a:pt x="3265" y="7466"/>
                  </a:lnTo>
                  <a:lnTo>
                    <a:pt x="3135" y="7348"/>
                  </a:lnTo>
                  <a:lnTo>
                    <a:pt x="3087" y="7314"/>
                  </a:lnTo>
                  <a:lnTo>
                    <a:pt x="2875" y="7252"/>
                  </a:lnTo>
                  <a:lnTo>
                    <a:pt x="2733" y="7169"/>
                  </a:lnTo>
                  <a:lnTo>
                    <a:pt x="2638" y="7141"/>
                  </a:lnTo>
                  <a:lnTo>
                    <a:pt x="2520" y="7134"/>
                  </a:lnTo>
                  <a:lnTo>
                    <a:pt x="1999" y="7134"/>
                  </a:lnTo>
                  <a:lnTo>
                    <a:pt x="1846" y="7121"/>
                  </a:lnTo>
                  <a:lnTo>
                    <a:pt x="1727" y="7086"/>
                  </a:lnTo>
                  <a:lnTo>
                    <a:pt x="1645" y="7045"/>
                  </a:lnTo>
                  <a:lnTo>
                    <a:pt x="1597" y="6976"/>
                  </a:lnTo>
                  <a:lnTo>
                    <a:pt x="1550" y="6879"/>
                  </a:lnTo>
                  <a:lnTo>
                    <a:pt x="1408" y="6775"/>
                  </a:lnTo>
                  <a:lnTo>
                    <a:pt x="1160" y="6685"/>
                  </a:lnTo>
                  <a:lnTo>
                    <a:pt x="462" y="6499"/>
                  </a:lnTo>
                  <a:lnTo>
                    <a:pt x="261" y="6437"/>
                  </a:lnTo>
                  <a:lnTo>
                    <a:pt x="1" y="6292"/>
                  </a:lnTo>
                  <a:lnTo>
                    <a:pt x="119" y="6223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2" name="Google Shape;623;p22">
              <a:extLst>
                <a:ext uri="{FF2B5EF4-FFF2-40B4-BE49-F238E27FC236}">
                  <a16:creationId xmlns:a16="http://schemas.microsoft.com/office/drawing/2014/main" id="{3EEE9702-D746-D654-F80A-838727EB4482}"/>
                </a:ext>
              </a:extLst>
            </p:cNvPr>
            <p:cNvSpPr/>
            <p:nvPr/>
          </p:nvSpPr>
          <p:spPr>
            <a:xfrm flipH="1">
              <a:off x="4211956" y="2800440"/>
              <a:ext cx="115972" cy="247635"/>
            </a:xfrm>
            <a:custGeom>
              <a:avLst/>
              <a:gdLst/>
              <a:ahLst/>
              <a:cxnLst/>
              <a:rect l="l" t="t" r="r" b="b"/>
              <a:pathLst>
                <a:path w="1905" h="2598" extrusionOk="0">
                  <a:moveTo>
                    <a:pt x="71" y="456"/>
                  </a:moveTo>
                  <a:lnTo>
                    <a:pt x="130" y="428"/>
                  </a:lnTo>
                  <a:lnTo>
                    <a:pt x="130" y="415"/>
                  </a:lnTo>
                  <a:lnTo>
                    <a:pt x="130" y="394"/>
                  </a:lnTo>
                  <a:lnTo>
                    <a:pt x="118" y="380"/>
                  </a:lnTo>
                  <a:lnTo>
                    <a:pt x="71" y="366"/>
                  </a:lnTo>
                  <a:lnTo>
                    <a:pt x="71" y="346"/>
                  </a:lnTo>
                  <a:lnTo>
                    <a:pt x="71" y="325"/>
                  </a:lnTo>
                  <a:lnTo>
                    <a:pt x="83" y="138"/>
                  </a:lnTo>
                  <a:lnTo>
                    <a:pt x="83" y="97"/>
                  </a:lnTo>
                  <a:lnTo>
                    <a:pt x="59" y="42"/>
                  </a:lnTo>
                  <a:lnTo>
                    <a:pt x="166" y="14"/>
                  </a:lnTo>
                  <a:lnTo>
                    <a:pt x="237" y="14"/>
                  </a:lnTo>
                  <a:lnTo>
                    <a:pt x="272" y="14"/>
                  </a:lnTo>
                  <a:lnTo>
                    <a:pt x="319" y="0"/>
                  </a:lnTo>
                  <a:lnTo>
                    <a:pt x="343" y="7"/>
                  </a:lnTo>
                  <a:lnTo>
                    <a:pt x="331" y="14"/>
                  </a:lnTo>
                  <a:lnTo>
                    <a:pt x="331" y="21"/>
                  </a:lnTo>
                  <a:lnTo>
                    <a:pt x="331" y="49"/>
                  </a:lnTo>
                  <a:lnTo>
                    <a:pt x="343" y="62"/>
                  </a:lnTo>
                  <a:lnTo>
                    <a:pt x="355" y="83"/>
                  </a:lnTo>
                  <a:lnTo>
                    <a:pt x="414" y="97"/>
                  </a:lnTo>
                  <a:lnTo>
                    <a:pt x="438" y="111"/>
                  </a:lnTo>
                  <a:lnTo>
                    <a:pt x="520" y="221"/>
                  </a:lnTo>
                  <a:lnTo>
                    <a:pt x="532" y="235"/>
                  </a:lnTo>
                  <a:lnTo>
                    <a:pt x="591" y="242"/>
                  </a:lnTo>
                  <a:lnTo>
                    <a:pt x="615" y="277"/>
                  </a:lnTo>
                  <a:lnTo>
                    <a:pt x="686" y="304"/>
                  </a:lnTo>
                  <a:lnTo>
                    <a:pt x="674" y="325"/>
                  </a:lnTo>
                  <a:lnTo>
                    <a:pt x="674" y="332"/>
                  </a:lnTo>
                  <a:lnTo>
                    <a:pt x="686" y="339"/>
                  </a:lnTo>
                  <a:lnTo>
                    <a:pt x="674" y="346"/>
                  </a:lnTo>
                  <a:lnTo>
                    <a:pt x="662" y="339"/>
                  </a:lnTo>
                  <a:lnTo>
                    <a:pt x="639" y="339"/>
                  </a:lnTo>
                  <a:lnTo>
                    <a:pt x="627" y="346"/>
                  </a:lnTo>
                  <a:lnTo>
                    <a:pt x="627" y="359"/>
                  </a:lnTo>
                  <a:lnTo>
                    <a:pt x="651" y="373"/>
                  </a:lnTo>
                  <a:lnTo>
                    <a:pt x="674" y="387"/>
                  </a:lnTo>
                  <a:lnTo>
                    <a:pt x="769" y="415"/>
                  </a:lnTo>
                  <a:lnTo>
                    <a:pt x="875" y="463"/>
                  </a:lnTo>
                  <a:lnTo>
                    <a:pt x="828" y="511"/>
                  </a:lnTo>
                  <a:lnTo>
                    <a:pt x="804" y="525"/>
                  </a:lnTo>
                  <a:lnTo>
                    <a:pt x="781" y="532"/>
                  </a:lnTo>
                  <a:lnTo>
                    <a:pt x="757" y="546"/>
                  </a:lnTo>
                  <a:lnTo>
                    <a:pt x="733" y="567"/>
                  </a:lnTo>
                  <a:lnTo>
                    <a:pt x="698" y="656"/>
                  </a:lnTo>
                  <a:lnTo>
                    <a:pt x="698" y="746"/>
                  </a:lnTo>
                  <a:lnTo>
                    <a:pt x="840" y="974"/>
                  </a:lnTo>
                  <a:lnTo>
                    <a:pt x="757" y="974"/>
                  </a:lnTo>
                  <a:lnTo>
                    <a:pt x="745" y="988"/>
                  </a:lnTo>
                  <a:lnTo>
                    <a:pt x="745" y="1022"/>
                  </a:lnTo>
                  <a:lnTo>
                    <a:pt x="792" y="1105"/>
                  </a:lnTo>
                  <a:lnTo>
                    <a:pt x="816" y="1223"/>
                  </a:lnTo>
                  <a:lnTo>
                    <a:pt x="828" y="1264"/>
                  </a:lnTo>
                  <a:lnTo>
                    <a:pt x="828" y="1299"/>
                  </a:lnTo>
                  <a:lnTo>
                    <a:pt x="852" y="1326"/>
                  </a:lnTo>
                  <a:lnTo>
                    <a:pt x="899" y="1375"/>
                  </a:lnTo>
                  <a:lnTo>
                    <a:pt x="970" y="1430"/>
                  </a:lnTo>
                  <a:lnTo>
                    <a:pt x="970" y="1527"/>
                  </a:lnTo>
                  <a:lnTo>
                    <a:pt x="1017" y="1623"/>
                  </a:lnTo>
                  <a:lnTo>
                    <a:pt x="1029" y="1644"/>
                  </a:lnTo>
                  <a:lnTo>
                    <a:pt x="1053" y="1651"/>
                  </a:lnTo>
                  <a:lnTo>
                    <a:pt x="1147" y="1630"/>
                  </a:lnTo>
                  <a:lnTo>
                    <a:pt x="1195" y="1623"/>
                  </a:lnTo>
                  <a:lnTo>
                    <a:pt x="1266" y="1589"/>
                  </a:lnTo>
                  <a:lnTo>
                    <a:pt x="1301" y="1603"/>
                  </a:lnTo>
                  <a:lnTo>
                    <a:pt x="1325" y="1616"/>
                  </a:lnTo>
                  <a:lnTo>
                    <a:pt x="1431" y="1796"/>
                  </a:lnTo>
                  <a:lnTo>
                    <a:pt x="1431" y="1844"/>
                  </a:lnTo>
                  <a:lnTo>
                    <a:pt x="1431" y="1865"/>
                  </a:lnTo>
                  <a:lnTo>
                    <a:pt x="1431" y="1900"/>
                  </a:lnTo>
                  <a:lnTo>
                    <a:pt x="1396" y="1941"/>
                  </a:lnTo>
                  <a:lnTo>
                    <a:pt x="1396" y="1962"/>
                  </a:lnTo>
                  <a:lnTo>
                    <a:pt x="1396" y="1989"/>
                  </a:lnTo>
                  <a:lnTo>
                    <a:pt x="1407" y="2031"/>
                  </a:lnTo>
                  <a:lnTo>
                    <a:pt x="1431" y="2072"/>
                  </a:lnTo>
                  <a:lnTo>
                    <a:pt x="1526" y="2203"/>
                  </a:lnTo>
                  <a:lnTo>
                    <a:pt x="1620" y="2307"/>
                  </a:lnTo>
                  <a:lnTo>
                    <a:pt x="1904" y="2528"/>
                  </a:lnTo>
                  <a:lnTo>
                    <a:pt x="1786" y="2590"/>
                  </a:lnTo>
                  <a:lnTo>
                    <a:pt x="1679" y="2597"/>
                  </a:lnTo>
                  <a:lnTo>
                    <a:pt x="1644" y="2583"/>
                  </a:lnTo>
                  <a:lnTo>
                    <a:pt x="1632" y="2569"/>
                  </a:lnTo>
                  <a:lnTo>
                    <a:pt x="1620" y="2556"/>
                  </a:lnTo>
                  <a:lnTo>
                    <a:pt x="1597" y="2535"/>
                  </a:lnTo>
                  <a:lnTo>
                    <a:pt x="1549" y="2473"/>
                  </a:lnTo>
                  <a:lnTo>
                    <a:pt x="1301" y="2293"/>
                  </a:lnTo>
                  <a:lnTo>
                    <a:pt x="1230" y="2217"/>
                  </a:lnTo>
                  <a:lnTo>
                    <a:pt x="1195" y="2169"/>
                  </a:lnTo>
                  <a:lnTo>
                    <a:pt x="1195" y="2141"/>
                  </a:lnTo>
                  <a:lnTo>
                    <a:pt x="1195" y="2121"/>
                  </a:lnTo>
                  <a:lnTo>
                    <a:pt x="1159" y="2093"/>
                  </a:lnTo>
                  <a:lnTo>
                    <a:pt x="1088" y="2051"/>
                  </a:lnTo>
                  <a:lnTo>
                    <a:pt x="994" y="1982"/>
                  </a:lnTo>
                  <a:lnTo>
                    <a:pt x="946" y="1941"/>
                  </a:lnTo>
                  <a:lnTo>
                    <a:pt x="863" y="1844"/>
                  </a:lnTo>
                  <a:lnTo>
                    <a:pt x="816" y="1824"/>
                  </a:lnTo>
                  <a:lnTo>
                    <a:pt x="603" y="1851"/>
                  </a:lnTo>
                  <a:lnTo>
                    <a:pt x="532" y="1741"/>
                  </a:lnTo>
                  <a:lnTo>
                    <a:pt x="520" y="1672"/>
                  </a:lnTo>
                  <a:lnTo>
                    <a:pt x="509" y="1651"/>
                  </a:lnTo>
                  <a:lnTo>
                    <a:pt x="485" y="1637"/>
                  </a:lnTo>
                  <a:lnTo>
                    <a:pt x="449" y="1623"/>
                  </a:lnTo>
                  <a:lnTo>
                    <a:pt x="414" y="1603"/>
                  </a:lnTo>
                  <a:lnTo>
                    <a:pt x="379" y="1575"/>
                  </a:lnTo>
                  <a:lnTo>
                    <a:pt x="379" y="1554"/>
                  </a:lnTo>
                  <a:lnTo>
                    <a:pt x="414" y="1506"/>
                  </a:lnTo>
                  <a:lnTo>
                    <a:pt x="449" y="1464"/>
                  </a:lnTo>
                  <a:lnTo>
                    <a:pt x="544" y="1402"/>
                  </a:lnTo>
                  <a:lnTo>
                    <a:pt x="603" y="1312"/>
                  </a:lnTo>
                  <a:lnTo>
                    <a:pt x="591" y="1278"/>
                  </a:lnTo>
                  <a:lnTo>
                    <a:pt x="580" y="1250"/>
                  </a:lnTo>
                  <a:lnTo>
                    <a:pt x="426" y="1105"/>
                  </a:lnTo>
                  <a:lnTo>
                    <a:pt x="402" y="1036"/>
                  </a:lnTo>
                  <a:lnTo>
                    <a:pt x="426" y="1022"/>
                  </a:lnTo>
                  <a:lnTo>
                    <a:pt x="461" y="960"/>
                  </a:lnTo>
                  <a:lnTo>
                    <a:pt x="461" y="905"/>
                  </a:lnTo>
                  <a:lnTo>
                    <a:pt x="449" y="877"/>
                  </a:lnTo>
                  <a:lnTo>
                    <a:pt x="426" y="857"/>
                  </a:lnTo>
                  <a:lnTo>
                    <a:pt x="355" y="822"/>
                  </a:lnTo>
                  <a:lnTo>
                    <a:pt x="308" y="774"/>
                  </a:lnTo>
                  <a:lnTo>
                    <a:pt x="260" y="739"/>
                  </a:lnTo>
                  <a:lnTo>
                    <a:pt x="154" y="629"/>
                  </a:lnTo>
                  <a:lnTo>
                    <a:pt x="118" y="615"/>
                  </a:lnTo>
                  <a:lnTo>
                    <a:pt x="71" y="601"/>
                  </a:lnTo>
                  <a:lnTo>
                    <a:pt x="0" y="456"/>
                  </a:lnTo>
                  <a:lnTo>
                    <a:pt x="71" y="456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3" name="Google Shape;624;p22">
              <a:extLst>
                <a:ext uri="{FF2B5EF4-FFF2-40B4-BE49-F238E27FC236}">
                  <a16:creationId xmlns:a16="http://schemas.microsoft.com/office/drawing/2014/main" id="{5188296E-82E3-19D6-8A88-AEE85FDACFF4}"/>
                </a:ext>
              </a:extLst>
            </p:cNvPr>
            <p:cNvSpPr/>
            <p:nvPr/>
          </p:nvSpPr>
          <p:spPr>
            <a:xfrm flipH="1">
              <a:off x="3878586" y="2598938"/>
              <a:ext cx="301770" cy="208841"/>
            </a:xfrm>
            <a:custGeom>
              <a:avLst/>
              <a:gdLst/>
              <a:ahLst/>
              <a:cxnLst/>
              <a:rect l="l" t="t" r="r" b="b"/>
              <a:pathLst>
                <a:path w="4957" h="2191" extrusionOk="0">
                  <a:moveTo>
                    <a:pt x="48" y="222"/>
                  </a:moveTo>
                  <a:lnTo>
                    <a:pt x="24" y="194"/>
                  </a:lnTo>
                  <a:lnTo>
                    <a:pt x="12" y="180"/>
                  </a:lnTo>
                  <a:lnTo>
                    <a:pt x="1" y="167"/>
                  </a:lnTo>
                  <a:lnTo>
                    <a:pt x="36" y="160"/>
                  </a:lnTo>
                  <a:lnTo>
                    <a:pt x="48" y="153"/>
                  </a:lnTo>
                  <a:lnTo>
                    <a:pt x="60" y="146"/>
                  </a:lnTo>
                  <a:lnTo>
                    <a:pt x="60" y="132"/>
                  </a:lnTo>
                  <a:lnTo>
                    <a:pt x="60" y="56"/>
                  </a:lnTo>
                  <a:lnTo>
                    <a:pt x="72" y="42"/>
                  </a:lnTo>
                  <a:lnTo>
                    <a:pt x="107" y="29"/>
                  </a:lnTo>
                  <a:lnTo>
                    <a:pt x="119" y="15"/>
                  </a:lnTo>
                  <a:lnTo>
                    <a:pt x="154" y="29"/>
                  </a:lnTo>
                  <a:lnTo>
                    <a:pt x="166" y="22"/>
                  </a:lnTo>
                  <a:lnTo>
                    <a:pt x="202" y="1"/>
                  </a:lnTo>
                  <a:lnTo>
                    <a:pt x="213" y="1"/>
                  </a:lnTo>
                  <a:lnTo>
                    <a:pt x="225" y="1"/>
                  </a:lnTo>
                  <a:lnTo>
                    <a:pt x="261" y="1"/>
                  </a:lnTo>
                  <a:lnTo>
                    <a:pt x="284" y="1"/>
                  </a:lnTo>
                  <a:lnTo>
                    <a:pt x="308" y="8"/>
                  </a:lnTo>
                  <a:lnTo>
                    <a:pt x="320" y="15"/>
                  </a:lnTo>
                  <a:lnTo>
                    <a:pt x="332" y="22"/>
                  </a:lnTo>
                  <a:lnTo>
                    <a:pt x="332" y="35"/>
                  </a:lnTo>
                  <a:lnTo>
                    <a:pt x="355" y="49"/>
                  </a:lnTo>
                  <a:lnTo>
                    <a:pt x="367" y="77"/>
                  </a:lnTo>
                  <a:lnTo>
                    <a:pt x="379" y="125"/>
                  </a:lnTo>
                  <a:lnTo>
                    <a:pt x="426" y="174"/>
                  </a:lnTo>
                  <a:lnTo>
                    <a:pt x="556" y="201"/>
                  </a:lnTo>
                  <a:lnTo>
                    <a:pt x="604" y="187"/>
                  </a:lnTo>
                  <a:lnTo>
                    <a:pt x="758" y="125"/>
                  </a:lnTo>
                  <a:lnTo>
                    <a:pt x="793" y="105"/>
                  </a:lnTo>
                  <a:lnTo>
                    <a:pt x="805" y="98"/>
                  </a:lnTo>
                  <a:lnTo>
                    <a:pt x="828" y="91"/>
                  </a:lnTo>
                  <a:lnTo>
                    <a:pt x="899" y="77"/>
                  </a:lnTo>
                  <a:lnTo>
                    <a:pt x="994" y="84"/>
                  </a:lnTo>
                  <a:lnTo>
                    <a:pt x="1136" y="105"/>
                  </a:lnTo>
                  <a:lnTo>
                    <a:pt x="1373" y="146"/>
                  </a:lnTo>
                  <a:lnTo>
                    <a:pt x="1396" y="167"/>
                  </a:lnTo>
                  <a:lnTo>
                    <a:pt x="1420" y="180"/>
                  </a:lnTo>
                  <a:lnTo>
                    <a:pt x="1432" y="194"/>
                  </a:lnTo>
                  <a:lnTo>
                    <a:pt x="1443" y="208"/>
                  </a:lnTo>
                  <a:lnTo>
                    <a:pt x="1467" y="215"/>
                  </a:lnTo>
                  <a:lnTo>
                    <a:pt x="1491" y="229"/>
                  </a:lnTo>
                  <a:lnTo>
                    <a:pt x="1538" y="243"/>
                  </a:lnTo>
                  <a:lnTo>
                    <a:pt x="1621" y="256"/>
                  </a:lnTo>
                  <a:lnTo>
                    <a:pt x="1763" y="263"/>
                  </a:lnTo>
                  <a:lnTo>
                    <a:pt x="1775" y="326"/>
                  </a:lnTo>
                  <a:lnTo>
                    <a:pt x="1763" y="388"/>
                  </a:lnTo>
                  <a:lnTo>
                    <a:pt x="1763" y="401"/>
                  </a:lnTo>
                  <a:lnTo>
                    <a:pt x="1763" y="408"/>
                  </a:lnTo>
                  <a:lnTo>
                    <a:pt x="1798" y="443"/>
                  </a:lnTo>
                  <a:lnTo>
                    <a:pt x="1917" y="526"/>
                  </a:lnTo>
                  <a:lnTo>
                    <a:pt x="1928" y="547"/>
                  </a:lnTo>
                  <a:lnTo>
                    <a:pt x="1940" y="553"/>
                  </a:lnTo>
                  <a:lnTo>
                    <a:pt x="1952" y="553"/>
                  </a:lnTo>
                  <a:lnTo>
                    <a:pt x="2047" y="560"/>
                  </a:lnTo>
                  <a:lnTo>
                    <a:pt x="2070" y="567"/>
                  </a:lnTo>
                  <a:lnTo>
                    <a:pt x="2106" y="574"/>
                  </a:lnTo>
                  <a:lnTo>
                    <a:pt x="2153" y="588"/>
                  </a:lnTo>
                  <a:lnTo>
                    <a:pt x="2236" y="616"/>
                  </a:lnTo>
                  <a:lnTo>
                    <a:pt x="2271" y="636"/>
                  </a:lnTo>
                  <a:lnTo>
                    <a:pt x="2295" y="650"/>
                  </a:lnTo>
                  <a:lnTo>
                    <a:pt x="2330" y="692"/>
                  </a:lnTo>
                  <a:lnTo>
                    <a:pt x="2354" y="698"/>
                  </a:lnTo>
                  <a:lnTo>
                    <a:pt x="2366" y="712"/>
                  </a:lnTo>
                  <a:lnTo>
                    <a:pt x="2378" y="726"/>
                  </a:lnTo>
                  <a:lnTo>
                    <a:pt x="2425" y="768"/>
                  </a:lnTo>
                  <a:lnTo>
                    <a:pt x="2449" y="768"/>
                  </a:lnTo>
                  <a:lnTo>
                    <a:pt x="2461" y="774"/>
                  </a:lnTo>
                  <a:lnTo>
                    <a:pt x="2520" y="685"/>
                  </a:lnTo>
                  <a:lnTo>
                    <a:pt x="2626" y="705"/>
                  </a:lnTo>
                  <a:lnTo>
                    <a:pt x="2614" y="622"/>
                  </a:lnTo>
                  <a:lnTo>
                    <a:pt x="2614" y="609"/>
                  </a:lnTo>
                  <a:lnTo>
                    <a:pt x="2614" y="588"/>
                  </a:lnTo>
                  <a:lnTo>
                    <a:pt x="2709" y="429"/>
                  </a:lnTo>
                  <a:lnTo>
                    <a:pt x="2733" y="408"/>
                  </a:lnTo>
                  <a:lnTo>
                    <a:pt x="2756" y="395"/>
                  </a:lnTo>
                  <a:lnTo>
                    <a:pt x="2792" y="395"/>
                  </a:lnTo>
                  <a:lnTo>
                    <a:pt x="2815" y="381"/>
                  </a:lnTo>
                  <a:lnTo>
                    <a:pt x="2851" y="360"/>
                  </a:lnTo>
                  <a:lnTo>
                    <a:pt x="2863" y="332"/>
                  </a:lnTo>
                  <a:lnTo>
                    <a:pt x="2851" y="312"/>
                  </a:lnTo>
                  <a:lnTo>
                    <a:pt x="2851" y="270"/>
                  </a:lnTo>
                  <a:lnTo>
                    <a:pt x="2863" y="250"/>
                  </a:lnTo>
                  <a:lnTo>
                    <a:pt x="2886" y="236"/>
                  </a:lnTo>
                  <a:lnTo>
                    <a:pt x="2934" y="222"/>
                  </a:lnTo>
                  <a:lnTo>
                    <a:pt x="2969" y="215"/>
                  </a:lnTo>
                  <a:lnTo>
                    <a:pt x="2981" y="208"/>
                  </a:lnTo>
                  <a:lnTo>
                    <a:pt x="2993" y="201"/>
                  </a:lnTo>
                  <a:lnTo>
                    <a:pt x="3040" y="187"/>
                  </a:lnTo>
                  <a:lnTo>
                    <a:pt x="3206" y="243"/>
                  </a:lnTo>
                  <a:lnTo>
                    <a:pt x="3229" y="243"/>
                  </a:lnTo>
                  <a:lnTo>
                    <a:pt x="3265" y="243"/>
                  </a:lnTo>
                  <a:lnTo>
                    <a:pt x="3288" y="236"/>
                  </a:lnTo>
                  <a:lnTo>
                    <a:pt x="3442" y="201"/>
                  </a:lnTo>
                  <a:lnTo>
                    <a:pt x="3454" y="194"/>
                  </a:lnTo>
                  <a:lnTo>
                    <a:pt x="3478" y="180"/>
                  </a:lnTo>
                  <a:lnTo>
                    <a:pt x="3478" y="174"/>
                  </a:lnTo>
                  <a:lnTo>
                    <a:pt x="3478" y="167"/>
                  </a:lnTo>
                  <a:lnTo>
                    <a:pt x="3490" y="160"/>
                  </a:lnTo>
                  <a:lnTo>
                    <a:pt x="3490" y="153"/>
                  </a:lnTo>
                  <a:lnTo>
                    <a:pt x="3537" y="125"/>
                  </a:lnTo>
                  <a:lnTo>
                    <a:pt x="3584" y="125"/>
                  </a:lnTo>
                  <a:lnTo>
                    <a:pt x="3702" y="98"/>
                  </a:lnTo>
                  <a:lnTo>
                    <a:pt x="3750" y="98"/>
                  </a:lnTo>
                  <a:lnTo>
                    <a:pt x="3750" y="105"/>
                  </a:lnTo>
                  <a:lnTo>
                    <a:pt x="3750" y="174"/>
                  </a:lnTo>
                  <a:lnTo>
                    <a:pt x="3726" y="201"/>
                  </a:lnTo>
                  <a:lnTo>
                    <a:pt x="3679" y="215"/>
                  </a:lnTo>
                  <a:lnTo>
                    <a:pt x="3691" y="284"/>
                  </a:lnTo>
                  <a:lnTo>
                    <a:pt x="3691" y="319"/>
                  </a:lnTo>
                  <a:lnTo>
                    <a:pt x="3631" y="436"/>
                  </a:lnTo>
                  <a:lnTo>
                    <a:pt x="3631" y="484"/>
                  </a:lnTo>
                  <a:lnTo>
                    <a:pt x="3631" y="526"/>
                  </a:lnTo>
                  <a:lnTo>
                    <a:pt x="3643" y="581"/>
                  </a:lnTo>
                  <a:lnTo>
                    <a:pt x="3702" y="574"/>
                  </a:lnTo>
                  <a:lnTo>
                    <a:pt x="3750" y="567"/>
                  </a:lnTo>
                  <a:lnTo>
                    <a:pt x="3844" y="567"/>
                  </a:lnTo>
                  <a:lnTo>
                    <a:pt x="3915" y="560"/>
                  </a:lnTo>
                  <a:lnTo>
                    <a:pt x="3998" y="567"/>
                  </a:lnTo>
                  <a:lnTo>
                    <a:pt x="4034" y="560"/>
                  </a:lnTo>
                  <a:lnTo>
                    <a:pt x="4081" y="533"/>
                  </a:lnTo>
                  <a:lnTo>
                    <a:pt x="4128" y="519"/>
                  </a:lnTo>
                  <a:lnTo>
                    <a:pt x="4175" y="491"/>
                  </a:lnTo>
                  <a:lnTo>
                    <a:pt x="4235" y="498"/>
                  </a:lnTo>
                  <a:lnTo>
                    <a:pt x="4483" y="602"/>
                  </a:lnTo>
                  <a:lnTo>
                    <a:pt x="4684" y="650"/>
                  </a:lnTo>
                  <a:lnTo>
                    <a:pt x="4684" y="850"/>
                  </a:lnTo>
                  <a:lnTo>
                    <a:pt x="4684" y="878"/>
                  </a:lnTo>
                  <a:lnTo>
                    <a:pt x="4684" y="899"/>
                  </a:lnTo>
                  <a:lnTo>
                    <a:pt x="4684" y="906"/>
                  </a:lnTo>
                  <a:lnTo>
                    <a:pt x="4613" y="933"/>
                  </a:lnTo>
                  <a:lnTo>
                    <a:pt x="4483" y="926"/>
                  </a:lnTo>
                  <a:lnTo>
                    <a:pt x="4448" y="926"/>
                  </a:lnTo>
                  <a:lnTo>
                    <a:pt x="4294" y="885"/>
                  </a:lnTo>
                  <a:lnTo>
                    <a:pt x="4258" y="885"/>
                  </a:lnTo>
                  <a:lnTo>
                    <a:pt x="4235" y="878"/>
                  </a:lnTo>
                  <a:lnTo>
                    <a:pt x="4199" y="857"/>
                  </a:lnTo>
                  <a:lnTo>
                    <a:pt x="4175" y="857"/>
                  </a:lnTo>
                  <a:lnTo>
                    <a:pt x="4152" y="857"/>
                  </a:lnTo>
                  <a:lnTo>
                    <a:pt x="4128" y="864"/>
                  </a:lnTo>
                  <a:lnTo>
                    <a:pt x="4081" y="885"/>
                  </a:lnTo>
                  <a:lnTo>
                    <a:pt x="3963" y="954"/>
                  </a:lnTo>
                  <a:lnTo>
                    <a:pt x="3951" y="975"/>
                  </a:lnTo>
                  <a:lnTo>
                    <a:pt x="3951" y="989"/>
                  </a:lnTo>
                  <a:lnTo>
                    <a:pt x="3939" y="1016"/>
                  </a:lnTo>
                  <a:lnTo>
                    <a:pt x="3915" y="1037"/>
                  </a:lnTo>
                  <a:lnTo>
                    <a:pt x="3868" y="1064"/>
                  </a:lnTo>
                  <a:lnTo>
                    <a:pt x="3892" y="1085"/>
                  </a:lnTo>
                  <a:lnTo>
                    <a:pt x="3963" y="1147"/>
                  </a:lnTo>
                  <a:lnTo>
                    <a:pt x="3986" y="1154"/>
                  </a:lnTo>
                  <a:lnTo>
                    <a:pt x="4057" y="1168"/>
                  </a:lnTo>
                  <a:lnTo>
                    <a:pt x="4175" y="1154"/>
                  </a:lnTo>
                  <a:lnTo>
                    <a:pt x="4211" y="1147"/>
                  </a:lnTo>
                  <a:lnTo>
                    <a:pt x="4235" y="1140"/>
                  </a:lnTo>
                  <a:lnTo>
                    <a:pt x="4282" y="1106"/>
                  </a:lnTo>
                  <a:lnTo>
                    <a:pt x="4353" y="1120"/>
                  </a:lnTo>
                  <a:lnTo>
                    <a:pt x="4412" y="1099"/>
                  </a:lnTo>
                  <a:lnTo>
                    <a:pt x="4448" y="1099"/>
                  </a:lnTo>
                  <a:lnTo>
                    <a:pt x="4459" y="1099"/>
                  </a:lnTo>
                  <a:lnTo>
                    <a:pt x="4530" y="1134"/>
                  </a:lnTo>
                  <a:lnTo>
                    <a:pt x="4554" y="1161"/>
                  </a:lnTo>
                  <a:lnTo>
                    <a:pt x="4542" y="1182"/>
                  </a:lnTo>
                  <a:lnTo>
                    <a:pt x="4542" y="1203"/>
                  </a:lnTo>
                  <a:lnTo>
                    <a:pt x="4518" y="1210"/>
                  </a:lnTo>
                  <a:lnTo>
                    <a:pt x="4495" y="1223"/>
                  </a:lnTo>
                  <a:lnTo>
                    <a:pt x="4483" y="1230"/>
                  </a:lnTo>
                  <a:lnTo>
                    <a:pt x="4483" y="1279"/>
                  </a:lnTo>
                  <a:lnTo>
                    <a:pt x="4483" y="1292"/>
                  </a:lnTo>
                  <a:lnTo>
                    <a:pt x="4495" y="1313"/>
                  </a:lnTo>
                  <a:lnTo>
                    <a:pt x="4578" y="1410"/>
                  </a:lnTo>
                  <a:lnTo>
                    <a:pt x="4613" y="1493"/>
                  </a:lnTo>
                  <a:lnTo>
                    <a:pt x="4684" y="1472"/>
                  </a:lnTo>
                  <a:lnTo>
                    <a:pt x="4708" y="1465"/>
                  </a:lnTo>
                  <a:lnTo>
                    <a:pt x="4767" y="1465"/>
                  </a:lnTo>
                  <a:lnTo>
                    <a:pt x="4802" y="1465"/>
                  </a:lnTo>
                  <a:lnTo>
                    <a:pt x="4814" y="1472"/>
                  </a:lnTo>
                  <a:lnTo>
                    <a:pt x="4861" y="1520"/>
                  </a:lnTo>
                  <a:lnTo>
                    <a:pt x="4956" y="1645"/>
                  </a:lnTo>
                  <a:lnTo>
                    <a:pt x="4909" y="1672"/>
                  </a:lnTo>
                  <a:lnTo>
                    <a:pt x="4873" y="1707"/>
                  </a:lnTo>
                  <a:lnTo>
                    <a:pt x="4873" y="1741"/>
                  </a:lnTo>
                  <a:lnTo>
                    <a:pt x="4861" y="1755"/>
                  </a:lnTo>
                  <a:lnTo>
                    <a:pt x="4861" y="1769"/>
                  </a:lnTo>
                  <a:lnTo>
                    <a:pt x="4838" y="1803"/>
                  </a:lnTo>
                  <a:lnTo>
                    <a:pt x="4790" y="1838"/>
                  </a:lnTo>
                  <a:lnTo>
                    <a:pt x="4708" y="1879"/>
                  </a:lnTo>
                  <a:lnTo>
                    <a:pt x="4696" y="1893"/>
                  </a:lnTo>
                  <a:lnTo>
                    <a:pt x="4625" y="1914"/>
                  </a:lnTo>
                  <a:lnTo>
                    <a:pt x="4542" y="1921"/>
                  </a:lnTo>
                  <a:lnTo>
                    <a:pt x="4507" y="1914"/>
                  </a:lnTo>
                  <a:lnTo>
                    <a:pt x="4448" y="1879"/>
                  </a:lnTo>
                  <a:lnTo>
                    <a:pt x="4436" y="1859"/>
                  </a:lnTo>
                  <a:lnTo>
                    <a:pt x="4424" y="1838"/>
                  </a:lnTo>
                  <a:lnTo>
                    <a:pt x="4412" y="1762"/>
                  </a:lnTo>
                  <a:lnTo>
                    <a:pt x="4400" y="1741"/>
                  </a:lnTo>
                  <a:lnTo>
                    <a:pt x="4294" y="1645"/>
                  </a:lnTo>
                  <a:lnTo>
                    <a:pt x="4270" y="1645"/>
                  </a:lnTo>
                  <a:lnTo>
                    <a:pt x="4140" y="1831"/>
                  </a:lnTo>
                  <a:lnTo>
                    <a:pt x="4116" y="1852"/>
                  </a:lnTo>
                  <a:lnTo>
                    <a:pt x="4105" y="1859"/>
                  </a:lnTo>
                  <a:lnTo>
                    <a:pt x="4081" y="1866"/>
                  </a:lnTo>
                  <a:lnTo>
                    <a:pt x="4045" y="1873"/>
                  </a:lnTo>
                  <a:lnTo>
                    <a:pt x="3986" y="1866"/>
                  </a:lnTo>
                  <a:lnTo>
                    <a:pt x="3963" y="1866"/>
                  </a:lnTo>
                  <a:lnTo>
                    <a:pt x="3939" y="1859"/>
                  </a:lnTo>
                  <a:lnTo>
                    <a:pt x="3856" y="1817"/>
                  </a:lnTo>
                  <a:lnTo>
                    <a:pt x="3856" y="1810"/>
                  </a:lnTo>
                  <a:lnTo>
                    <a:pt x="3856" y="1803"/>
                  </a:lnTo>
                  <a:lnTo>
                    <a:pt x="3844" y="1803"/>
                  </a:lnTo>
                  <a:lnTo>
                    <a:pt x="3833" y="1810"/>
                  </a:lnTo>
                  <a:lnTo>
                    <a:pt x="3809" y="1817"/>
                  </a:lnTo>
                  <a:lnTo>
                    <a:pt x="3762" y="1852"/>
                  </a:lnTo>
                  <a:lnTo>
                    <a:pt x="3762" y="1866"/>
                  </a:lnTo>
                  <a:lnTo>
                    <a:pt x="3762" y="1879"/>
                  </a:lnTo>
                  <a:lnTo>
                    <a:pt x="3750" y="1893"/>
                  </a:lnTo>
                  <a:lnTo>
                    <a:pt x="3643" y="1900"/>
                  </a:lnTo>
                  <a:lnTo>
                    <a:pt x="3560" y="1893"/>
                  </a:lnTo>
                  <a:lnTo>
                    <a:pt x="3513" y="1900"/>
                  </a:lnTo>
                  <a:lnTo>
                    <a:pt x="3419" y="1914"/>
                  </a:lnTo>
                  <a:lnTo>
                    <a:pt x="3336" y="1921"/>
                  </a:lnTo>
                  <a:lnTo>
                    <a:pt x="3288" y="1928"/>
                  </a:lnTo>
                  <a:lnTo>
                    <a:pt x="3253" y="1942"/>
                  </a:lnTo>
                  <a:lnTo>
                    <a:pt x="3182" y="2004"/>
                  </a:lnTo>
                  <a:lnTo>
                    <a:pt x="3135" y="2045"/>
                  </a:lnTo>
                  <a:lnTo>
                    <a:pt x="3064" y="2080"/>
                  </a:lnTo>
                  <a:lnTo>
                    <a:pt x="2945" y="2135"/>
                  </a:lnTo>
                  <a:lnTo>
                    <a:pt x="2851" y="2190"/>
                  </a:lnTo>
                  <a:lnTo>
                    <a:pt x="2768" y="2107"/>
                  </a:lnTo>
                  <a:lnTo>
                    <a:pt x="2697" y="2052"/>
                  </a:lnTo>
                  <a:lnTo>
                    <a:pt x="2673" y="2018"/>
                  </a:lnTo>
                  <a:lnTo>
                    <a:pt x="2673" y="1983"/>
                  </a:lnTo>
                  <a:lnTo>
                    <a:pt x="2709" y="1949"/>
                  </a:lnTo>
                  <a:lnTo>
                    <a:pt x="2768" y="1879"/>
                  </a:lnTo>
                  <a:lnTo>
                    <a:pt x="2756" y="1852"/>
                  </a:lnTo>
                  <a:lnTo>
                    <a:pt x="2744" y="1817"/>
                  </a:lnTo>
                  <a:lnTo>
                    <a:pt x="2626" y="1686"/>
                  </a:lnTo>
                  <a:lnTo>
                    <a:pt x="2673" y="1631"/>
                  </a:lnTo>
                  <a:lnTo>
                    <a:pt x="2744" y="1610"/>
                  </a:lnTo>
                  <a:lnTo>
                    <a:pt x="2709" y="1555"/>
                  </a:lnTo>
                  <a:lnTo>
                    <a:pt x="2614" y="1493"/>
                  </a:lnTo>
                  <a:lnTo>
                    <a:pt x="2532" y="1451"/>
                  </a:lnTo>
                  <a:lnTo>
                    <a:pt x="2484" y="1431"/>
                  </a:lnTo>
                  <a:lnTo>
                    <a:pt x="2437" y="1431"/>
                  </a:lnTo>
                  <a:lnTo>
                    <a:pt x="2390" y="1437"/>
                  </a:lnTo>
                  <a:lnTo>
                    <a:pt x="2330" y="1437"/>
                  </a:lnTo>
                  <a:lnTo>
                    <a:pt x="2260" y="1424"/>
                  </a:lnTo>
                  <a:lnTo>
                    <a:pt x="2212" y="1403"/>
                  </a:lnTo>
                  <a:lnTo>
                    <a:pt x="2177" y="1382"/>
                  </a:lnTo>
                  <a:lnTo>
                    <a:pt x="2058" y="1355"/>
                  </a:lnTo>
                  <a:lnTo>
                    <a:pt x="1976" y="1375"/>
                  </a:lnTo>
                  <a:lnTo>
                    <a:pt x="1928" y="1382"/>
                  </a:lnTo>
                  <a:lnTo>
                    <a:pt x="1893" y="1375"/>
                  </a:lnTo>
                  <a:lnTo>
                    <a:pt x="1869" y="1368"/>
                  </a:lnTo>
                  <a:lnTo>
                    <a:pt x="1857" y="1361"/>
                  </a:lnTo>
                  <a:lnTo>
                    <a:pt x="1857" y="1348"/>
                  </a:lnTo>
                  <a:lnTo>
                    <a:pt x="1834" y="1320"/>
                  </a:lnTo>
                  <a:lnTo>
                    <a:pt x="1668" y="1182"/>
                  </a:lnTo>
                  <a:lnTo>
                    <a:pt x="1656" y="1140"/>
                  </a:lnTo>
                  <a:lnTo>
                    <a:pt x="1562" y="1120"/>
                  </a:lnTo>
                  <a:lnTo>
                    <a:pt x="1526" y="1099"/>
                  </a:lnTo>
                  <a:lnTo>
                    <a:pt x="1455" y="1085"/>
                  </a:lnTo>
                  <a:lnTo>
                    <a:pt x="1408" y="1085"/>
                  </a:lnTo>
                  <a:lnTo>
                    <a:pt x="1325" y="1078"/>
                  </a:lnTo>
                  <a:lnTo>
                    <a:pt x="1183" y="1051"/>
                  </a:lnTo>
                  <a:lnTo>
                    <a:pt x="1112" y="1051"/>
                  </a:lnTo>
                  <a:lnTo>
                    <a:pt x="959" y="1071"/>
                  </a:lnTo>
                  <a:lnTo>
                    <a:pt x="888" y="1051"/>
                  </a:lnTo>
                  <a:lnTo>
                    <a:pt x="805" y="1044"/>
                  </a:lnTo>
                  <a:lnTo>
                    <a:pt x="769" y="1037"/>
                  </a:lnTo>
                  <a:lnTo>
                    <a:pt x="639" y="1064"/>
                  </a:lnTo>
                  <a:lnTo>
                    <a:pt x="485" y="1099"/>
                  </a:lnTo>
                  <a:lnTo>
                    <a:pt x="450" y="1092"/>
                  </a:lnTo>
                  <a:lnTo>
                    <a:pt x="462" y="1064"/>
                  </a:lnTo>
                  <a:lnTo>
                    <a:pt x="438" y="1058"/>
                  </a:lnTo>
                  <a:lnTo>
                    <a:pt x="415" y="1051"/>
                  </a:lnTo>
                  <a:lnTo>
                    <a:pt x="355" y="1016"/>
                  </a:lnTo>
                  <a:lnTo>
                    <a:pt x="344" y="1002"/>
                  </a:lnTo>
                  <a:lnTo>
                    <a:pt x="332" y="961"/>
                  </a:lnTo>
                  <a:lnTo>
                    <a:pt x="261" y="885"/>
                  </a:lnTo>
                  <a:lnTo>
                    <a:pt x="237" y="823"/>
                  </a:lnTo>
                  <a:lnTo>
                    <a:pt x="202" y="809"/>
                  </a:lnTo>
                  <a:lnTo>
                    <a:pt x="178" y="802"/>
                  </a:lnTo>
                  <a:lnTo>
                    <a:pt x="166" y="788"/>
                  </a:lnTo>
                  <a:lnTo>
                    <a:pt x="178" y="740"/>
                  </a:lnTo>
                  <a:lnTo>
                    <a:pt x="166" y="726"/>
                  </a:lnTo>
                  <a:lnTo>
                    <a:pt x="119" y="719"/>
                  </a:lnTo>
                  <a:lnTo>
                    <a:pt x="131" y="685"/>
                  </a:lnTo>
                  <a:lnTo>
                    <a:pt x="143" y="643"/>
                  </a:lnTo>
                  <a:lnTo>
                    <a:pt x="143" y="602"/>
                  </a:lnTo>
                  <a:lnTo>
                    <a:pt x="119" y="567"/>
                  </a:lnTo>
                  <a:lnTo>
                    <a:pt x="166" y="560"/>
                  </a:lnTo>
                  <a:lnTo>
                    <a:pt x="190" y="533"/>
                  </a:lnTo>
                  <a:lnTo>
                    <a:pt x="178" y="512"/>
                  </a:lnTo>
                  <a:lnTo>
                    <a:pt x="131" y="505"/>
                  </a:lnTo>
                  <a:lnTo>
                    <a:pt x="60" y="498"/>
                  </a:lnTo>
                  <a:lnTo>
                    <a:pt x="36" y="484"/>
                  </a:lnTo>
                  <a:lnTo>
                    <a:pt x="60" y="471"/>
                  </a:lnTo>
                  <a:lnTo>
                    <a:pt x="119" y="457"/>
                  </a:lnTo>
                  <a:lnTo>
                    <a:pt x="48" y="360"/>
                  </a:lnTo>
                  <a:lnTo>
                    <a:pt x="24" y="298"/>
                  </a:lnTo>
                  <a:lnTo>
                    <a:pt x="48" y="270"/>
                  </a:lnTo>
                  <a:lnTo>
                    <a:pt x="83" y="263"/>
                  </a:lnTo>
                  <a:lnTo>
                    <a:pt x="72" y="243"/>
                  </a:lnTo>
                  <a:lnTo>
                    <a:pt x="48" y="222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4" name="Google Shape;625;p22">
              <a:extLst>
                <a:ext uri="{FF2B5EF4-FFF2-40B4-BE49-F238E27FC236}">
                  <a16:creationId xmlns:a16="http://schemas.microsoft.com/office/drawing/2014/main" id="{B00F3804-C3CC-FA72-803A-EF2A4D1F3C38}"/>
                </a:ext>
              </a:extLst>
            </p:cNvPr>
            <p:cNvSpPr/>
            <p:nvPr/>
          </p:nvSpPr>
          <p:spPr>
            <a:xfrm flipH="1">
              <a:off x="4173129" y="2329093"/>
              <a:ext cx="627891" cy="508328"/>
            </a:xfrm>
            <a:custGeom>
              <a:avLst/>
              <a:gdLst/>
              <a:ahLst/>
              <a:cxnLst/>
              <a:rect l="l" t="t" r="r" b="b"/>
              <a:pathLst>
                <a:path w="10314" h="5333" extrusionOk="0">
                  <a:moveTo>
                    <a:pt x="119" y="62"/>
                  </a:moveTo>
                  <a:lnTo>
                    <a:pt x="273" y="56"/>
                  </a:lnTo>
                  <a:lnTo>
                    <a:pt x="344" y="35"/>
                  </a:lnTo>
                  <a:lnTo>
                    <a:pt x="415" y="21"/>
                  </a:lnTo>
                  <a:lnTo>
                    <a:pt x="521" y="0"/>
                  </a:lnTo>
                  <a:lnTo>
                    <a:pt x="840" y="0"/>
                  </a:lnTo>
                  <a:lnTo>
                    <a:pt x="911" y="14"/>
                  </a:lnTo>
                  <a:lnTo>
                    <a:pt x="947" y="28"/>
                  </a:lnTo>
                  <a:lnTo>
                    <a:pt x="959" y="49"/>
                  </a:lnTo>
                  <a:lnTo>
                    <a:pt x="959" y="62"/>
                  </a:lnTo>
                  <a:lnTo>
                    <a:pt x="971" y="83"/>
                  </a:lnTo>
                  <a:lnTo>
                    <a:pt x="994" y="104"/>
                  </a:lnTo>
                  <a:lnTo>
                    <a:pt x="1030" y="125"/>
                  </a:lnTo>
                  <a:lnTo>
                    <a:pt x="1065" y="138"/>
                  </a:lnTo>
                  <a:lnTo>
                    <a:pt x="1101" y="138"/>
                  </a:lnTo>
                  <a:lnTo>
                    <a:pt x="1124" y="132"/>
                  </a:lnTo>
                  <a:lnTo>
                    <a:pt x="1160" y="90"/>
                  </a:lnTo>
                  <a:lnTo>
                    <a:pt x="1243" y="76"/>
                  </a:lnTo>
                  <a:lnTo>
                    <a:pt x="1314" y="152"/>
                  </a:lnTo>
                  <a:lnTo>
                    <a:pt x="1349" y="214"/>
                  </a:lnTo>
                  <a:lnTo>
                    <a:pt x="1396" y="249"/>
                  </a:lnTo>
                  <a:lnTo>
                    <a:pt x="1432" y="283"/>
                  </a:lnTo>
                  <a:lnTo>
                    <a:pt x="1538" y="339"/>
                  </a:lnTo>
                  <a:lnTo>
                    <a:pt x="1609" y="359"/>
                  </a:lnTo>
                  <a:lnTo>
                    <a:pt x="1680" y="366"/>
                  </a:lnTo>
                  <a:lnTo>
                    <a:pt x="1763" y="359"/>
                  </a:lnTo>
                  <a:lnTo>
                    <a:pt x="1976" y="290"/>
                  </a:lnTo>
                  <a:lnTo>
                    <a:pt x="2070" y="277"/>
                  </a:lnTo>
                  <a:lnTo>
                    <a:pt x="1976" y="435"/>
                  </a:lnTo>
                  <a:lnTo>
                    <a:pt x="2000" y="491"/>
                  </a:lnTo>
                  <a:lnTo>
                    <a:pt x="2011" y="518"/>
                  </a:lnTo>
                  <a:lnTo>
                    <a:pt x="2000" y="553"/>
                  </a:lnTo>
                  <a:lnTo>
                    <a:pt x="1964" y="629"/>
                  </a:lnTo>
                  <a:lnTo>
                    <a:pt x="1988" y="712"/>
                  </a:lnTo>
                  <a:lnTo>
                    <a:pt x="2047" y="884"/>
                  </a:lnTo>
                  <a:lnTo>
                    <a:pt x="2189" y="1036"/>
                  </a:lnTo>
                  <a:lnTo>
                    <a:pt x="2212" y="1071"/>
                  </a:lnTo>
                  <a:lnTo>
                    <a:pt x="2212" y="1209"/>
                  </a:lnTo>
                  <a:lnTo>
                    <a:pt x="2248" y="1237"/>
                  </a:lnTo>
                  <a:lnTo>
                    <a:pt x="2283" y="1250"/>
                  </a:lnTo>
                  <a:lnTo>
                    <a:pt x="2366" y="1271"/>
                  </a:lnTo>
                  <a:lnTo>
                    <a:pt x="2496" y="1354"/>
                  </a:lnTo>
                  <a:lnTo>
                    <a:pt x="2603" y="1368"/>
                  </a:lnTo>
                  <a:lnTo>
                    <a:pt x="2674" y="1361"/>
                  </a:lnTo>
                  <a:lnTo>
                    <a:pt x="2745" y="1243"/>
                  </a:lnTo>
                  <a:lnTo>
                    <a:pt x="2792" y="1195"/>
                  </a:lnTo>
                  <a:lnTo>
                    <a:pt x="2851" y="1147"/>
                  </a:lnTo>
                  <a:lnTo>
                    <a:pt x="2981" y="1085"/>
                  </a:lnTo>
                  <a:lnTo>
                    <a:pt x="3052" y="1043"/>
                  </a:lnTo>
                  <a:lnTo>
                    <a:pt x="3099" y="1043"/>
                  </a:lnTo>
                  <a:lnTo>
                    <a:pt x="3170" y="1064"/>
                  </a:lnTo>
                  <a:lnTo>
                    <a:pt x="3206" y="1098"/>
                  </a:lnTo>
                  <a:lnTo>
                    <a:pt x="3182" y="1140"/>
                  </a:lnTo>
                  <a:lnTo>
                    <a:pt x="3064" y="1202"/>
                  </a:lnTo>
                  <a:lnTo>
                    <a:pt x="3017" y="1223"/>
                  </a:lnTo>
                  <a:lnTo>
                    <a:pt x="2993" y="1243"/>
                  </a:lnTo>
                  <a:lnTo>
                    <a:pt x="2958" y="1278"/>
                  </a:lnTo>
                  <a:lnTo>
                    <a:pt x="2946" y="1306"/>
                  </a:lnTo>
                  <a:lnTo>
                    <a:pt x="2969" y="1395"/>
                  </a:lnTo>
                  <a:lnTo>
                    <a:pt x="2958" y="1492"/>
                  </a:lnTo>
                  <a:lnTo>
                    <a:pt x="3028" y="1616"/>
                  </a:lnTo>
                  <a:lnTo>
                    <a:pt x="2981" y="1685"/>
                  </a:lnTo>
                  <a:lnTo>
                    <a:pt x="2993" y="1727"/>
                  </a:lnTo>
                  <a:lnTo>
                    <a:pt x="2993" y="1768"/>
                  </a:lnTo>
                  <a:lnTo>
                    <a:pt x="3005" y="1789"/>
                  </a:lnTo>
                  <a:lnTo>
                    <a:pt x="3028" y="1817"/>
                  </a:lnTo>
                  <a:lnTo>
                    <a:pt x="3088" y="1844"/>
                  </a:lnTo>
                  <a:lnTo>
                    <a:pt x="3135" y="1858"/>
                  </a:lnTo>
                  <a:lnTo>
                    <a:pt x="3194" y="1879"/>
                  </a:lnTo>
                  <a:lnTo>
                    <a:pt x="3265" y="1989"/>
                  </a:lnTo>
                  <a:lnTo>
                    <a:pt x="3336" y="2017"/>
                  </a:lnTo>
                  <a:lnTo>
                    <a:pt x="3454" y="2031"/>
                  </a:lnTo>
                  <a:lnTo>
                    <a:pt x="3561" y="2058"/>
                  </a:lnTo>
                  <a:lnTo>
                    <a:pt x="3608" y="2093"/>
                  </a:lnTo>
                  <a:lnTo>
                    <a:pt x="3643" y="2134"/>
                  </a:lnTo>
                  <a:lnTo>
                    <a:pt x="3939" y="2335"/>
                  </a:lnTo>
                  <a:lnTo>
                    <a:pt x="3986" y="2445"/>
                  </a:lnTo>
                  <a:lnTo>
                    <a:pt x="4034" y="2466"/>
                  </a:lnTo>
                  <a:lnTo>
                    <a:pt x="4093" y="2466"/>
                  </a:lnTo>
                  <a:lnTo>
                    <a:pt x="4448" y="2431"/>
                  </a:lnTo>
                  <a:lnTo>
                    <a:pt x="4578" y="2397"/>
                  </a:lnTo>
                  <a:lnTo>
                    <a:pt x="4672" y="2362"/>
                  </a:lnTo>
                  <a:lnTo>
                    <a:pt x="4708" y="2355"/>
                  </a:lnTo>
                  <a:lnTo>
                    <a:pt x="4732" y="2355"/>
                  </a:lnTo>
                  <a:lnTo>
                    <a:pt x="4803" y="2376"/>
                  </a:lnTo>
                  <a:lnTo>
                    <a:pt x="4873" y="2487"/>
                  </a:lnTo>
                  <a:lnTo>
                    <a:pt x="5063" y="2659"/>
                  </a:lnTo>
                  <a:lnTo>
                    <a:pt x="5157" y="2666"/>
                  </a:lnTo>
                  <a:lnTo>
                    <a:pt x="5287" y="2639"/>
                  </a:lnTo>
                  <a:lnTo>
                    <a:pt x="5311" y="2645"/>
                  </a:lnTo>
                  <a:lnTo>
                    <a:pt x="5323" y="2652"/>
                  </a:lnTo>
                  <a:lnTo>
                    <a:pt x="5335" y="2701"/>
                  </a:lnTo>
                  <a:lnTo>
                    <a:pt x="5370" y="2756"/>
                  </a:lnTo>
                  <a:lnTo>
                    <a:pt x="5453" y="2804"/>
                  </a:lnTo>
                  <a:lnTo>
                    <a:pt x="5500" y="2880"/>
                  </a:lnTo>
                  <a:lnTo>
                    <a:pt x="5548" y="2880"/>
                  </a:lnTo>
                  <a:lnTo>
                    <a:pt x="5607" y="2866"/>
                  </a:lnTo>
                  <a:lnTo>
                    <a:pt x="5749" y="2749"/>
                  </a:lnTo>
                  <a:lnTo>
                    <a:pt x="5760" y="2673"/>
                  </a:lnTo>
                  <a:lnTo>
                    <a:pt x="5737" y="2666"/>
                  </a:lnTo>
                  <a:lnTo>
                    <a:pt x="5654" y="2632"/>
                  </a:lnTo>
                  <a:lnTo>
                    <a:pt x="5654" y="2625"/>
                  </a:lnTo>
                  <a:lnTo>
                    <a:pt x="5642" y="2583"/>
                  </a:lnTo>
                  <a:lnTo>
                    <a:pt x="5548" y="2563"/>
                  </a:lnTo>
                  <a:lnTo>
                    <a:pt x="5500" y="2507"/>
                  </a:lnTo>
                  <a:lnTo>
                    <a:pt x="5441" y="2418"/>
                  </a:lnTo>
                  <a:lnTo>
                    <a:pt x="5418" y="2369"/>
                  </a:lnTo>
                  <a:lnTo>
                    <a:pt x="5429" y="2335"/>
                  </a:lnTo>
                  <a:lnTo>
                    <a:pt x="5441" y="2307"/>
                  </a:lnTo>
                  <a:lnTo>
                    <a:pt x="5488" y="2266"/>
                  </a:lnTo>
                  <a:lnTo>
                    <a:pt x="5642" y="2176"/>
                  </a:lnTo>
                  <a:lnTo>
                    <a:pt x="5808" y="2127"/>
                  </a:lnTo>
                  <a:lnTo>
                    <a:pt x="5867" y="2093"/>
                  </a:lnTo>
                  <a:lnTo>
                    <a:pt x="5997" y="2217"/>
                  </a:lnTo>
                  <a:lnTo>
                    <a:pt x="6009" y="2238"/>
                  </a:lnTo>
                  <a:lnTo>
                    <a:pt x="6174" y="2321"/>
                  </a:lnTo>
                  <a:lnTo>
                    <a:pt x="6222" y="2362"/>
                  </a:lnTo>
                  <a:lnTo>
                    <a:pt x="6234" y="2438"/>
                  </a:lnTo>
                  <a:lnTo>
                    <a:pt x="6305" y="2507"/>
                  </a:lnTo>
                  <a:lnTo>
                    <a:pt x="6328" y="2549"/>
                  </a:lnTo>
                  <a:lnTo>
                    <a:pt x="6316" y="2583"/>
                  </a:lnTo>
                  <a:lnTo>
                    <a:pt x="6305" y="2632"/>
                  </a:lnTo>
                  <a:lnTo>
                    <a:pt x="6305" y="2680"/>
                  </a:lnTo>
                  <a:lnTo>
                    <a:pt x="6352" y="2749"/>
                  </a:lnTo>
                  <a:lnTo>
                    <a:pt x="6387" y="2860"/>
                  </a:lnTo>
                  <a:lnTo>
                    <a:pt x="6387" y="2908"/>
                  </a:lnTo>
                  <a:lnTo>
                    <a:pt x="6387" y="2936"/>
                  </a:lnTo>
                  <a:lnTo>
                    <a:pt x="6399" y="2956"/>
                  </a:lnTo>
                  <a:lnTo>
                    <a:pt x="6446" y="2970"/>
                  </a:lnTo>
                  <a:lnTo>
                    <a:pt x="6470" y="2949"/>
                  </a:lnTo>
                  <a:lnTo>
                    <a:pt x="6553" y="2915"/>
                  </a:lnTo>
                  <a:lnTo>
                    <a:pt x="6612" y="2887"/>
                  </a:lnTo>
                  <a:lnTo>
                    <a:pt x="6695" y="2873"/>
                  </a:lnTo>
                  <a:lnTo>
                    <a:pt x="6778" y="2866"/>
                  </a:lnTo>
                  <a:lnTo>
                    <a:pt x="6896" y="2880"/>
                  </a:lnTo>
                  <a:lnTo>
                    <a:pt x="7156" y="2922"/>
                  </a:lnTo>
                  <a:lnTo>
                    <a:pt x="7322" y="2984"/>
                  </a:lnTo>
                  <a:lnTo>
                    <a:pt x="7322" y="2922"/>
                  </a:lnTo>
                  <a:lnTo>
                    <a:pt x="7345" y="2908"/>
                  </a:lnTo>
                  <a:lnTo>
                    <a:pt x="7381" y="2901"/>
                  </a:lnTo>
                  <a:lnTo>
                    <a:pt x="7416" y="2894"/>
                  </a:lnTo>
                  <a:lnTo>
                    <a:pt x="7487" y="2901"/>
                  </a:lnTo>
                  <a:lnTo>
                    <a:pt x="7558" y="2915"/>
                  </a:lnTo>
                  <a:lnTo>
                    <a:pt x="7594" y="2922"/>
                  </a:lnTo>
                  <a:lnTo>
                    <a:pt x="7641" y="2929"/>
                  </a:lnTo>
                  <a:lnTo>
                    <a:pt x="7688" y="2936"/>
                  </a:lnTo>
                  <a:lnTo>
                    <a:pt x="7818" y="2887"/>
                  </a:lnTo>
                  <a:lnTo>
                    <a:pt x="7901" y="2825"/>
                  </a:lnTo>
                  <a:lnTo>
                    <a:pt x="7972" y="2749"/>
                  </a:lnTo>
                  <a:lnTo>
                    <a:pt x="8008" y="2735"/>
                  </a:lnTo>
                  <a:lnTo>
                    <a:pt x="8055" y="2728"/>
                  </a:lnTo>
                  <a:lnTo>
                    <a:pt x="8126" y="2728"/>
                  </a:lnTo>
                  <a:lnTo>
                    <a:pt x="8161" y="2659"/>
                  </a:lnTo>
                  <a:lnTo>
                    <a:pt x="8209" y="2625"/>
                  </a:lnTo>
                  <a:lnTo>
                    <a:pt x="8374" y="2597"/>
                  </a:lnTo>
                  <a:lnTo>
                    <a:pt x="8457" y="2556"/>
                  </a:lnTo>
                  <a:lnTo>
                    <a:pt x="8528" y="2583"/>
                  </a:lnTo>
                  <a:lnTo>
                    <a:pt x="8575" y="2632"/>
                  </a:lnTo>
                  <a:lnTo>
                    <a:pt x="8634" y="2659"/>
                  </a:lnTo>
                  <a:lnTo>
                    <a:pt x="8682" y="2680"/>
                  </a:lnTo>
                  <a:lnTo>
                    <a:pt x="8705" y="2680"/>
                  </a:lnTo>
                  <a:lnTo>
                    <a:pt x="8765" y="2673"/>
                  </a:lnTo>
                  <a:lnTo>
                    <a:pt x="8824" y="2597"/>
                  </a:lnTo>
                  <a:lnTo>
                    <a:pt x="8812" y="2563"/>
                  </a:lnTo>
                  <a:lnTo>
                    <a:pt x="8788" y="2514"/>
                  </a:lnTo>
                  <a:lnTo>
                    <a:pt x="8705" y="2418"/>
                  </a:lnTo>
                  <a:lnTo>
                    <a:pt x="8694" y="2376"/>
                  </a:lnTo>
                  <a:lnTo>
                    <a:pt x="8729" y="2328"/>
                  </a:lnTo>
                  <a:lnTo>
                    <a:pt x="8776" y="2286"/>
                  </a:lnTo>
                  <a:lnTo>
                    <a:pt x="8812" y="2224"/>
                  </a:lnTo>
                  <a:lnTo>
                    <a:pt x="8847" y="2190"/>
                  </a:lnTo>
                  <a:lnTo>
                    <a:pt x="8895" y="2176"/>
                  </a:lnTo>
                  <a:lnTo>
                    <a:pt x="8942" y="2176"/>
                  </a:lnTo>
                  <a:lnTo>
                    <a:pt x="9001" y="2197"/>
                  </a:lnTo>
                  <a:lnTo>
                    <a:pt x="9096" y="2238"/>
                  </a:lnTo>
                  <a:lnTo>
                    <a:pt x="9143" y="2245"/>
                  </a:lnTo>
                  <a:lnTo>
                    <a:pt x="9190" y="2245"/>
                  </a:lnTo>
                  <a:lnTo>
                    <a:pt x="9226" y="2231"/>
                  </a:lnTo>
                  <a:lnTo>
                    <a:pt x="9249" y="2224"/>
                  </a:lnTo>
                  <a:lnTo>
                    <a:pt x="9285" y="2210"/>
                  </a:lnTo>
                  <a:lnTo>
                    <a:pt x="9332" y="2197"/>
                  </a:lnTo>
                  <a:lnTo>
                    <a:pt x="9391" y="2169"/>
                  </a:lnTo>
                  <a:lnTo>
                    <a:pt x="9474" y="2121"/>
                  </a:lnTo>
                  <a:lnTo>
                    <a:pt x="9616" y="1982"/>
                  </a:lnTo>
                  <a:lnTo>
                    <a:pt x="9675" y="1879"/>
                  </a:lnTo>
                  <a:lnTo>
                    <a:pt x="9711" y="1837"/>
                  </a:lnTo>
                  <a:lnTo>
                    <a:pt x="9746" y="1768"/>
                  </a:lnTo>
                  <a:lnTo>
                    <a:pt x="9746" y="1748"/>
                  </a:lnTo>
                  <a:lnTo>
                    <a:pt x="9770" y="1699"/>
                  </a:lnTo>
                  <a:lnTo>
                    <a:pt x="9876" y="1748"/>
                  </a:lnTo>
                  <a:lnTo>
                    <a:pt x="9947" y="1796"/>
                  </a:lnTo>
                  <a:lnTo>
                    <a:pt x="10006" y="1851"/>
                  </a:lnTo>
                  <a:lnTo>
                    <a:pt x="10030" y="1948"/>
                  </a:lnTo>
                  <a:lnTo>
                    <a:pt x="10077" y="1996"/>
                  </a:lnTo>
                  <a:lnTo>
                    <a:pt x="10101" y="2031"/>
                  </a:lnTo>
                  <a:lnTo>
                    <a:pt x="10089" y="2065"/>
                  </a:lnTo>
                  <a:lnTo>
                    <a:pt x="10077" y="2086"/>
                  </a:lnTo>
                  <a:lnTo>
                    <a:pt x="10018" y="2121"/>
                  </a:lnTo>
                  <a:lnTo>
                    <a:pt x="9995" y="2155"/>
                  </a:lnTo>
                  <a:lnTo>
                    <a:pt x="9983" y="2190"/>
                  </a:lnTo>
                  <a:lnTo>
                    <a:pt x="9995" y="2279"/>
                  </a:lnTo>
                  <a:lnTo>
                    <a:pt x="9983" y="2300"/>
                  </a:lnTo>
                  <a:lnTo>
                    <a:pt x="9983" y="2314"/>
                  </a:lnTo>
                  <a:lnTo>
                    <a:pt x="9983" y="2328"/>
                  </a:lnTo>
                  <a:lnTo>
                    <a:pt x="9995" y="2348"/>
                  </a:lnTo>
                  <a:lnTo>
                    <a:pt x="10006" y="2355"/>
                  </a:lnTo>
                  <a:lnTo>
                    <a:pt x="10077" y="2376"/>
                  </a:lnTo>
                  <a:lnTo>
                    <a:pt x="10101" y="2383"/>
                  </a:lnTo>
                  <a:lnTo>
                    <a:pt x="10101" y="2424"/>
                  </a:lnTo>
                  <a:lnTo>
                    <a:pt x="10042" y="2514"/>
                  </a:lnTo>
                  <a:lnTo>
                    <a:pt x="10054" y="2535"/>
                  </a:lnTo>
                  <a:lnTo>
                    <a:pt x="10101" y="2549"/>
                  </a:lnTo>
                  <a:lnTo>
                    <a:pt x="10160" y="2576"/>
                  </a:lnTo>
                  <a:lnTo>
                    <a:pt x="10207" y="2611"/>
                  </a:lnTo>
                  <a:lnTo>
                    <a:pt x="10231" y="2645"/>
                  </a:lnTo>
                  <a:lnTo>
                    <a:pt x="10267" y="2784"/>
                  </a:lnTo>
                  <a:lnTo>
                    <a:pt x="10314" y="2846"/>
                  </a:lnTo>
                  <a:lnTo>
                    <a:pt x="10302" y="2860"/>
                  </a:lnTo>
                  <a:lnTo>
                    <a:pt x="10267" y="2873"/>
                  </a:lnTo>
                  <a:lnTo>
                    <a:pt x="10255" y="2887"/>
                  </a:lnTo>
                  <a:lnTo>
                    <a:pt x="10196" y="2873"/>
                  </a:lnTo>
                  <a:lnTo>
                    <a:pt x="9983" y="2853"/>
                  </a:lnTo>
                  <a:lnTo>
                    <a:pt x="9900" y="2825"/>
                  </a:lnTo>
                  <a:lnTo>
                    <a:pt x="9853" y="2804"/>
                  </a:lnTo>
                  <a:lnTo>
                    <a:pt x="9829" y="2804"/>
                  </a:lnTo>
                  <a:lnTo>
                    <a:pt x="9758" y="2811"/>
                  </a:lnTo>
                  <a:lnTo>
                    <a:pt x="9699" y="2825"/>
                  </a:lnTo>
                  <a:lnTo>
                    <a:pt x="9652" y="2832"/>
                  </a:lnTo>
                  <a:lnTo>
                    <a:pt x="9474" y="2853"/>
                  </a:lnTo>
                  <a:lnTo>
                    <a:pt x="9380" y="2839"/>
                  </a:lnTo>
                  <a:lnTo>
                    <a:pt x="9344" y="2825"/>
                  </a:lnTo>
                  <a:lnTo>
                    <a:pt x="9285" y="2804"/>
                  </a:lnTo>
                  <a:lnTo>
                    <a:pt x="9167" y="2742"/>
                  </a:lnTo>
                  <a:lnTo>
                    <a:pt x="9108" y="2721"/>
                  </a:lnTo>
                  <a:lnTo>
                    <a:pt x="9084" y="2721"/>
                  </a:lnTo>
                  <a:lnTo>
                    <a:pt x="9060" y="2742"/>
                  </a:lnTo>
                  <a:lnTo>
                    <a:pt x="9048" y="2756"/>
                  </a:lnTo>
                  <a:lnTo>
                    <a:pt x="9037" y="2763"/>
                  </a:lnTo>
                  <a:lnTo>
                    <a:pt x="9037" y="2777"/>
                  </a:lnTo>
                  <a:lnTo>
                    <a:pt x="9025" y="2784"/>
                  </a:lnTo>
                  <a:lnTo>
                    <a:pt x="9001" y="2790"/>
                  </a:lnTo>
                  <a:lnTo>
                    <a:pt x="8989" y="2790"/>
                  </a:lnTo>
                  <a:lnTo>
                    <a:pt x="8977" y="2797"/>
                  </a:lnTo>
                  <a:lnTo>
                    <a:pt x="8977" y="2804"/>
                  </a:lnTo>
                  <a:lnTo>
                    <a:pt x="8977" y="2818"/>
                  </a:lnTo>
                  <a:lnTo>
                    <a:pt x="8977" y="2839"/>
                  </a:lnTo>
                  <a:lnTo>
                    <a:pt x="8977" y="2860"/>
                  </a:lnTo>
                  <a:lnTo>
                    <a:pt x="8942" y="2887"/>
                  </a:lnTo>
                  <a:lnTo>
                    <a:pt x="8942" y="2901"/>
                  </a:lnTo>
                  <a:lnTo>
                    <a:pt x="8942" y="2929"/>
                  </a:lnTo>
                  <a:lnTo>
                    <a:pt x="8942" y="2970"/>
                  </a:lnTo>
                  <a:lnTo>
                    <a:pt x="8918" y="3005"/>
                  </a:lnTo>
                  <a:lnTo>
                    <a:pt x="8895" y="3025"/>
                  </a:lnTo>
                  <a:lnTo>
                    <a:pt x="8883" y="3046"/>
                  </a:lnTo>
                  <a:lnTo>
                    <a:pt x="8895" y="3074"/>
                  </a:lnTo>
                  <a:lnTo>
                    <a:pt x="8930" y="3101"/>
                  </a:lnTo>
                  <a:lnTo>
                    <a:pt x="8977" y="3150"/>
                  </a:lnTo>
                  <a:lnTo>
                    <a:pt x="8989" y="3177"/>
                  </a:lnTo>
                  <a:lnTo>
                    <a:pt x="8977" y="3198"/>
                  </a:lnTo>
                  <a:lnTo>
                    <a:pt x="8930" y="3260"/>
                  </a:lnTo>
                  <a:lnTo>
                    <a:pt x="8765" y="3357"/>
                  </a:lnTo>
                  <a:lnTo>
                    <a:pt x="8741" y="3398"/>
                  </a:lnTo>
                  <a:lnTo>
                    <a:pt x="8741" y="3419"/>
                  </a:lnTo>
                  <a:lnTo>
                    <a:pt x="8741" y="3453"/>
                  </a:lnTo>
                  <a:lnTo>
                    <a:pt x="8741" y="3474"/>
                  </a:lnTo>
                  <a:lnTo>
                    <a:pt x="8717" y="3488"/>
                  </a:lnTo>
                  <a:lnTo>
                    <a:pt x="8670" y="3488"/>
                  </a:lnTo>
                  <a:lnTo>
                    <a:pt x="8587" y="3488"/>
                  </a:lnTo>
                  <a:lnTo>
                    <a:pt x="8457" y="3529"/>
                  </a:lnTo>
                  <a:lnTo>
                    <a:pt x="8386" y="3550"/>
                  </a:lnTo>
                  <a:lnTo>
                    <a:pt x="8351" y="3557"/>
                  </a:lnTo>
                  <a:lnTo>
                    <a:pt x="8161" y="3557"/>
                  </a:lnTo>
                  <a:lnTo>
                    <a:pt x="8161" y="3599"/>
                  </a:lnTo>
                  <a:lnTo>
                    <a:pt x="8126" y="3633"/>
                  </a:lnTo>
                  <a:lnTo>
                    <a:pt x="8079" y="3654"/>
                  </a:lnTo>
                  <a:lnTo>
                    <a:pt x="8019" y="3674"/>
                  </a:lnTo>
                  <a:lnTo>
                    <a:pt x="7960" y="3681"/>
                  </a:lnTo>
                  <a:lnTo>
                    <a:pt x="7783" y="3737"/>
                  </a:lnTo>
                  <a:lnTo>
                    <a:pt x="7535" y="3605"/>
                  </a:lnTo>
                  <a:lnTo>
                    <a:pt x="7428" y="3585"/>
                  </a:lnTo>
                  <a:lnTo>
                    <a:pt x="7404" y="3536"/>
                  </a:lnTo>
                  <a:lnTo>
                    <a:pt x="7404" y="3495"/>
                  </a:lnTo>
                  <a:lnTo>
                    <a:pt x="7192" y="3371"/>
                  </a:lnTo>
                  <a:lnTo>
                    <a:pt x="7109" y="3322"/>
                  </a:lnTo>
                  <a:lnTo>
                    <a:pt x="7073" y="3315"/>
                  </a:lnTo>
                  <a:lnTo>
                    <a:pt x="7038" y="3308"/>
                  </a:lnTo>
                  <a:lnTo>
                    <a:pt x="7014" y="3308"/>
                  </a:lnTo>
                  <a:lnTo>
                    <a:pt x="6990" y="3322"/>
                  </a:lnTo>
                  <a:lnTo>
                    <a:pt x="6990" y="3440"/>
                  </a:lnTo>
                  <a:lnTo>
                    <a:pt x="6789" y="3495"/>
                  </a:lnTo>
                  <a:lnTo>
                    <a:pt x="6707" y="3481"/>
                  </a:lnTo>
                  <a:lnTo>
                    <a:pt x="6624" y="3529"/>
                  </a:lnTo>
                  <a:lnTo>
                    <a:pt x="6565" y="3543"/>
                  </a:lnTo>
                  <a:lnTo>
                    <a:pt x="6517" y="3543"/>
                  </a:lnTo>
                  <a:lnTo>
                    <a:pt x="6482" y="3536"/>
                  </a:lnTo>
                  <a:lnTo>
                    <a:pt x="6458" y="3543"/>
                  </a:lnTo>
                  <a:lnTo>
                    <a:pt x="6458" y="3564"/>
                  </a:lnTo>
                  <a:lnTo>
                    <a:pt x="6411" y="3612"/>
                  </a:lnTo>
                  <a:lnTo>
                    <a:pt x="6257" y="3695"/>
                  </a:lnTo>
                  <a:lnTo>
                    <a:pt x="6222" y="3709"/>
                  </a:lnTo>
                  <a:lnTo>
                    <a:pt x="6222" y="3709"/>
                  </a:lnTo>
                  <a:lnTo>
                    <a:pt x="6222" y="3730"/>
                  </a:lnTo>
                  <a:lnTo>
                    <a:pt x="6186" y="3750"/>
                  </a:lnTo>
                  <a:lnTo>
                    <a:pt x="6210" y="3778"/>
                  </a:lnTo>
                  <a:lnTo>
                    <a:pt x="6234" y="3813"/>
                  </a:lnTo>
                  <a:lnTo>
                    <a:pt x="6234" y="3833"/>
                  </a:lnTo>
                  <a:lnTo>
                    <a:pt x="6222" y="3868"/>
                  </a:lnTo>
                  <a:lnTo>
                    <a:pt x="6198" y="3895"/>
                  </a:lnTo>
                  <a:lnTo>
                    <a:pt x="6103" y="3937"/>
                  </a:lnTo>
                  <a:lnTo>
                    <a:pt x="6033" y="3971"/>
                  </a:lnTo>
                  <a:lnTo>
                    <a:pt x="6021" y="3985"/>
                  </a:lnTo>
                  <a:lnTo>
                    <a:pt x="5962" y="4041"/>
                  </a:lnTo>
                  <a:lnTo>
                    <a:pt x="5973" y="4103"/>
                  </a:lnTo>
                  <a:lnTo>
                    <a:pt x="5938" y="4165"/>
                  </a:lnTo>
                  <a:lnTo>
                    <a:pt x="5843" y="4255"/>
                  </a:lnTo>
                  <a:lnTo>
                    <a:pt x="5831" y="4282"/>
                  </a:lnTo>
                  <a:lnTo>
                    <a:pt x="5855" y="4317"/>
                  </a:lnTo>
                  <a:lnTo>
                    <a:pt x="5843" y="4365"/>
                  </a:lnTo>
                  <a:lnTo>
                    <a:pt x="5784" y="4427"/>
                  </a:lnTo>
                  <a:lnTo>
                    <a:pt x="5796" y="4455"/>
                  </a:lnTo>
                  <a:lnTo>
                    <a:pt x="5938" y="4524"/>
                  </a:lnTo>
                  <a:lnTo>
                    <a:pt x="5926" y="4593"/>
                  </a:lnTo>
                  <a:lnTo>
                    <a:pt x="6044" y="4724"/>
                  </a:lnTo>
                  <a:lnTo>
                    <a:pt x="6044" y="4759"/>
                  </a:lnTo>
                  <a:lnTo>
                    <a:pt x="5962" y="4828"/>
                  </a:lnTo>
                  <a:lnTo>
                    <a:pt x="5654" y="4828"/>
                  </a:lnTo>
                  <a:lnTo>
                    <a:pt x="5536" y="4849"/>
                  </a:lnTo>
                  <a:lnTo>
                    <a:pt x="5500" y="4862"/>
                  </a:lnTo>
                  <a:lnTo>
                    <a:pt x="5441" y="4918"/>
                  </a:lnTo>
                  <a:lnTo>
                    <a:pt x="5394" y="4952"/>
                  </a:lnTo>
                  <a:lnTo>
                    <a:pt x="5358" y="4980"/>
                  </a:lnTo>
                  <a:lnTo>
                    <a:pt x="5382" y="5014"/>
                  </a:lnTo>
                  <a:lnTo>
                    <a:pt x="5370" y="5028"/>
                  </a:lnTo>
                  <a:lnTo>
                    <a:pt x="5216" y="5063"/>
                  </a:lnTo>
                  <a:lnTo>
                    <a:pt x="5145" y="5139"/>
                  </a:lnTo>
                  <a:lnTo>
                    <a:pt x="5122" y="5159"/>
                  </a:lnTo>
                  <a:lnTo>
                    <a:pt x="5098" y="5180"/>
                  </a:lnTo>
                  <a:lnTo>
                    <a:pt x="5051" y="5187"/>
                  </a:lnTo>
                  <a:lnTo>
                    <a:pt x="4980" y="5173"/>
                  </a:lnTo>
                  <a:lnTo>
                    <a:pt x="4944" y="5173"/>
                  </a:lnTo>
                  <a:lnTo>
                    <a:pt x="4909" y="5173"/>
                  </a:lnTo>
                  <a:lnTo>
                    <a:pt x="4873" y="5180"/>
                  </a:lnTo>
                  <a:lnTo>
                    <a:pt x="4838" y="5194"/>
                  </a:lnTo>
                  <a:lnTo>
                    <a:pt x="4826" y="5256"/>
                  </a:lnTo>
                  <a:lnTo>
                    <a:pt x="4803" y="5297"/>
                  </a:lnTo>
                  <a:lnTo>
                    <a:pt x="4708" y="5297"/>
                  </a:lnTo>
                  <a:lnTo>
                    <a:pt x="4554" y="5332"/>
                  </a:lnTo>
                  <a:lnTo>
                    <a:pt x="4400" y="5325"/>
                  </a:lnTo>
                  <a:lnTo>
                    <a:pt x="4353" y="5311"/>
                  </a:lnTo>
                  <a:lnTo>
                    <a:pt x="4318" y="5297"/>
                  </a:lnTo>
                  <a:lnTo>
                    <a:pt x="4306" y="5277"/>
                  </a:lnTo>
                  <a:lnTo>
                    <a:pt x="4258" y="5228"/>
                  </a:lnTo>
                  <a:lnTo>
                    <a:pt x="4247" y="5222"/>
                  </a:lnTo>
                  <a:lnTo>
                    <a:pt x="4247" y="5208"/>
                  </a:lnTo>
                  <a:lnTo>
                    <a:pt x="4258" y="5194"/>
                  </a:lnTo>
                  <a:lnTo>
                    <a:pt x="4247" y="5180"/>
                  </a:lnTo>
                  <a:lnTo>
                    <a:pt x="4223" y="5173"/>
                  </a:lnTo>
                  <a:lnTo>
                    <a:pt x="4164" y="5166"/>
                  </a:lnTo>
                  <a:lnTo>
                    <a:pt x="4152" y="5132"/>
                  </a:lnTo>
                  <a:lnTo>
                    <a:pt x="4223" y="5001"/>
                  </a:lnTo>
                  <a:lnTo>
                    <a:pt x="4223" y="4959"/>
                  </a:lnTo>
                  <a:lnTo>
                    <a:pt x="4152" y="4855"/>
                  </a:lnTo>
                  <a:lnTo>
                    <a:pt x="4140" y="4752"/>
                  </a:lnTo>
                  <a:lnTo>
                    <a:pt x="4081" y="4607"/>
                  </a:lnTo>
                  <a:lnTo>
                    <a:pt x="4057" y="4593"/>
                  </a:lnTo>
                  <a:lnTo>
                    <a:pt x="4010" y="4586"/>
                  </a:lnTo>
                  <a:lnTo>
                    <a:pt x="3868" y="4621"/>
                  </a:lnTo>
                  <a:lnTo>
                    <a:pt x="3774" y="4565"/>
                  </a:lnTo>
                  <a:lnTo>
                    <a:pt x="3714" y="4531"/>
                  </a:lnTo>
                  <a:lnTo>
                    <a:pt x="3691" y="4503"/>
                  </a:lnTo>
                  <a:lnTo>
                    <a:pt x="3667" y="4455"/>
                  </a:lnTo>
                  <a:lnTo>
                    <a:pt x="3608" y="4393"/>
                  </a:lnTo>
                  <a:lnTo>
                    <a:pt x="3632" y="4358"/>
                  </a:lnTo>
                  <a:lnTo>
                    <a:pt x="3726" y="4317"/>
                  </a:lnTo>
                  <a:lnTo>
                    <a:pt x="3774" y="4282"/>
                  </a:lnTo>
                  <a:lnTo>
                    <a:pt x="3785" y="4248"/>
                  </a:lnTo>
                  <a:lnTo>
                    <a:pt x="3785" y="4213"/>
                  </a:lnTo>
                  <a:lnTo>
                    <a:pt x="3762" y="4165"/>
                  </a:lnTo>
                  <a:lnTo>
                    <a:pt x="3750" y="4144"/>
                  </a:lnTo>
                  <a:lnTo>
                    <a:pt x="3738" y="4130"/>
                  </a:lnTo>
                  <a:lnTo>
                    <a:pt x="3714" y="4117"/>
                  </a:lnTo>
                  <a:lnTo>
                    <a:pt x="3726" y="4034"/>
                  </a:lnTo>
                  <a:lnTo>
                    <a:pt x="3703" y="4020"/>
                  </a:lnTo>
                  <a:lnTo>
                    <a:pt x="3490" y="3840"/>
                  </a:lnTo>
                  <a:lnTo>
                    <a:pt x="3419" y="3799"/>
                  </a:lnTo>
                  <a:lnTo>
                    <a:pt x="3360" y="3771"/>
                  </a:lnTo>
                  <a:lnTo>
                    <a:pt x="3324" y="3757"/>
                  </a:lnTo>
                  <a:lnTo>
                    <a:pt x="3230" y="3716"/>
                  </a:lnTo>
                  <a:lnTo>
                    <a:pt x="3159" y="3737"/>
                  </a:lnTo>
                  <a:lnTo>
                    <a:pt x="3123" y="3757"/>
                  </a:lnTo>
                  <a:lnTo>
                    <a:pt x="3028" y="3833"/>
                  </a:lnTo>
                  <a:lnTo>
                    <a:pt x="2958" y="3868"/>
                  </a:lnTo>
                  <a:lnTo>
                    <a:pt x="2851" y="3951"/>
                  </a:lnTo>
                  <a:lnTo>
                    <a:pt x="2780" y="3951"/>
                  </a:lnTo>
                  <a:lnTo>
                    <a:pt x="2555" y="3833"/>
                  </a:lnTo>
                  <a:lnTo>
                    <a:pt x="2402" y="3785"/>
                  </a:lnTo>
                  <a:lnTo>
                    <a:pt x="2343" y="3737"/>
                  </a:lnTo>
                  <a:lnTo>
                    <a:pt x="2260" y="3654"/>
                  </a:lnTo>
                  <a:lnTo>
                    <a:pt x="1846" y="3384"/>
                  </a:lnTo>
                  <a:lnTo>
                    <a:pt x="1751" y="3329"/>
                  </a:lnTo>
                  <a:lnTo>
                    <a:pt x="1704" y="3315"/>
                  </a:lnTo>
                  <a:lnTo>
                    <a:pt x="1668" y="3308"/>
                  </a:lnTo>
                  <a:lnTo>
                    <a:pt x="1645" y="3322"/>
                  </a:lnTo>
                  <a:lnTo>
                    <a:pt x="1621" y="3343"/>
                  </a:lnTo>
                  <a:lnTo>
                    <a:pt x="1586" y="3378"/>
                  </a:lnTo>
                  <a:lnTo>
                    <a:pt x="1562" y="3391"/>
                  </a:lnTo>
                  <a:lnTo>
                    <a:pt x="1479" y="3433"/>
                  </a:lnTo>
                  <a:lnTo>
                    <a:pt x="1420" y="3453"/>
                  </a:lnTo>
                  <a:lnTo>
                    <a:pt x="1396" y="3453"/>
                  </a:lnTo>
                  <a:lnTo>
                    <a:pt x="1361" y="3440"/>
                  </a:lnTo>
                  <a:lnTo>
                    <a:pt x="1314" y="3288"/>
                  </a:lnTo>
                  <a:lnTo>
                    <a:pt x="1302" y="3267"/>
                  </a:lnTo>
                  <a:lnTo>
                    <a:pt x="1278" y="3239"/>
                  </a:lnTo>
                  <a:lnTo>
                    <a:pt x="1231" y="3219"/>
                  </a:lnTo>
                  <a:lnTo>
                    <a:pt x="1207" y="3191"/>
                  </a:lnTo>
                  <a:lnTo>
                    <a:pt x="1195" y="3163"/>
                  </a:lnTo>
                  <a:lnTo>
                    <a:pt x="1183" y="3122"/>
                  </a:lnTo>
                  <a:lnTo>
                    <a:pt x="1160" y="3094"/>
                  </a:lnTo>
                  <a:lnTo>
                    <a:pt x="1136" y="3081"/>
                  </a:lnTo>
                  <a:lnTo>
                    <a:pt x="1113" y="3074"/>
                  </a:lnTo>
                  <a:lnTo>
                    <a:pt x="1053" y="3046"/>
                  </a:lnTo>
                  <a:lnTo>
                    <a:pt x="1136" y="2998"/>
                  </a:lnTo>
                  <a:lnTo>
                    <a:pt x="1231" y="2929"/>
                  </a:lnTo>
                  <a:lnTo>
                    <a:pt x="1302" y="2894"/>
                  </a:lnTo>
                  <a:lnTo>
                    <a:pt x="1337" y="2839"/>
                  </a:lnTo>
                  <a:lnTo>
                    <a:pt x="1491" y="2777"/>
                  </a:lnTo>
                  <a:lnTo>
                    <a:pt x="1858" y="2659"/>
                  </a:lnTo>
                  <a:lnTo>
                    <a:pt x="1858" y="2618"/>
                  </a:lnTo>
                  <a:lnTo>
                    <a:pt x="1834" y="2597"/>
                  </a:lnTo>
                  <a:lnTo>
                    <a:pt x="1787" y="2583"/>
                  </a:lnTo>
                  <a:lnTo>
                    <a:pt x="1728" y="2569"/>
                  </a:lnTo>
                  <a:lnTo>
                    <a:pt x="1645" y="2556"/>
                  </a:lnTo>
                  <a:lnTo>
                    <a:pt x="1633" y="2535"/>
                  </a:lnTo>
                  <a:lnTo>
                    <a:pt x="1550" y="2376"/>
                  </a:lnTo>
                  <a:lnTo>
                    <a:pt x="1515" y="2259"/>
                  </a:lnTo>
                  <a:lnTo>
                    <a:pt x="1455" y="2203"/>
                  </a:lnTo>
                  <a:lnTo>
                    <a:pt x="1444" y="2155"/>
                  </a:lnTo>
                  <a:lnTo>
                    <a:pt x="1562" y="2086"/>
                  </a:lnTo>
                  <a:lnTo>
                    <a:pt x="1586" y="2058"/>
                  </a:lnTo>
                  <a:lnTo>
                    <a:pt x="1597" y="2031"/>
                  </a:lnTo>
                  <a:lnTo>
                    <a:pt x="1621" y="2003"/>
                  </a:lnTo>
                  <a:lnTo>
                    <a:pt x="1645" y="1948"/>
                  </a:lnTo>
                  <a:lnTo>
                    <a:pt x="1668" y="1934"/>
                  </a:lnTo>
                  <a:lnTo>
                    <a:pt x="1728" y="1913"/>
                  </a:lnTo>
                  <a:lnTo>
                    <a:pt x="1739" y="1900"/>
                  </a:lnTo>
                  <a:lnTo>
                    <a:pt x="1728" y="1879"/>
                  </a:lnTo>
                  <a:lnTo>
                    <a:pt x="1657" y="1734"/>
                  </a:lnTo>
                  <a:lnTo>
                    <a:pt x="1503" y="1582"/>
                  </a:lnTo>
                  <a:lnTo>
                    <a:pt x="1373" y="1547"/>
                  </a:lnTo>
                  <a:lnTo>
                    <a:pt x="1278" y="1492"/>
                  </a:lnTo>
                  <a:lnTo>
                    <a:pt x="1243" y="1437"/>
                  </a:lnTo>
                  <a:lnTo>
                    <a:pt x="1243" y="1409"/>
                  </a:lnTo>
                  <a:lnTo>
                    <a:pt x="1219" y="1388"/>
                  </a:lnTo>
                  <a:lnTo>
                    <a:pt x="1183" y="1361"/>
                  </a:lnTo>
                  <a:lnTo>
                    <a:pt x="1160" y="1354"/>
                  </a:lnTo>
                  <a:lnTo>
                    <a:pt x="1136" y="1347"/>
                  </a:lnTo>
                  <a:lnTo>
                    <a:pt x="1113" y="1354"/>
                  </a:lnTo>
                  <a:lnTo>
                    <a:pt x="1101" y="1361"/>
                  </a:lnTo>
                  <a:lnTo>
                    <a:pt x="1077" y="1375"/>
                  </a:lnTo>
                  <a:lnTo>
                    <a:pt x="1042" y="1375"/>
                  </a:lnTo>
                  <a:lnTo>
                    <a:pt x="1018" y="1368"/>
                  </a:lnTo>
                  <a:lnTo>
                    <a:pt x="971" y="1340"/>
                  </a:lnTo>
                  <a:lnTo>
                    <a:pt x="947" y="1313"/>
                  </a:lnTo>
                  <a:lnTo>
                    <a:pt x="911" y="1299"/>
                  </a:lnTo>
                  <a:lnTo>
                    <a:pt x="864" y="1285"/>
                  </a:lnTo>
                  <a:lnTo>
                    <a:pt x="805" y="1285"/>
                  </a:lnTo>
                  <a:lnTo>
                    <a:pt x="746" y="1271"/>
                  </a:lnTo>
                  <a:lnTo>
                    <a:pt x="699" y="1237"/>
                  </a:lnTo>
                  <a:lnTo>
                    <a:pt x="663" y="1202"/>
                  </a:lnTo>
                  <a:lnTo>
                    <a:pt x="628" y="1126"/>
                  </a:lnTo>
                  <a:lnTo>
                    <a:pt x="533" y="698"/>
                  </a:lnTo>
                  <a:lnTo>
                    <a:pt x="509" y="656"/>
                  </a:lnTo>
                  <a:lnTo>
                    <a:pt x="415" y="636"/>
                  </a:lnTo>
                  <a:lnTo>
                    <a:pt x="344" y="580"/>
                  </a:lnTo>
                  <a:lnTo>
                    <a:pt x="296" y="484"/>
                  </a:lnTo>
                  <a:lnTo>
                    <a:pt x="225" y="401"/>
                  </a:lnTo>
                  <a:lnTo>
                    <a:pt x="84" y="187"/>
                  </a:lnTo>
                  <a:lnTo>
                    <a:pt x="36" y="138"/>
                  </a:lnTo>
                  <a:lnTo>
                    <a:pt x="13" y="83"/>
                  </a:lnTo>
                  <a:lnTo>
                    <a:pt x="1" y="76"/>
                  </a:lnTo>
                  <a:lnTo>
                    <a:pt x="119" y="62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6" name="Google Shape;626;p22">
              <a:extLst>
                <a:ext uri="{FF2B5EF4-FFF2-40B4-BE49-F238E27FC236}">
                  <a16:creationId xmlns:a16="http://schemas.microsoft.com/office/drawing/2014/main" id="{D5180F06-B7B8-19E8-C18F-169BB5BF20E9}"/>
                </a:ext>
              </a:extLst>
            </p:cNvPr>
            <p:cNvSpPr/>
            <p:nvPr/>
          </p:nvSpPr>
          <p:spPr>
            <a:xfrm flipH="1">
              <a:off x="3930460" y="1516700"/>
              <a:ext cx="453659" cy="821637"/>
            </a:xfrm>
            <a:custGeom>
              <a:avLst/>
              <a:gdLst/>
              <a:ahLst/>
              <a:cxnLst/>
              <a:rect l="l" t="t" r="r" b="b"/>
              <a:pathLst>
                <a:path w="7452" h="8620" extrusionOk="0">
                  <a:moveTo>
                    <a:pt x="7014" y="1120"/>
                  </a:moveTo>
                  <a:lnTo>
                    <a:pt x="6978" y="1120"/>
                  </a:lnTo>
                  <a:lnTo>
                    <a:pt x="6967" y="1106"/>
                  </a:lnTo>
                  <a:lnTo>
                    <a:pt x="6955" y="1078"/>
                  </a:lnTo>
                  <a:lnTo>
                    <a:pt x="6931" y="1064"/>
                  </a:lnTo>
                  <a:lnTo>
                    <a:pt x="6884" y="1071"/>
                  </a:lnTo>
                  <a:lnTo>
                    <a:pt x="6848" y="1071"/>
                  </a:lnTo>
                  <a:lnTo>
                    <a:pt x="6801" y="1051"/>
                  </a:lnTo>
                  <a:lnTo>
                    <a:pt x="6813" y="1023"/>
                  </a:lnTo>
                  <a:lnTo>
                    <a:pt x="6884" y="1009"/>
                  </a:lnTo>
                  <a:lnTo>
                    <a:pt x="6931" y="995"/>
                  </a:lnTo>
                  <a:lnTo>
                    <a:pt x="6955" y="989"/>
                  </a:lnTo>
                  <a:lnTo>
                    <a:pt x="7002" y="1009"/>
                  </a:lnTo>
                  <a:lnTo>
                    <a:pt x="7026" y="1023"/>
                  </a:lnTo>
                  <a:lnTo>
                    <a:pt x="7038" y="1058"/>
                  </a:lnTo>
                  <a:lnTo>
                    <a:pt x="7026" y="1092"/>
                  </a:lnTo>
                  <a:lnTo>
                    <a:pt x="7014" y="1120"/>
                  </a:lnTo>
                  <a:close/>
                  <a:moveTo>
                    <a:pt x="36" y="5574"/>
                  </a:moveTo>
                  <a:lnTo>
                    <a:pt x="48" y="5554"/>
                  </a:lnTo>
                  <a:lnTo>
                    <a:pt x="12" y="5519"/>
                  </a:lnTo>
                  <a:lnTo>
                    <a:pt x="1" y="5485"/>
                  </a:lnTo>
                  <a:lnTo>
                    <a:pt x="24" y="5326"/>
                  </a:lnTo>
                  <a:lnTo>
                    <a:pt x="60" y="5270"/>
                  </a:lnTo>
                  <a:lnTo>
                    <a:pt x="142" y="5181"/>
                  </a:lnTo>
                  <a:lnTo>
                    <a:pt x="154" y="5132"/>
                  </a:lnTo>
                  <a:lnTo>
                    <a:pt x="154" y="5056"/>
                  </a:lnTo>
                  <a:lnTo>
                    <a:pt x="178" y="5029"/>
                  </a:lnTo>
                  <a:lnTo>
                    <a:pt x="237" y="4980"/>
                  </a:lnTo>
                  <a:lnTo>
                    <a:pt x="261" y="4953"/>
                  </a:lnTo>
                  <a:lnTo>
                    <a:pt x="284" y="4911"/>
                  </a:lnTo>
                  <a:lnTo>
                    <a:pt x="296" y="4759"/>
                  </a:lnTo>
                  <a:lnTo>
                    <a:pt x="273" y="4718"/>
                  </a:lnTo>
                  <a:lnTo>
                    <a:pt x="202" y="4635"/>
                  </a:lnTo>
                  <a:lnTo>
                    <a:pt x="190" y="4580"/>
                  </a:lnTo>
                  <a:lnTo>
                    <a:pt x="202" y="4518"/>
                  </a:lnTo>
                  <a:lnTo>
                    <a:pt x="249" y="4476"/>
                  </a:lnTo>
                  <a:lnTo>
                    <a:pt x="379" y="4407"/>
                  </a:lnTo>
                  <a:lnTo>
                    <a:pt x="438" y="4359"/>
                  </a:lnTo>
                  <a:lnTo>
                    <a:pt x="485" y="4297"/>
                  </a:lnTo>
                  <a:lnTo>
                    <a:pt x="497" y="4234"/>
                  </a:lnTo>
                  <a:lnTo>
                    <a:pt x="450" y="4165"/>
                  </a:lnTo>
                  <a:lnTo>
                    <a:pt x="556" y="4138"/>
                  </a:lnTo>
                  <a:lnTo>
                    <a:pt x="876" y="4131"/>
                  </a:lnTo>
                  <a:lnTo>
                    <a:pt x="994" y="4089"/>
                  </a:lnTo>
                  <a:lnTo>
                    <a:pt x="982" y="4055"/>
                  </a:lnTo>
                  <a:lnTo>
                    <a:pt x="1006" y="4027"/>
                  </a:lnTo>
                  <a:lnTo>
                    <a:pt x="1065" y="4007"/>
                  </a:lnTo>
                  <a:lnTo>
                    <a:pt x="1100" y="3979"/>
                  </a:lnTo>
                  <a:lnTo>
                    <a:pt x="1171" y="4034"/>
                  </a:lnTo>
                  <a:lnTo>
                    <a:pt x="1290" y="4041"/>
                  </a:lnTo>
                  <a:lnTo>
                    <a:pt x="1420" y="4020"/>
                  </a:lnTo>
                  <a:lnTo>
                    <a:pt x="1526" y="3993"/>
                  </a:lnTo>
                  <a:lnTo>
                    <a:pt x="1479" y="3972"/>
                  </a:lnTo>
                  <a:lnTo>
                    <a:pt x="1526" y="3944"/>
                  </a:lnTo>
                  <a:lnTo>
                    <a:pt x="1692" y="3896"/>
                  </a:lnTo>
                  <a:lnTo>
                    <a:pt x="1751" y="3848"/>
                  </a:lnTo>
                  <a:lnTo>
                    <a:pt x="1846" y="3758"/>
                  </a:lnTo>
                  <a:lnTo>
                    <a:pt x="1917" y="3730"/>
                  </a:lnTo>
                  <a:lnTo>
                    <a:pt x="2058" y="3730"/>
                  </a:lnTo>
                  <a:lnTo>
                    <a:pt x="2094" y="3710"/>
                  </a:lnTo>
                  <a:lnTo>
                    <a:pt x="2094" y="3647"/>
                  </a:lnTo>
                  <a:lnTo>
                    <a:pt x="2129" y="3620"/>
                  </a:lnTo>
                  <a:lnTo>
                    <a:pt x="2200" y="3599"/>
                  </a:lnTo>
                  <a:lnTo>
                    <a:pt x="2283" y="3585"/>
                  </a:lnTo>
                  <a:lnTo>
                    <a:pt x="2354" y="3578"/>
                  </a:lnTo>
                  <a:lnTo>
                    <a:pt x="2401" y="3585"/>
                  </a:lnTo>
                  <a:lnTo>
                    <a:pt x="2437" y="3599"/>
                  </a:lnTo>
                  <a:lnTo>
                    <a:pt x="2472" y="3606"/>
                  </a:lnTo>
                  <a:lnTo>
                    <a:pt x="2520" y="3592"/>
                  </a:lnTo>
                  <a:lnTo>
                    <a:pt x="2543" y="3571"/>
                  </a:lnTo>
                  <a:lnTo>
                    <a:pt x="2567" y="3516"/>
                  </a:lnTo>
                  <a:lnTo>
                    <a:pt x="2579" y="3502"/>
                  </a:lnTo>
                  <a:lnTo>
                    <a:pt x="2709" y="3496"/>
                  </a:lnTo>
                  <a:lnTo>
                    <a:pt x="2768" y="3496"/>
                  </a:lnTo>
                  <a:lnTo>
                    <a:pt x="2827" y="3516"/>
                  </a:lnTo>
                  <a:lnTo>
                    <a:pt x="2851" y="3530"/>
                  </a:lnTo>
                  <a:lnTo>
                    <a:pt x="2875" y="3551"/>
                  </a:lnTo>
                  <a:lnTo>
                    <a:pt x="2898" y="3558"/>
                  </a:lnTo>
                  <a:lnTo>
                    <a:pt x="2934" y="3565"/>
                  </a:lnTo>
                  <a:lnTo>
                    <a:pt x="2969" y="3558"/>
                  </a:lnTo>
                  <a:lnTo>
                    <a:pt x="3005" y="3537"/>
                  </a:lnTo>
                  <a:lnTo>
                    <a:pt x="3028" y="3516"/>
                  </a:lnTo>
                  <a:lnTo>
                    <a:pt x="3064" y="3447"/>
                  </a:lnTo>
                  <a:lnTo>
                    <a:pt x="3123" y="3406"/>
                  </a:lnTo>
                  <a:lnTo>
                    <a:pt x="3253" y="3357"/>
                  </a:lnTo>
                  <a:lnTo>
                    <a:pt x="3277" y="3344"/>
                  </a:lnTo>
                  <a:lnTo>
                    <a:pt x="3300" y="3323"/>
                  </a:lnTo>
                  <a:lnTo>
                    <a:pt x="3324" y="3302"/>
                  </a:lnTo>
                  <a:lnTo>
                    <a:pt x="3336" y="3275"/>
                  </a:lnTo>
                  <a:lnTo>
                    <a:pt x="3336" y="3254"/>
                  </a:lnTo>
                  <a:lnTo>
                    <a:pt x="3371" y="3240"/>
                  </a:lnTo>
                  <a:lnTo>
                    <a:pt x="3430" y="3219"/>
                  </a:lnTo>
                  <a:lnTo>
                    <a:pt x="3454" y="3219"/>
                  </a:lnTo>
                  <a:lnTo>
                    <a:pt x="3501" y="3219"/>
                  </a:lnTo>
                  <a:lnTo>
                    <a:pt x="3525" y="3212"/>
                  </a:lnTo>
                  <a:lnTo>
                    <a:pt x="3537" y="3199"/>
                  </a:lnTo>
                  <a:lnTo>
                    <a:pt x="3560" y="3164"/>
                  </a:lnTo>
                  <a:lnTo>
                    <a:pt x="3572" y="3150"/>
                  </a:lnTo>
                  <a:lnTo>
                    <a:pt x="3620" y="3136"/>
                  </a:lnTo>
                  <a:lnTo>
                    <a:pt x="3679" y="3129"/>
                  </a:lnTo>
                  <a:lnTo>
                    <a:pt x="3726" y="3143"/>
                  </a:lnTo>
                  <a:lnTo>
                    <a:pt x="3773" y="3157"/>
                  </a:lnTo>
                  <a:lnTo>
                    <a:pt x="3856" y="3102"/>
                  </a:lnTo>
                  <a:lnTo>
                    <a:pt x="3880" y="3081"/>
                  </a:lnTo>
                  <a:lnTo>
                    <a:pt x="3998" y="3088"/>
                  </a:lnTo>
                  <a:lnTo>
                    <a:pt x="4022" y="3005"/>
                  </a:lnTo>
                  <a:lnTo>
                    <a:pt x="3963" y="2805"/>
                  </a:lnTo>
                  <a:lnTo>
                    <a:pt x="3915" y="2708"/>
                  </a:lnTo>
                  <a:lnTo>
                    <a:pt x="3927" y="2681"/>
                  </a:lnTo>
                  <a:lnTo>
                    <a:pt x="3974" y="2639"/>
                  </a:lnTo>
                  <a:lnTo>
                    <a:pt x="4069" y="2584"/>
                  </a:lnTo>
                  <a:lnTo>
                    <a:pt x="4105" y="2556"/>
                  </a:lnTo>
                  <a:lnTo>
                    <a:pt x="4116" y="2508"/>
                  </a:lnTo>
                  <a:lnTo>
                    <a:pt x="4105" y="2466"/>
                  </a:lnTo>
                  <a:lnTo>
                    <a:pt x="4069" y="2418"/>
                  </a:lnTo>
                  <a:lnTo>
                    <a:pt x="4057" y="2370"/>
                  </a:lnTo>
                  <a:lnTo>
                    <a:pt x="4081" y="2328"/>
                  </a:lnTo>
                  <a:lnTo>
                    <a:pt x="4211" y="2259"/>
                  </a:lnTo>
                  <a:lnTo>
                    <a:pt x="4246" y="2232"/>
                  </a:lnTo>
                  <a:lnTo>
                    <a:pt x="4282" y="2183"/>
                  </a:lnTo>
                  <a:lnTo>
                    <a:pt x="4294" y="2135"/>
                  </a:lnTo>
                  <a:lnTo>
                    <a:pt x="4294" y="2031"/>
                  </a:lnTo>
                  <a:lnTo>
                    <a:pt x="4282" y="1983"/>
                  </a:lnTo>
                  <a:lnTo>
                    <a:pt x="4258" y="1955"/>
                  </a:lnTo>
                  <a:lnTo>
                    <a:pt x="4223" y="1935"/>
                  </a:lnTo>
                  <a:lnTo>
                    <a:pt x="4093" y="1893"/>
                  </a:lnTo>
                  <a:lnTo>
                    <a:pt x="4045" y="1873"/>
                  </a:lnTo>
                  <a:lnTo>
                    <a:pt x="4022" y="1845"/>
                  </a:lnTo>
                  <a:lnTo>
                    <a:pt x="4010" y="1783"/>
                  </a:lnTo>
                  <a:lnTo>
                    <a:pt x="4022" y="1762"/>
                  </a:lnTo>
                  <a:lnTo>
                    <a:pt x="4045" y="1755"/>
                  </a:lnTo>
                  <a:lnTo>
                    <a:pt x="4081" y="1748"/>
                  </a:lnTo>
                  <a:lnTo>
                    <a:pt x="4093" y="1741"/>
                  </a:lnTo>
                  <a:lnTo>
                    <a:pt x="4140" y="1672"/>
                  </a:lnTo>
                  <a:lnTo>
                    <a:pt x="4175" y="1645"/>
                  </a:lnTo>
                  <a:lnTo>
                    <a:pt x="4199" y="1631"/>
                  </a:lnTo>
                  <a:lnTo>
                    <a:pt x="4223" y="1624"/>
                  </a:lnTo>
                  <a:lnTo>
                    <a:pt x="4329" y="1610"/>
                  </a:lnTo>
                  <a:lnTo>
                    <a:pt x="4365" y="1603"/>
                  </a:lnTo>
                  <a:lnTo>
                    <a:pt x="4436" y="1569"/>
                  </a:lnTo>
                  <a:lnTo>
                    <a:pt x="4495" y="1555"/>
                  </a:lnTo>
                  <a:lnTo>
                    <a:pt x="4542" y="1534"/>
                  </a:lnTo>
                  <a:lnTo>
                    <a:pt x="4554" y="1465"/>
                  </a:lnTo>
                  <a:lnTo>
                    <a:pt x="4542" y="1417"/>
                  </a:lnTo>
                  <a:lnTo>
                    <a:pt x="4495" y="1348"/>
                  </a:lnTo>
                  <a:lnTo>
                    <a:pt x="4471" y="1265"/>
                  </a:lnTo>
                  <a:lnTo>
                    <a:pt x="4447" y="1237"/>
                  </a:lnTo>
                  <a:lnTo>
                    <a:pt x="4518" y="1182"/>
                  </a:lnTo>
                  <a:lnTo>
                    <a:pt x="4696" y="1064"/>
                  </a:lnTo>
                  <a:lnTo>
                    <a:pt x="4790" y="1016"/>
                  </a:lnTo>
                  <a:lnTo>
                    <a:pt x="4814" y="1009"/>
                  </a:lnTo>
                  <a:lnTo>
                    <a:pt x="4873" y="1002"/>
                  </a:lnTo>
                  <a:lnTo>
                    <a:pt x="5051" y="906"/>
                  </a:lnTo>
                  <a:lnTo>
                    <a:pt x="5264" y="933"/>
                  </a:lnTo>
                  <a:lnTo>
                    <a:pt x="5382" y="830"/>
                  </a:lnTo>
                  <a:lnTo>
                    <a:pt x="5429" y="809"/>
                  </a:lnTo>
                  <a:lnTo>
                    <a:pt x="5405" y="781"/>
                  </a:lnTo>
                  <a:lnTo>
                    <a:pt x="5405" y="774"/>
                  </a:lnTo>
                  <a:lnTo>
                    <a:pt x="5417" y="761"/>
                  </a:lnTo>
                  <a:lnTo>
                    <a:pt x="5429" y="761"/>
                  </a:lnTo>
                  <a:lnTo>
                    <a:pt x="5476" y="747"/>
                  </a:lnTo>
                  <a:lnTo>
                    <a:pt x="5536" y="740"/>
                  </a:lnTo>
                  <a:lnTo>
                    <a:pt x="5689" y="733"/>
                  </a:lnTo>
                  <a:lnTo>
                    <a:pt x="5713" y="726"/>
                  </a:lnTo>
                  <a:lnTo>
                    <a:pt x="5725" y="712"/>
                  </a:lnTo>
                  <a:lnTo>
                    <a:pt x="5725" y="705"/>
                  </a:lnTo>
                  <a:lnTo>
                    <a:pt x="5760" y="671"/>
                  </a:lnTo>
                  <a:lnTo>
                    <a:pt x="5772" y="636"/>
                  </a:lnTo>
                  <a:lnTo>
                    <a:pt x="5772" y="629"/>
                  </a:lnTo>
                  <a:lnTo>
                    <a:pt x="5737" y="553"/>
                  </a:lnTo>
                  <a:lnTo>
                    <a:pt x="5725" y="519"/>
                  </a:lnTo>
                  <a:lnTo>
                    <a:pt x="5689" y="505"/>
                  </a:lnTo>
                  <a:lnTo>
                    <a:pt x="5654" y="491"/>
                  </a:lnTo>
                  <a:lnTo>
                    <a:pt x="5642" y="484"/>
                  </a:lnTo>
                  <a:lnTo>
                    <a:pt x="5630" y="464"/>
                  </a:lnTo>
                  <a:lnTo>
                    <a:pt x="5630" y="415"/>
                  </a:lnTo>
                  <a:lnTo>
                    <a:pt x="5630" y="401"/>
                  </a:lnTo>
                  <a:lnTo>
                    <a:pt x="5642" y="388"/>
                  </a:lnTo>
                  <a:lnTo>
                    <a:pt x="5654" y="374"/>
                  </a:lnTo>
                  <a:lnTo>
                    <a:pt x="5666" y="367"/>
                  </a:lnTo>
                  <a:lnTo>
                    <a:pt x="5737" y="332"/>
                  </a:lnTo>
                  <a:lnTo>
                    <a:pt x="5760" y="312"/>
                  </a:lnTo>
                  <a:lnTo>
                    <a:pt x="5772" y="298"/>
                  </a:lnTo>
                  <a:lnTo>
                    <a:pt x="5772" y="291"/>
                  </a:lnTo>
                  <a:lnTo>
                    <a:pt x="5760" y="270"/>
                  </a:lnTo>
                  <a:lnTo>
                    <a:pt x="5760" y="256"/>
                  </a:lnTo>
                  <a:lnTo>
                    <a:pt x="5737" y="236"/>
                  </a:lnTo>
                  <a:lnTo>
                    <a:pt x="5737" y="236"/>
                  </a:lnTo>
                  <a:lnTo>
                    <a:pt x="5737" y="222"/>
                  </a:lnTo>
                  <a:lnTo>
                    <a:pt x="5760" y="208"/>
                  </a:lnTo>
                  <a:lnTo>
                    <a:pt x="5760" y="201"/>
                  </a:lnTo>
                  <a:lnTo>
                    <a:pt x="5748" y="194"/>
                  </a:lnTo>
                  <a:lnTo>
                    <a:pt x="5737" y="187"/>
                  </a:lnTo>
                  <a:lnTo>
                    <a:pt x="5748" y="174"/>
                  </a:lnTo>
                  <a:lnTo>
                    <a:pt x="5760" y="167"/>
                  </a:lnTo>
                  <a:lnTo>
                    <a:pt x="5784" y="160"/>
                  </a:lnTo>
                  <a:lnTo>
                    <a:pt x="5808" y="153"/>
                  </a:lnTo>
                  <a:lnTo>
                    <a:pt x="5831" y="160"/>
                  </a:lnTo>
                  <a:lnTo>
                    <a:pt x="5855" y="180"/>
                  </a:lnTo>
                  <a:lnTo>
                    <a:pt x="5890" y="215"/>
                  </a:lnTo>
                  <a:lnTo>
                    <a:pt x="5938" y="236"/>
                  </a:lnTo>
                  <a:lnTo>
                    <a:pt x="6186" y="270"/>
                  </a:lnTo>
                  <a:lnTo>
                    <a:pt x="6281" y="298"/>
                  </a:lnTo>
                  <a:lnTo>
                    <a:pt x="6304" y="298"/>
                  </a:lnTo>
                  <a:lnTo>
                    <a:pt x="6304" y="312"/>
                  </a:lnTo>
                  <a:lnTo>
                    <a:pt x="6328" y="332"/>
                  </a:lnTo>
                  <a:lnTo>
                    <a:pt x="6352" y="353"/>
                  </a:lnTo>
                  <a:lnTo>
                    <a:pt x="6363" y="360"/>
                  </a:lnTo>
                  <a:lnTo>
                    <a:pt x="6375" y="381"/>
                  </a:lnTo>
                  <a:lnTo>
                    <a:pt x="6399" y="388"/>
                  </a:lnTo>
                  <a:lnTo>
                    <a:pt x="6434" y="388"/>
                  </a:lnTo>
                  <a:lnTo>
                    <a:pt x="6470" y="395"/>
                  </a:lnTo>
                  <a:lnTo>
                    <a:pt x="6482" y="401"/>
                  </a:lnTo>
                  <a:lnTo>
                    <a:pt x="6505" y="408"/>
                  </a:lnTo>
                  <a:lnTo>
                    <a:pt x="6517" y="408"/>
                  </a:lnTo>
                  <a:lnTo>
                    <a:pt x="6529" y="422"/>
                  </a:lnTo>
                  <a:lnTo>
                    <a:pt x="6494" y="443"/>
                  </a:lnTo>
                  <a:lnTo>
                    <a:pt x="6494" y="457"/>
                  </a:lnTo>
                  <a:lnTo>
                    <a:pt x="6529" y="477"/>
                  </a:lnTo>
                  <a:lnTo>
                    <a:pt x="6576" y="491"/>
                  </a:lnTo>
                  <a:lnTo>
                    <a:pt x="6624" y="498"/>
                  </a:lnTo>
                  <a:lnTo>
                    <a:pt x="6671" y="505"/>
                  </a:lnTo>
                  <a:lnTo>
                    <a:pt x="6706" y="512"/>
                  </a:lnTo>
                  <a:lnTo>
                    <a:pt x="6742" y="533"/>
                  </a:lnTo>
                  <a:lnTo>
                    <a:pt x="6766" y="553"/>
                  </a:lnTo>
                  <a:lnTo>
                    <a:pt x="6742" y="567"/>
                  </a:lnTo>
                  <a:lnTo>
                    <a:pt x="6695" y="574"/>
                  </a:lnTo>
                  <a:lnTo>
                    <a:pt x="6683" y="595"/>
                  </a:lnTo>
                  <a:lnTo>
                    <a:pt x="6683" y="616"/>
                  </a:lnTo>
                  <a:lnTo>
                    <a:pt x="6683" y="643"/>
                  </a:lnTo>
                  <a:lnTo>
                    <a:pt x="6683" y="650"/>
                  </a:lnTo>
                  <a:lnTo>
                    <a:pt x="6706" y="678"/>
                  </a:lnTo>
                  <a:lnTo>
                    <a:pt x="6706" y="692"/>
                  </a:lnTo>
                  <a:lnTo>
                    <a:pt x="6671" y="692"/>
                  </a:lnTo>
                  <a:lnTo>
                    <a:pt x="6647" y="698"/>
                  </a:lnTo>
                  <a:lnTo>
                    <a:pt x="6624" y="705"/>
                  </a:lnTo>
                  <a:lnTo>
                    <a:pt x="6612" y="754"/>
                  </a:lnTo>
                  <a:lnTo>
                    <a:pt x="6624" y="809"/>
                  </a:lnTo>
                  <a:lnTo>
                    <a:pt x="6647" y="857"/>
                  </a:lnTo>
                  <a:lnTo>
                    <a:pt x="6695" y="878"/>
                  </a:lnTo>
                  <a:lnTo>
                    <a:pt x="6754" y="864"/>
                  </a:lnTo>
                  <a:lnTo>
                    <a:pt x="6742" y="823"/>
                  </a:lnTo>
                  <a:lnTo>
                    <a:pt x="6695" y="774"/>
                  </a:lnTo>
                  <a:lnTo>
                    <a:pt x="6683" y="740"/>
                  </a:lnTo>
                  <a:lnTo>
                    <a:pt x="6718" y="754"/>
                  </a:lnTo>
                  <a:lnTo>
                    <a:pt x="6825" y="823"/>
                  </a:lnTo>
                  <a:lnTo>
                    <a:pt x="6848" y="837"/>
                  </a:lnTo>
                  <a:lnTo>
                    <a:pt x="6896" y="850"/>
                  </a:lnTo>
                  <a:lnTo>
                    <a:pt x="6919" y="864"/>
                  </a:lnTo>
                  <a:lnTo>
                    <a:pt x="6931" y="878"/>
                  </a:lnTo>
                  <a:lnTo>
                    <a:pt x="6955" y="919"/>
                  </a:lnTo>
                  <a:lnTo>
                    <a:pt x="6967" y="940"/>
                  </a:lnTo>
                  <a:lnTo>
                    <a:pt x="6931" y="933"/>
                  </a:lnTo>
                  <a:lnTo>
                    <a:pt x="6919" y="926"/>
                  </a:lnTo>
                  <a:lnTo>
                    <a:pt x="6896" y="913"/>
                  </a:lnTo>
                  <a:lnTo>
                    <a:pt x="6896" y="892"/>
                  </a:lnTo>
                  <a:lnTo>
                    <a:pt x="6860" y="892"/>
                  </a:lnTo>
                  <a:lnTo>
                    <a:pt x="6837" y="954"/>
                  </a:lnTo>
                  <a:lnTo>
                    <a:pt x="6813" y="968"/>
                  </a:lnTo>
                  <a:lnTo>
                    <a:pt x="6789" y="954"/>
                  </a:lnTo>
                  <a:lnTo>
                    <a:pt x="6754" y="954"/>
                  </a:lnTo>
                  <a:lnTo>
                    <a:pt x="6754" y="1009"/>
                  </a:lnTo>
                  <a:lnTo>
                    <a:pt x="6730" y="1071"/>
                  </a:lnTo>
                  <a:lnTo>
                    <a:pt x="6730" y="1120"/>
                  </a:lnTo>
                  <a:lnTo>
                    <a:pt x="6777" y="1140"/>
                  </a:lnTo>
                  <a:lnTo>
                    <a:pt x="6907" y="1189"/>
                  </a:lnTo>
                  <a:lnTo>
                    <a:pt x="6990" y="1203"/>
                  </a:lnTo>
                  <a:lnTo>
                    <a:pt x="7026" y="1154"/>
                  </a:lnTo>
                  <a:lnTo>
                    <a:pt x="7038" y="1175"/>
                  </a:lnTo>
                  <a:lnTo>
                    <a:pt x="7049" y="1196"/>
                  </a:lnTo>
                  <a:lnTo>
                    <a:pt x="7038" y="1216"/>
                  </a:lnTo>
                  <a:lnTo>
                    <a:pt x="7026" y="1237"/>
                  </a:lnTo>
                  <a:lnTo>
                    <a:pt x="7109" y="1230"/>
                  </a:lnTo>
                  <a:lnTo>
                    <a:pt x="7120" y="1251"/>
                  </a:lnTo>
                  <a:lnTo>
                    <a:pt x="7109" y="1279"/>
                  </a:lnTo>
                  <a:lnTo>
                    <a:pt x="7109" y="1306"/>
                  </a:lnTo>
                  <a:lnTo>
                    <a:pt x="7144" y="1334"/>
                  </a:lnTo>
                  <a:lnTo>
                    <a:pt x="7168" y="1361"/>
                  </a:lnTo>
                  <a:lnTo>
                    <a:pt x="7191" y="1382"/>
                  </a:lnTo>
                  <a:lnTo>
                    <a:pt x="7227" y="1403"/>
                  </a:lnTo>
                  <a:lnTo>
                    <a:pt x="7286" y="1424"/>
                  </a:lnTo>
                  <a:lnTo>
                    <a:pt x="7392" y="1465"/>
                  </a:lnTo>
                  <a:lnTo>
                    <a:pt x="7452" y="1541"/>
                  </a:lnTo>
                  <a:lnTo>
                    <a:pt x="7381" y="1548"/>
                  </a:lnTo>
                  <a:lnTo>
                    <a:pt x="7215" y="1493"/>
                  </a:lnTo>
                  <a:lnTo>
                    <a:pt x="7061" y="1396"/>
                  </a:lnTo>
                  <a:lnTo>
                    <a:pt x="6907" y="1334"/>
                  </a:lnTo>
                  <a:lnTo>
                    <a:pt x="6789" y="1299"/>
                  </a:lnTo>
                  <a:lnTo>
                    <a:pt x="6801" y="1320"/>
                  </a:lnTo>
                  <a:lnTo>
                    <a:pt x="6813" y="1341"/>
                  </a:lnTo>
                  <a:lnTo>
                    <a:pt x="6801" y="1361"/>
                  </a:lnTo>
                  <a:lnTo>
                    <a:pt x="6813" y="1389"/>
                  </a:lnTo>
                  <a:lnTo>
                    <a:pt x="6825" y="1417"/>
                  </a:lnTo>
                  <a:lnTo>
                    <a:pt x="6837" y="1431"/>
                  </a:lnTo>
                  <a:lnTo>
                    <a:pt x="6860" y="1451"/>
                  </a:lnTo>
                  <a:lnTo>
                    <a:pt x="6907" y="1500"/>
                  </a:lnTo>
                  <a:lnTo>
                    <a:pt x="6919" y="1513"/>
                  </a:lnTo>
                  <a:lnTo>
                    <a:pt x="6943" y="1520"/>
                  </a:lnTo>
                  <a:lnTo>
                    <a:pt x="6978" y="1527"/>
                  </a:lnTo>
                  <a:lnTo>
                    <a:pt x="6990" y="1534"/>
                  </a:lnTo>
                  <a:lnTo>
                    <a:pt x="7014" y="1555"/>
                  </a:lnTo>
                  <a:lnTo>
                    <a:pt x="7002" y="1596"/>
                  </a:lnTo>
                  <a:lnTo>
                    <a:pt x="6978" y="1631"/>
                  </a:lnTo>
                  <a:lnTo>
                    <a:pt x="6612" y="1520"/>
                  </a:lnTo>
                  <a:lnTo>
                    <a:pt x="6789" y="1700"/>
                  </a:lnTo>
                  <a:lnTo>
                    <a:pt x="6813" y="1734"/>
                  </a:lnTo>
                  <a:lnTo>
                    <a:pt x="6801" y="1755"/>
                  </a:lnTo>
                  <a:lnTo>
                    <a:pt x="6766" y="1769"/>
                  </a:lnTo>
                  <a:lnTo>
                    <a:pt x="6706" y="1769"/>
                  </a:lnTo>
                  <a:lnTo>
                    <a:pt x="6647" y="1755"/>
                  </a:lnTo>
                  <a:lnTo>
                    <a:pt x="6576" y="1755"/>
                  </a:lnTo>
                  <a:lnTo>
                    <a:pt x="6576" y="1831"/>
                  </a:lnTo>
                  <a:lnTo>
                    <a:pt x="6565" y="1859"/>
                  </a:lnTo>
                  <a:lnTo>
                    <a:pt x="6529" y="1900"/>
                  </a:lnTo>
                  <a:lnTo>
                    <a:pt x="6529" y="1921"/>
                  </a:lnTo>
                  <a:lnTo>
                    <a:pt x="6541" y="1942"/>
                  </a:lnTo>
                  <a:lnTo>
                    <a:pt x="6600" y="1990"/>
                  </a:lnTo>
                  <a:lnTo>
                    <a:pt x="6612" y="2011"/>
                  </a:lnTo>
                  <a:lnTo>
                    <a:pt x="6588" y="2031"/>
                  </a:lnTo>
                  <a:lnTo>
                    <a:pt x="6494" y="2059"/>
                  </a:lnTo>
                  <a:lnTo>
                    <a:pt x="6186" y="2121"/>
                  </a:lnTo>
                  <a:lnTo>
                    <a:pt x="6139" y="2128"/>
                  </a:lnTo>
                  <a:lnTo>
                    <a:pt x="6091" y="2107"/>
                  </a:lnTo>
                  <a:lnTo>
                    <a:pt x="6009" y="2114"/>
                  </a:lnTo>
                  <a:lnTo>
                    <a:pt x="6009" y="2149"/>
                  </a:lnTo>
                  <a:lnTo>
                    <a:pt x="6032" y="2183"/>
                  </a:lnTo>
                  <a:lnTo>
                    <a:pt x="6068" y="2252"/>
                  </a:lnTo>
                  <a:lnTo>
                    <a:pt x="6044" y="2308"/>
                  </a:lnTo>
                  <a:lnTo>
                    <a:pt x="6056" y="2342"/>
                  </a:lnTo>
                  <a:lnTo>
                    <a:pt x="6091" y="2418"/>
                  </a:lnTo>
                  <a:lnTo>
                    <a:pt x="6115" y="2453"/>
                  </a:lnTo>
                  <a:lnTo>
                    <a:pt x="6115" y="2494"/>
                  </a:lnTo>
                  <a:lnTo>
                    <a:pt x="6127" y="2529"/>
                  </a:lnTo>
                  <a:lnTo>
                    <a:pt x="6151" y="2556"/>
                  </a:lnTo>
                  <a:lnTo>
                    <a:pt x="6186" y="2660"/>
                  </a:lnTo>
                  <a:lnTo>
                    <a:pt x="6115" y="2618"/>
                  </a:lnTo>
                  <a:lnTo>
                    <a:pt x="6044" y="2639"/>
                  </a:lnTo>
                  <a:lnTo>
                    <a:pt x="5973" y="2605"/>
                  </a:lnTo>
                  <a:lnTo>
                    <a:pt x="5950" y="2584"/>
                  </a:lnTo>
                  <a:lnTo>
                    <a:pt x="5902" y="2570"/>
                  </a:lnTo>
                  <a:lnTo>
                    <a:pt x="5843" y="2577"/>
                  </a:lnTo>
                  <a:lnTo>
                    <a:pt x="5772" y="2591"/>
                  </a:lnTo>
                  <a:lnTo>
                    <a:pt x="5654" y="2639"/>
                  </a:lnTo>
                  <a:lnTo>
                    <a:pt x="5607" y="2639"/>
                  </a:lnTo>
                  <a:lnTo>
                    <a:pt x="5559" y="2632"/>
                  </a:lnTo>
                  <a:lnTo>
                    <a:pt x="5512" y="2639"/>
                  </a:lnTo>
                  <a:lnTo>
                    <a:pt x="5453" y="2653"/>
                  </a:lnTo>
                  <a:lnTo>
                    <a:pt x="5299" y="2722"/>
                  </a:lnTo>
                  <a:lnTo>
                    <a:pt x="5228" y="2784"/>
                  </a:lnTo>
                  <a:lnTo>
                    <a:pt x="5062" y="2867"/>
                  </a:lnTo>
                  <a:lnTo>
                    <a:pt x="5015" y="2888"/>
                  </a:lnTo>
                  <a:lnTo>
                    <a:pt x="4909" y="2888"/>
                  </a:lnTo>
                  <a:lnTo>
                    <a:pt x="4790" y="2902"/>
                  </a:lnTo>
                  <a:lnTo>
                    <a:pt x="4873" y="3012"/>
                  </a:lnTo>
                  <a:lnTo>
                    <a:pt x="4861" y="3033"/>
                  </a:lnTo>
                  <a:lnTo>
                    <a:pt x="4838" y="3047"/>
                  </a:lnTo>
                  <a:lnTo>
                    <a:pt x="4779" y="3060"/>
                  </a:lnTo>
                  <a:lnTo>
                    <a:pt x="4696" y="3067"/>
                  </a:lnTo>
                  <a:lnTo>
                    <a:pt x="4613" y="3060"/>
                  </a:lnTo>
                  <a:lnTo>
                    <a:pt x="4566" y="3047"/>
                  </a:lnTo>
                  <a:lnTo>
                    <a:pt x="4542" y="3047"/>
                  </a:lnTo>
                  <a:lnTo>
                    <a:pt x="4530" y="3054"/>
                  </a:lnTo>
                  <a:lnTo>
                    <a:pt x="4507" y="3074"/>
                  </a:lnTo>
                  <a:lnTo>
                    <a:pt x="4424" y="3109"/>
                  </a:lnTo>
                  <a:lnTo>
                    <a:pt x="4388" y="3116"/>
                  </a:lnTo>
                  <a:lnTo>
                    <a:pt x="4377" y="3129"/>
                  </a:lnTo>
                  <a:lnTo>
                    <a:pt x="4388" y="3143"/>
                  </a:lnTo>
                  <a:lnTo>
                    <a:pt x="4436" y="3199"/>
                  </a:lnTo>
                  <a:lnTo>
                    <a:pt x="4518" y="3295"/>
                  </a:lnTo>
                  <a:lnTo>
                    <a:pt x="4530" y="3323"/>
                  </a:lnTo>
                  <a:lnTo>
                    <a:pt x="4495" y="3350"/>
                  </a:lnTo>
                  <a:lnTo>
                    <a:pt x="4518" y="3392"/>
                  </a:lnTo>
                  <a:lnTo>
                    <a:pt x="4507" y="3420"/>
                  </a:lnTo>
                  <a:lnTo>
                    <a:pt x="4495" y="3461"/>
                  </a:lnTo>
                  <a:lnTo>
                    <a:pt x="4447" y="3523"/>
                  </a:lnTo>
                  <a:lnTo>
                    <a:pt x="4412" y="3620"/>
                  </a:lnTo>
                  <a:lnTo>
                    <a:pt x="4400" y="3654"/>
                  </a:lnTo>
                  <a:lnTo>
                    <a:pt x="4400" y="3682"/>
                  </a:lnTo>
                  <a:lnTo>
                    <a:pt x="4377" y="3703"/>
                  </a:lnTo>
                  <a:lnTo>
                    <a:pt x="4341" y="3723"/>
                  </a:lnTo>
                  <a:lnTo>
                    <a:pt x="4306" y="3730"/>
                  </a:lnTo>
                  <a:lnTo>
                    <a:pt x="4235" y="3765"/>
                  </a:lnTo>
                  <a:lnTo>
                    <a:pt x="4164" y="3848"/>
                  </a:lnTo>
                  <a:lnTo>
                    <a:pt x="4093" y="3931"/>
                  </a:lnTo>
                  <a:lnTo>
                    <a:pt x="3927" y="3993"/>
                  </a:lnTo>
                  <a:lnTo>
                    <a:pt x="3821" y="4020"/>
                  </a:lnTo>
                  <a:lnTo>
                    <a:pt x="3454" y="4179"/>
                  </a:lnTo>
                  <a:lnTo>
                    <a:pt x="3277" y="4297"/>
                  </a:lnTo>
                  <a:lnTo>
                    <a:pt x="3087" y="4469"/>
                  </a:lnTo>
                  <a:lnTo>
                    <a:pt x="3028" y="4504"/>
                  </a:lnTo>
                  <a:lnTo>
                    <a:pt x="3005" y="4525"/>
                  </a:lnTo>
                  <a:lnTo>
                    <a:pt x="3005" y="4538"/>
                  </a:lnTo>
                  <a:lnTo>
                    <a:pt x="3028" y="4552"/>
                  </a:lnTo>
                  <a:lnTo>
                    <a:pt x="3064" y="4573"/>
                  </a:lnTo>
                  <a:lnTo>
                    <a:pt x="3111" y="4628"/>
                  </a:lnTo>
                  <a:lnTo>
                    <a:pt x="3206" y="4676"/>
                  </a:lnTo>
                  <a:lnTo>
                    <a:pt x="3241" y="4718"/>
                  </a:lnTo>
                  <a:lnTo>
                    <a:pt x="3170" y="4980"/>
                  </a:lnTo>
                  <a:lnTo>
                    <a:pt x="3135" y="5049"/>
                  </a:lnTo>
                  <a:lnTo>
                    <a:pt x="3087" y="5077"/>
                  </a:lnTo>
                  <a:lnTo>
                    <a:pt x="3087" y="5084"/>
                  </a:lnTo>
                  <a:lnTo>
                    <a:pt x="3099" y="5132"/>
                  </a:lnTo>
                  <a:lnTo>
                    <a:pt x="3087" y="5201"/>
                  </a:lnTo>
                  <a:lnTo>
                    <a:pt x="3052" y="5277"/>
                  </a:lnTo>
                  <a:lnTo>
                    <a:pt x="3040" y="5319"/>
                  </a:lnTo>
                  <a:lnTo>
                    <a:pt x="3052" y="5346"/>
                  </a:lnTo>
                  <a:lnTo>
                    <a:pt x="3111" y="5429"/>
                  </a:lnTo>
                  <a:lnTo>
                    <a:pt x="3135" y="5457"/>
                  </a:lnTo>
                  <a:lnTo>
                    <a:pt x="3194" y="5450"/>
                  </a:lnTo>
                  <a:lnTo>
                    <a:pt x="3229" y="5443"/>
                  </a:lnTo>
                  <a:lnTo>
                    <a:pt x="3241" y="5450"/>
                  </a:lnTo>
                  <a:lnTo>
                    <a:pt x="3253" y="5464"/>
                  </a:lnTo>
                  <a:lnTo>
                    <a:pt x="3265" y="5519"/>
                  </a:lnTo>
                  <a:lnTo>
                    <a:pt x="3312" y="5574"/>
                  </a:lnTo>
                  <a:lnTo>
                    <a:pt x="3371" y="5616"/>
                  </a:lnTo>
                  <a:lnTo>
                    <a:pt x="3442" y="5643"/>
                  </a:lnTo>
                  <a:lnTo>
                    <a:pt x="3537" y="5664"/>
                  </a:lnTo>
                  <a:lnTo>
                    <a:pt x="3631" y="5664"/>
                  </a:lnTo>
                  <a:lnTo>
                    <a:pt x="3762" y="5657"/>
                  </a:lnTo>
                  <a:lnTo>
                    <a:pt x="3809" y="5664"/>
                  </a:lnTo>
                  <a:lnTo>
                    <a:pt x="3880" y="5706"/>
                  </a:lnTo>
                  <a:lnTo>
                    <a:pt x="3915" y="5719"/>
                  </a:lnTo>
                  <a:lnTo>
                    <a:pt x="4010" y="5733"/>
                  </a:lnTo>
                  <a:lnTo>
                    <a:pt x="3998" y="5768"/>
                  </a:lnTo>
                  <a:lnTo>
                    <a:pt x="3986" y="5782"/>
                  </a:lnTo>
                  <a:lnTo>
                    <a:pt x="3998" y="5795"/>
                  </a:lnTo>
                  <a:lnTo>
                    <a:pt x="4057" y="5830"/>
                  </a:lnTo>
                  <a:lnTo>
                    <a:pt x="4081" y="5851"/>
                  </a:lnTo>
                  <a:lnTo>
                    <a:pt x="4093" y="5871"/>
                  </a:lnTo>
                  <a:lnTo>
                    <a:pt x="4105" y="5899"/>
                  </a:lnTo>
                  <a:lnTo>
                    <a:pt x="4128" y="5933"/>
                  </a:lnTo>
                  <a:lnTo>
                    <a:pt x="3229" y="6362"/>
                  </a:lnTo>
                  <a:lnTo>
                    <a:pt x="3158" y="6438"/>
                  </a:lnTo>
                  <a:lnTo>
                    <a:pt x="3087" y="6493"/>
                  </a:lnTo>
                  <a:lnTo>
                    <a:pt x="3052" y="6520"/>
                  </a:lnTo>
                  <a:lnTo>
                    <a:pt x="3005" y="6583"/>
                  </a:lnTo>
                  <a:lnTo>
                    <a:pt x="2969" y="6811"/>
                  </a:lnTo>
                  <a:lnTo>
                    <a:pt x="2934" y="6873"/>
                  </a:lnTo>
                  <a:lnTo>
                    <a:pt x="2886" y="6921"/>
                  </a:lnTo>
                  <a:lnTo>
                    <a:pt x="2839" y="6935"/>
                  </a:lnTo>
                  <a:lnTo>
                    <a:pt x="2792" y="6956"/>
                  </a:lnTo>
                  <a:lnTo>
                    <a:pt x="2780" y="6983"/>
                  </a:lnTo>
                  <a:lnTo>
                    <a:pt x="2780" y="7025"/>
                  </a:lnTo>
                  <a:lnTo>
                    <a:pt x="2839" y="7087"/>
                  </a:lnTo>
                  <a:lnTo>
                    <a:pt x="2910" y="7121"/>
                  </a:lnTo>
                  <a:lnTo>
                    <a:pt x="2993" y="7156"/>
                  </a:lnTo>
                  <a:lnTo>
                    <a:pt x="3076" y="7190"/>
                  </a:lnTo>
                  <a:lnTo>
                    <a:pt x="3123" y="7246"/>
                  </a:lnTo>
                  <a:lnTo>
                    <a:pt x="3182" y="7432"/>
                  </a:lnTo>
                  <a:lnTo>
                    <a:pt x="3182" y="7501"/>
                  </a:lnTo>
                  <a:lnTo>
                    <a:pt x="3158" y="7563"/>
                  </a:lnTo>
                  <a:lnTo>
                    <a:pt x="3087" y="7660"/>
                  </a:lnTo>
                  <a:lnTo>
                    <a:pt x="2957" y="7750"/>
                  </a:lnTo>
                  <a:lnTo>
                    <a:pt x="2875" y="7798"/>
                  </a:lnTo>
                  <a:lnTo>
                    <a:pt x="2804" y="7805"/>
                  </a:lnTo>
                  <a:lnTo>
                    <a:pt x="2733" y="7798"/>
                  </a:lnTo>
                  <a:lnTo>
                    <a:pt x="2638" y="7757"/>
                  </a:lnTo>
                  <a:lnTo>
                    <a:pt x="2591" y="7722"/>
                  </a:lnTo>
                  <a:lnTo>
                    <a:pt x="2532" y="7625"/>
                  </a:lnTo>
                  <a:lnTo>
                    <a:pt x="2484" y="7584"/>
                  </a:lnTo>
                  <a:lnTo>
                    <a:pt x="2330" y="7515"/>
                  </a:lnTo>
                  <a:lnTo>
                    <a:pt x="2260" y="7639"/>
                  </a:lnTo>
                  <a:lnTo>
                    <a:pt x="2283" y="7695"/>
                  </a:lnTo>
                  <a:lnTo>
                    <a:pt x="2307" y="7729"/>
                  </a:lnTo>
                  <a:lnTo>
                    <a:pt x="2342" y="7757"/>
                  </a:lnTo>
                  <a:lnTo>
                    <a:pt x="2425" y="7805"/>
                  </a:lnTo>
                  <a:lnTo>
                    <a:pt x="2449" y="7840"/>
                  </a:lnTo>
                  <a:lnTo>
                    <a:pt x="2461" y="7888"/>
                  </a:lnTo>
                  <a:lnTo>
                    <a:pt x="2449" y="7943"/>
                  </a:lnTo>
                  <a:lnTo>
                    <a:pt x="2449" y="8033"/>
                  </a:lnTo>
                  <a:lnTo>
                    <a:pt x="2484" y="8109"/>
                  </a:lnTo>
                  <a:lnTo>
                    <a:pt x="2484" y="8164"/>
                  </a:lnTo>
                  <a:lnTo>
                    <a:pt x="2461" y="8233"/>
                  </a:lnTo>
                  <a:lnTo>
                    <a:pt x="2390" y="8323"/>
                  </a:lnTo>
                  <a:lnTo>
                    <a:pt x="2366" y="8392"/>
                  </a:lnTo>
                  <a:lnTo>
                    <a:pt x="2319" y="8454"/>
                  </a:lnTo>
                  <a:lnTo>
                    <a:pt x="2307" y="8503"/>
                  </a:lnTo>
                  <a:lnTo>
                    <a:pt x="2295" y="8558"/>
                  </a:lnTo>
                  <a:lnTo>
                    <a:pt x="2248" y="8585"/>
                  </a:lnTo>
                  <a:lnTo>
                    <a:pt x="2153" y="8613"/>
                  </a:lnTo>
                  <a:lnTo>
                    <a:pt x="2082" y="8620"/>
                  </a:lnTo>
                  <a:lnTo>
                    <a:pt x="1976" y="8613"/>
                  </a:lnTo>
                  <a:lnTo>
                    <a:pt x="1905" y="8620"/>
                  </a:lnTo>
                  <a:lnTo>
                    <a:pt x="675" y="7936"/>
                  </a:lnTo>
                  <a:lnTo>
                    <a:pt x="651" y="7840"/>
                  </a:lnTo>
                  <a:lnTo>
                    <a:pt x="604" y="7750"/>
                  </a:lnTo>
                  <a:lnTo>
                    <a:pt x="556" y="7688"/>
                  </a:lnTo>
                  <a:lnTo>
                    <a:pt x="556" y="7667"/>
                  </a:lnTo>
                  <a:lnTo>
                    <a:pt x="556" y="7639"/>
                  </a:lnTo>
                  <a:lnTo>
                    <a:pt x="592" y="7605"/>
                  </a:lnTo>
                  <a:lnTo>
                    <a:pt x="604" y="7584"/>
                  </a:lnTo>
                  <a:lnTo>
                    <a:pt x="604" y="7501"/>
                  </a:lnTo>
                  <a:lnTo>
                    <a:pt x="580" y="7467"/>
                  </a:lnTo>
                  <a:lnTo>
                    <a:pt x="367" y="7308"/>
                  </a:lnTo>
                  <a:lnTo>
                    <a:pt x="355" y="7287"/>
                  </a:lnTo>
                  <a:lnTo>
                    <a:pt x="308" y="7273"/>
                  </a:lnTo>
                  <a:lnTo>
                    <a:pt x="284" y="7239"/>
                  </a:lnTo>
                  <a:lnTo>
                    <a:pt x="296" y="7163"/>
                  </a:lnTo>
                  <a:lnTo>
                    <a:pt x="284" y="7142"/>
                  </a:lnTo>
                  <a:lnTo>
                    <a:pt x="273" y="7121"/>
                  </a:lnTo>
                  <a:lnTo>
                    <a:pt x="261" y="7101"/>
                  </a:lnTo>
                  <a:lnTo>
                    <a:pt x="284" y="7080"/>
                  </a:lnTo>
                  <a:lnTo>
                    <a:pt x="308" y="7045"/>
                  </a:lnTo>
                  <a:lnTo>
                    <a:pt x="308" y="7032"/>
                  </a:lnTo>
                  <a:lnTo>
                    <a:pt x="284" y="7011"/>
                  </a:lnTo>
                  <a:lnTo>
                    <a:pt x="261" y="6983"/>
                  </a:lnTo>
                  <a:lnTo>
                    <a:pt x="237" y="6859"/>
                  </a:lnTo>
                  <a:lnTo>
                    <a:pt x="237" y="6811"/>
                  </a:lnTo>
                  <a:lnTo>
                    <a:pt x="284" y="6672"/>
                  </a:lnTo>
                  <a:lnTo>
                    <a:pt x="308" y="6652"/>
                  </a:lnTo>
                  <a:lnTo>
                    <a:pt x="344" y="6631"/>
                  </a:lnTo>
                  <a:lnTo>
                    <a:pt x="391" y="6500"/>
                  </a:lnTo>
                  <a:lnTo>
                    <a:pt x="379" y="6472"/>
                  </a:lnTo>
                  <a:lnTo>
                    <a:pt x="450" y="6348"/>
                  </a:lnTo>
                  <a:lnTo>
                    <a:pt x="450" y="6299"/>
                  </a:lnTo>
                  <a:lnTo>
                    <a:pt x="450" y="6258"/>
                  </a:lnTo>
                  <a:lnTo>
                    <a:pt x="426" y="6189"/>
                  </a:lnTo>
                  <a:lnTo>
                    <a:pt x="379" y="6127"/>
                  </a:lnTo>
                  <a:lnTo>
                    <a:pt x="379" y="6120"/>
                  </a:lnTo>
                  <a:lnTo>
                    <a:pt x="308" y="6099"/>
                  </a:lnTo>
                  <a:lnTo>
                    <a:pt x="296" y="6099"/>
                  </a:lnTo>
                  <a:lnTo>
                    <a:pt x="261" y="6072"/>
                  </a:lnTo>
                  <a:lnTo>
                    <a:pt x="237" y="6051"/>
                  </a:lnTo>
                  <a:lnTo>
                    <a:pt x="202" y="6030"/>
                  </a:lnTo>
                  <a:lnTo>
                    <a:pt x="154" y="6023"/>
                  </a:lnTo>
                  <a:lnTo>
                    <a:pt x="119" y="5996"/>
                  </a:lnTo>
                  <a:lnTo>
                    <a:pt x="119" y="5975"/>
                  </a:lnTo>
                  <a:lnTo>
                    <a:pt x="131" y="5954"/>
                  </a:lnTo>
                  <a:lnTo>
                    <a:pt x="142" y="5913"/>
                  </a:lnTo>
                  <a:lnTo>
                    <a:pt x="154" y="5892"/>
                  </a:lnTo>
                  <a:lnTo>
                    <a:pt x="154" y="5878"/>
                  </a:lnTo>
                  <a:lnTo>
                    <a:pt x="154" y="5871"/>
                  </a:lnTo>
                  <a:lnTo>
                    <a:pt x="119" y="5851"/>
                  </a:lnTo>
                  <a:lnTo>
                    <a:pt x="107" y="5844"/>
                  </a:lnTo>
                  <a:lnTo>
                    <a:pt x="95" y="5816"/>
                  </a:lnTo>
                  <a:lnTo>
                    <a:pt x="60" y="5775"/>
                  </a:lnTo>
                  <a:lnTo>
                    <a:pt x="60" y="5747"/>
                  </a:lnTo>
                  <a:lnTo>
                    <a:pt x="60" y="5692"/>
                  </a:lnTo>
                  <a:lnTo>
                    <a:pt x="60" y="5685"/>
                  </a:lnTo>
                  <a:lnTo>
                    <a:pt x="48" y="5664"/>
                  </a:lnTo>
                  <a:lnTo>
                    <a:pt x="12" y="5636"/>
                  </a:lnTo>
                  <a:lnTo>
                    <a:pt x="1" y="5623"/>
                  </a:lnTo>
                  <a:lnTo>
                    <a:pt x="12" y="5595"/>
                  </a:lnTo>
                  <a:lnTo>
                    <a:pt x="36" y="5574"/>
                  </a:lnTo>
                  <a:close/>
                  <a:moveTo>
                    <a:pt x="5713" y="146"/>
                  </a:moveTo>
                  <a:lnTo>
                    <a:pt x="5689" y="132"/>
                  </a:lnTo>
                  <a:lnTo>
                    <a:pt x="5630" y="98"/>
                  </a:lnTo>
                  <a:lnTo>
                    <a:pt x="5630" y="111"/>
                  </a:lnTo>
                  <a:lnTo>
                    <a:pt x="5630" y="111"/>
                  </a:lnTo>
                  <a:lnTo>
                    <a:pt x="5607" y="77"/>
                  </a:lnTo>
                  <a:lnTo>
                    <a:pt x="5618" y="22"/>
                  </a:lnTo>
                  <a:lnTo>
                    <a:pt x="5630" y="1"/>
                  </a:lnTo>
                  <a:lnTo>
                    <a:pt x="5630" y="1"/>
                  </a:lnTo>
                  <a:lnTo>
                    <a:pt x="5642" y="15"/>
                  </a:lnTo>
                  <a:lnTo>
                    <a:pt x="5784" y="35"/>
                  </a:lnTo>
                  <a:lnTo>
                    <a:pt x="5808" y="77"/>
                  </a:lnTo>
                  <a:lnTo>
                    <a:pt x="5784" y="118"/>
                  </a:lnTo>
                  <a:lnTo>
                    <a:pt x="5713" y="146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7" name="Google Shape;627;p22">
              <a:extLst>
                <a:ext uri="{FF2B5EF4-FFF2-40B4-BE49-F238E27FC236}">
                  <a16:creationId xmlns:a16="http://schemas.microsoft.com/office/drawing/2014/main" id="{681C7FE4-1A5F-FE7A-D9EA-1C41E780F14D}"/>
                </a:ext>
              </a:extLst>
            </p:cNvPr>
            <p:cNvSpPr/>
            <p:nvPr/>
          </p:nvSpPr>
          <p:spPr>
            <a:xfrm flipH="1">
              <a:off x="4032667" y="1456840"/>
              <a:ext cx="126808" cy="177862"/>
            </a:xfrm>
            <a:custGeom>
              <a:avLst/>
              <a:gdLst/>
              <a:ahLst/>
              <a:cxnLst/>
              <a:rect l="l" t="t" r="r" b="b"/>
              <a:pathLst>
                <a:path w="2083" h="1866" extrusionOk="0">
                  <a:moveTo>
                    <a:pt x="1" y="760"/>
                  </a:moveTo>
                  <a:lnTo>
                    <a:pt x="12" y="712"/>
                  </a:lnTo>
                  <a:lnTo>
                    <a:pt x="12" y="691"/>
                  </a:lnTo>
                  <a:lnTo>
                    <a:pt x="83" y="594"/>
                  </a:lnTo>
                  <a:lnTo>
                    <a:pt x="83" y="560"/>
                  </a:lnTo>
                  <a:lnTo>
                    <a:pt x="72" y="511"/>
                  </a:lnTo>
                  <a:lnTo>
                    <a:pt x="36" y="470"/>
                  </a:lnTo>
                  <a:lnTo>
                    <a:pt x="12" y="429"/>
                  </a:lnTo>
                  <a:lnTo>
                    <a:pt x="36" y="387"/>
                  </a:lnTo>
                  <a:lnTo>
                    <a:pt x="72" y="360"/>
                  </a:lnTo>
                  <a:lnTo>
                    <a:pt x="107" y="332"/>
                  </a:lnTo>
                  <a:lnTo>
                    <a:pt x="142" y="304"/>
                  </a:lnTo>
                  <a:lnTo>
                    <a:pt x="178" y="215"/>
                  </a:lnTo>
                  <a:lnTo>
                    <a:pt x="202" y="180"/>
                  </a:lnTo>
                  <a:lnTo>
                    <a:pt x="296" y="118"/>
                  </a:lnTo>
                  <a:lnTo>
                    <a:pt x="450" y="35"/>
                  </a:lnTo>
                  <a:lnTo>
                    <a:pt x="485" y="0"/>
                  </a:lnTo>
                  <a:lnTo>
                    <a:pt x="485" y="21"/>
                  </a:lnTo>
                  <a:lnTo>
                    <a:pt x="474" y="63"/>
                  </a:lnTo>
                  <a:lnTo>
                    <a:pt x="545" y="90"/>
                  </a:lnTo>
                  <a:lnTo>
                    <a:pt x="675" y="97"/>
                  </a:lnTo>
                  <a:lnTo>
                    <a:pt x="781" y="97"/>
                  </a:lnTo>
                  <a:lnTo>
                    <a:pt x="781" y="139"/>
                  </a:lnTo>
                  <a:lnTo>
                    <a:pt x="876" y="180"/>
                  </a:lnTo>
                  <a:lnTo>
                    <a:pt x="923" y="215"/>
                  </a:lnTo>
                  <a:lnTo>
                    <a:pt x="994" y="228"/>
                  </a:lnTo>
                  <a:lnTo>
                    <a:pt x="1065" y="235"/>
                  </a:lnTo>
                  <a:lnTo>
                    <a:pt x="1124" y="249"/>
                  </a:lnTo>
                  <a:lnTo>
                    <a:pt x="1160" y="263"/>
                  </a:lnTo>
                  <a:lnTo>
                    <a:pt x="1171" y="277"/>
                  </a:lnTo>
                  <a:lnTo>
                    <a:pt x="1195" y="332"/>
                  </a:lnTo>
                  <a:lnTo>
                    <a:pt x="1207" y="353"/>
                  </a:lnTo>
                  <a:lnTo>
                    <a:pt x="1207" y="394"/>
                  </a:lnTo>
                  <a:lnTo>
                    <a:pt x="1254" y="429"/>
                  </a:lnTo>
                  <a:lnTo>
                    <a:pt x="1337" y="449"/>
                  </a:lnTo>
                  <a:lnTo>
                    <a:pt x="1479" y="470"/>
                  </a:lnTo>
                  <a:lnTo>
                    <a:pt x="1727" y="567"/>
                  </a:lnTo>
                  <a:lnTo>
                    <a:pt x="1763" y="581"/>
                  </a:lnTo>
                  <a:lnTo>
                    <a:pt x="1810" y="581"/>
                  </a:lnTo>
                  <a:lnTo>
                    <a:pt x="1846" y="587"/>
                  </a:lnTo>
                  <a:lnTo>
                    <a:pt x="1893" y="594"/>
                  </a:lnTo>
                  <a:lnTo>
                    <a:pt x="1940" y="629"/>
                  </a:lnTo>
                  <a:lnTo>
                    <a:pt x="1940" y="629"/>
                  </a:lnTo>
                  <a:lnTo>
                    <a:pt x="1928" y="650"/>
                  </a:lnTo>
                  <a:lnTo>
                    <a:pt x="1917" y="705"/>
                  </a:lnTo>
                  <a:lnTo>
                    <a:pt x="1940" y="739"/>
                  </a:lnTo>
                  <a:lnTo>
                    <a:pt x="1940" y="739"/>
                  </a:lnTo>
                  <a:lnTo>
                    <a:pt x="1940" y="753"/>
                  </a:lnTo>
                  <a:lnTo>
                    <a:pt x="1940" y="767"/>
                  </a:lnTo>
                  <a:lnTo>
                    <a:pt x="1928" y="788"/>
                  </a:lnTo>
                  <a:lnTo>
                    <a:pt x="1917" y="802"/>
                  </a:lnTo>
                  <a:lnTo>
                    <a:pt x="1999" y="850"/>
                  </a:lnTo>
                  <a:lnTo>
                    <a:pt x="2023" y="871"/>
                  </a:lnTo>
                  <a:lnTo>
                    <a:pt x="2047" y="871"/>
                  </a:lnTo>
                  <a:lnTo>
                    <a:pt x="2047" y="864"/>
                  </a:lnTo>
                  <a:lnTo>
                    <a:pt x="2047" y="864"/>
                  </a:lnTo>
                  <a:lnTo>
                    <a:pt x="2070" y="884"/>
                  </a:lnTo>
                  <a:lnTo>
                    <a:pt x="2070" y="898"/>
                  </a:lnTo>
                  <a:lnTo>
                    <a:pt x="2082" y="919"/>
                  </a:lnTo>
                  <a:lnTo>
                    <a:pt x="2082" y="926"/>
                  </a:lnTo>
                  <a:lnTo>
                    <a:pt x="2070" y="940"/>
                  </a:lnTo>
                  <a:lnTo>
                    <a:pt x="2047" y="960"/>
                  </a:lnTo>
                  <a:lnTo>
                    <a:pt x="1976" y="995"/>
                  </a:lnTo>
                  <a:lnTo>
                    <a:pt x="1964" y="1002"/>
                  </a:lnTo>
                  <a:lnTo>
                    <a:pt x="1952" y="1016"/>
                  </a:lnTo>
                  <a:lnTo>
                    <a:pt x="1940" y="1029"/>
                  </a:lnTo>
                  <a:lnTo>
                    <a:pt x="1940" y="1043"/>
                  </a:lnTo>
                  <a:lnTo>
                    <a:pt x="1940" y="1092"/>
                  </a:lnTo>
                  <a:lnTo>
                    <a:pt x="1952" y="1112"/>
                  </a:lnTo>
                  <a:lnTo>
                    <a:pt x="1964" y="1119"/>
                  </a:lnTo>
                  <a:lnTo>
                    <a:pt x="1999" y="1133"/>
                  </a:lnTo>
                  <a:lnTo>
                    <a:pt x="2035" y="1147"/>
                  </a:lnTo>
                  <a:lnTo>
                    <a:pt x="2047" y="1181"/>
                  </a:lnTo>
                  <a:lnTo>
                    <a:pt x="2082" y="1257"/>
                  </a:lnTo>
                  <a:lnTo>
                    <a:pt x="2082" y="1264"/>
                  </a:lnTo>
                  <a:lnTo>
                    <a:pt x="2070" y="1299"/>
                  </a:lnTo>
                  <a:lnTo>
                    <a:pt x="2035" y="1333"/>
                  </a:lnTo>
                  <a:lnTo>
                    <a:pt x="2035" y="1340"/>
                  </a:lnTo>
                  <a:lnTo>
                    <a:pt x="2023" y="1354"/>
                  </a:lnTo>
                  <a:lnTo>
                    <a:pt x="1999" y="1361"/>
                  </a:lnTo>
                  <a:lnTo>
                    <a:pt x="1846" y="1368"/>
                  </a:lnTo>
                  <a:lnTo>
                    <a:pt x="1786" y="1375"/>
                  </a:lnTo>
                  <a:lnTo>
                    <a:pt x="1739" y="1389"/>
                  </a:lnTo>
                  <a:lnTo>
                    <a:pt x="1727" y="1389"/>
                  </a:lnTo>
                  <a:lnTo>
                    <a:pt x="1715" y="1402"/>
                  </a:lnTo>
                  <a:lnTo>
                    <a:pt x="1715" y="1409"/>
                  </a:lnTo>
                  <a:lnTo>
                    <a:pt x="1739" y="1437"/>
                  </a:lnTo>
                  <a:lnTo>
                    <a:pt x="1692" y="1458"/>
                  </a:lnTo>
                  <a:lnTo>
                    <a:pt x="1574" y="1561"/>
                  </a:lnTo>
                  <a:lnTo>
                    <a:pt x="1361" y="1534"/>
                  </a:lnTo>
                  <a:lnTo>
                    <a:pt x="1183" y="1630"/>
                  </a:lnTo>
                  <a:lnTo>
                    <a:pt x="1124" y="1637"/>
                  </a:lnTo>
                  <a:lnTo>
                    <a:pt x="1100" y="1644"/>
                  </a:lnTo>
                  <a:lnTo>
                    <a:pt x="1006" y="1692"/>
                  </a:lnTo>
                  <a:lnTo>
                    <a:pt x="828" y="1810"/>
                  </a:lnTo>
                  <a:lnTo>
                    <a:pt x="757" y="1865"/>
                  </a:lnTo>
                  <a:lnTo>
                    <a:pt x="545" y="1630"/>
                  </a:lnTo>
                  <a:lnTo>
                    <a:pt x="485" y="1589"/>
                  </a:lnTo>
                  <a:lnTo>
                    <a:pt x="438" y="1547"/>
                  </a:lnTo>
                  <a:lnTo>
                    <a:pt x="415" y="1499"/>
                  </a:lnTo>
                  <a:lnTo>
                    <a:pt x="403" y="1396"/>
                  </a:lnTo>
                  <a:lnTo>
                    <a:pt x="332" y="1313"/>
                  </a:lnTo>
                  <a:lnTo>
                    <a:pt x="107" y="1223"/>
                  </a:lnTo>
                  <a:lnTo>
                    <a:pt x="36" y="1147"/>
                  </a:lnTo>
                  <a:lnTo>
                    <a:pt x="24" y="1099"/>
                  </a:lnTo>
                  <a:lnTo>
                    <a:pt x="36" y="953"/>
                  </a:lnTo>
                  <a:lnTo>
                    <a:pt x="1" y="760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8" name="Google Shape;628;p22">
              <a:extLst>
                <a:ext uri="{FF2B5EF4-FFF2-40B4-BE49-F238E27FC236}">
                  <a16:creationId xmlns:a16="http://schemas.microsoft.com/office/drawing/2014/main" id="{BCAE5D6C-C183-0B75-0E65-C3CE2596A4EA}"/>
                </a:ext>
              </a:extLst>
            </p:cNvPr>
            <p:cNvSpPr/>
            <p:nvPr/>
          </p:nvSpPr>
          <p:spPr>
            <a:xfrm flipH="1">
              <a:off x="4710938" y="2315939"/>
              <a:ext cx="679028" cy="229810"/>
            </a:xfrm>
            <a:custGeom>
              <a:avLst/>
              <a:gdLst/>
              <a:ahLst/>
              <a:cxnLst/>
              <a:rect l="l" t="t" r="r" b="b"/>
              <a:pathLst>
                <a:path w="11154" h="2411" extrusionOk="0">
                  <a:moveTo>
                    <a:pt x="48" y="2196"/>
                  </a:moveTo>
                  <a:lnTo>
                    <a:pt x="166" y="2114"/>
                  </a:lnTo>
                  <a:lnTo>
                    <a:pt x="450" y="1899"/>
                  </a:lnTo>
                  <a:lnTo>
                    <a:pt x="745" y="1685"/>
                  </a:lnTo>
                  <a:lnTo>
                    <a:pt x="1029" y="1471"/>
                  </a:lnTo>
                  <a:lnTo>
                    <a:pt x="1325" y="1257"/>
                  </a:lnTo>
                  <a:lnTo>
                    <a:pt x="1609" y="1043"/>
                  </a:lnTo>
                  <a:lnTo>
                    <a:pt x="1905" y="829"/>
                  </a:lnTo>
                  <a:lnTo>
                    <a:pt x="2188" y="615"/>
                  </a:lnTo>
                  <a:lnTo>
                    <a:pt x="2484" y="401"/>
                  </a:lnTo>
                  <a:lnTo>
                    <a:pt x="2543" y="352"/>
                  </a:lnTo>
                  <a:lnTo>
                    <a:pt x="2673" y="290"/>
                  </a:lnTo>
                  <a:lnTo>
                    <a:pt x="2780" y="270"/>
                  </a:lnTo>
                  <a:lnTo>
                    <a:pt x="2922" y="276"/>
                  </a:lnTo>
                  <a:lnTo>
                    <a:pt x="3064" y="297"/>
                  </a:lnTo>
                  <a:lnTo>
                    <a:pt x="3276" y="366"/>
                  </a:lnTo>
                  <a:lnTo>
                    <a:pt x="3395" y="366"/>
                  </a:lnTo>
                  <a:lnTo>
                    <a:pt x="3797" y="256"/>
                  </a:lnTo>
                  <a:lnTo>
                    <a:pt x="3844" y="242"/>
                  </a:lnTo>
                  <a:lnTo>
                    <a:pt x="3856" y="235"/>
                  </a:lnTo>
                  <a:lnTo>
                    <a:pt x="3880" y="214"/>
                  </a:lnTo>
                  <a:lnTo>
                    <a:pt x="3903" y="207"/>
                  </a:lnTo>
                  <a:lnTo>
                    <a:pt x="3939" y="207"/>
                  </a:lnTo>
                  <a:lnTo>
                    <a:pt x="4022" y="214"/>
                  </a:lnTo>
                  <a:lnTo>
                    <a:pt x="4069" y="214"/>
                  </a:lnTo>
                  <a:lnTo>
                    <a:pt x="4128" y="207"/>
                  </a:lnTo>
                  <a:lnTo>
                    <a:pt x="4163" y="194"/>
                  </a:lnTo>
                  <a:lnTo>
                    <a:pt x="4365" y="49"/>
                  </a:lnTo>
                  <a:lnTo>
                    <a:pt x="4388" y="35"/>
                  </a:lnTo>
                  <a:lnTo>
                    <a:pt x="4447" y="42"/>
                  </a:lnTo>
                  <a:lnTo>
                    <a:pt x="4554" y="62"/>
                  </a:lnTo>
                  <a:lnTo>
                    <a:pt x="4613" y="62"/>
                  </a:lnTo>
                  <a:lnTo>
                    <a:pt x="4743" y="42"/>
                  </a:lnTo>
                  <a:lnTo>
                    <a:pt x="4778" y="35"/>
                  </a:lnTo>
                  <a:lnTo>
                    <a:pt x="4838" y="7"/>
                  </a:lnTo>
                  <a:lnTo>
                    <a:pt x="4861" y="0"/>
                  </a:lnTo>
                  <a:lnTo>
                    <a:pt x="4980" y="0"/>
                  </a:lnTo>
                  <a:lnTo>
                    <a:pt x="5204" y="35"/>
                  </a:lnTo>
                  <a:lnTo>
                    <a:pt x="5370" y="42"/>
                  </a:lnTo>
                  <a:lnTo>
                    <a:pt x="5524" y="69"/>
                  </a:lnTo>
                  <a:lnTo>
                    <a:pt x="5595" y="69"/>
                  </a:lnTo>
                  <a:lnTo>
                    <a:pt x="5630" y="83"/>
                  </a:lnTo>
                  <a:lnTo>
                    <a:pt x="5642" y="104"/>
                  </a:lnTo>
                  <a:lnTo>
                    <a:pt x="5689" y="138"/>
                  </a:lnTo>
                  <a:lnTo>
                    <a:pt x="5855" y="207"/>
                  </a:lnTo>
                  <a:lnTo>
                    <a:pt x="6044" y="249"/>
                  </a:lnTo>
                  <a:lnTo>
                    <a:pt x="6245" y="263"/>
                  </a:lnTo>
                  <a:lnTo>
                    <a:pt x="6517" y="242"/>
                  </a:lnTo>
                  <a:lnTo>
                    <a:pt x="6552" y="256"/>
                  </a:lnTo>
                  <a:lnTo>
                    <a:pt x="6588" y="276"/>
                  </a:lnTo>
                  <a:lnTo>
                    <a:pt x="6635" y="297"/>
                  </a:lnTo>
                  <a:lnTo>
                    <a:pt x="6694" y="311"/>
                  </a:lnTo>
                  <a:lnTo>
                    <a:pt x="6742" y="304"/>
                  </a:lnTo>
                  <a:lnTo>
                    <a:pt x="6765" y="290"/>
                  </a:lnTo>
                  <a:lnTo>
                    <a:pt x="6813" y="276"/>
                  </a:lnTo>
                  <a:lnTo>
                    <a:pt x="7002" y="276"/>
                  </a:lnTo>
                  <a:lnTo>
                    <a:pt x="7049" y="263"/>
                  </a:lnTo>
                  <a:lnTo>
                    <a:pt x="7073" y="235"/>
                  </a:lnTo>
                  <a:lnTo>
                    <a:pt x="7073" y="207"/>
                  </a:lnTo>
                  <a:lnTo>
                    <a:pt x="7085" y="187"/>
                  </a:lnTo>
                  <a:lnTo>
                    <a:pt x="7120" y="166"/>
                  </a:lnTo>
                  <a:lnTo>
                    <a:pt x="7167" y="166"/>
                  </a:lnTo>
                  <a:lnTo>
                    <a:pt x="7333" y="180"/>
                  </a:lnTo>
                  <a:lnTo>
                    <a:pt x="7392" y="180"/>
                  </a:lnTo>
                  <a:lnTo>
                    <a:pt x="7522" y="159"/>
                  </a:lnTo>
                  <a:lnTo>
                    <a:pt x="7581" y="159"/>
                  </a:lnTo>
                  <a:lnTo>
                    <a:pt x="7641" y="166"/>
                  </a:lnTo>
                  <a:lnTo>
                    <a:pt x="7735" y="194"/>
                  </a:lnTo>
                  <a:lnTo>
                    <a:pt x="7782" y="200"/>
                  </a:lnTo>
                  <a:lnTo>
                    <a:pt x="7865" y="159"/>
                  </a:lnTo>
                  <a:lnTo>
                    <a:pt x="7948" y="145"/>
                  </a:lnTo>
                  <a:lnTo>
                    <a:pt x="8019" y="159"/>
                  </a:lnTo>
                  <a:lnTo>
                    <a:pt x="8019" y="166"/>
                  </a:lnTo>
                  <a:lnTo>
                    <a:pt x="8019" y="166"/>
                  </a:lnTo>
                  <a:lnTo>
                    <a:pt x="8090" y="166"/>
                  </a:lnTo>
                  <a:lnTo>
                    <a:pt x="8102" y="159"/>
                  </a:lnTo>
                  <a:lnTo>
                    <a:pt x="8102" y="152"/>
                  </a:lnTo>
                  <a:lnTo>
                    <a:pt x="8114" y="145"/>
                  </a:lnTo>
                  <a:lnTo>
                    <a:pt x="8125" y="131"/>
                  </a:lnTo>
                  <a:lnTo>
                    <a:pt x="8161" y="138"/>
                  </a:lnTo>
                  <a:lnTo>
                    <a:pt x="8220" y="152"/>
                  </a:lnTo>
                  <a:lnTo>
                    <a:pt x="8244" y="159"/>
                  </a:lnTo>
                  <a:lnTo>
                    <a:pt x="8267" y="159"/>
                  </a:lnTo>
                  <a:lnTo>
                    <a:pt x="8315" y="138"/>
                  </a:lnTo>
                  <a:lnTo>
                    <a:pt x="8338" y="125"/>
                  </a:lnTo>
                  <a:lnTo>
                    <a:pt x="8362" y="111"/>
                  </a:lnTo>
                  <a:lnTo>
                    <a:pt x="8492" y="104"/>
                  </a:lnTo>
                  <a:lnTo>
                    <a:pt x="8551" y="111"/>
                  </a:lnTo>
                  <a:lnTo>
                    <a:pt x="8575" y="125"/>
                  </a:lnTo>
                  <a:lnTo>
                    <a:pt x="8551" y="166"/>
                  </a:lnTo>
                  <a:lnTo>
                    <a:pt x="8669" y="145"/>
                  </a:lnTo>
                  <a:lnTo>
                    <a:pt x="8752" y="152"/>
                  </a:lnTo>
                  <a:lnTo>
                    <a:pt x="8847" y="159"/>
                  </a:lnTo>
                  <a:lnTo>
                    <a:pt x="8953" y="159"/>
                  </a:lnTo>
                  <a:lnTo>
                    <a:pt x="8942" y="200"/>
                  </a:lnTo>
                  <a:lnTo>
                    <a:pt x="8965" y="207"/>
                  </a:lnTo>
                  <a:lnTo>
                    <a:pt x="9012" y="207"/>
                  </a:lnTo>
                  <a:lnTo>
                    <a:pt x="9048" y="207"/>
                  </a:lnTo>
                  <a:lnTo>
                    <a:pt x="9095" y="221"/>
                  </a:lnTo>
                  <a:lnTo>
                    <a:pt x="9143" y="242"/>
                  </a:lnTo>
                  <a:lnTo>
                    <a:pt x="9178" y="256"/>
                  </a:lnTo>
                  <a:lnTo>
                    <a:pt x="9237" y="263"/>
                  </a:lnTo>
                  <a:lnTo>
                    <a:pt x="9367" y="256"/>
                  </a:lnTo>
                  <a:lnTo>
                    <a:pt x="9675" y="214"/>
                  </a:lnTo>
                  <a:lnTo>
                    <a:pt x="9687" y="221"/>
                  </a:lnTo>
                  <a:lnTo>
                    <a:pt x="9710" y="276"/>
                  </a:lnTo>
                  <a:lnTo>
                    <a:pt x="9758" y="325"/>
                  </a:lnTo>
                  <a:lnTo>
                    <a:pt x="9899" y="539"/>
                  </a:lnTo>
                  <a:lnTo>
                    <a:pt x="9970" y="622"/>
                  </a:lnTo>
                  <a:lnTo>
                    <a:pt x="10018" y="718"/>
                  </a:lnTo>
                  <a:lnTo>
                    <a:pt x="10089" y="774"/>
                  </a:lnTo>
                  <a:lnTo>
                    <a:pt x="10183" y="794"/>
                  </a:lnTo>
                  <a:lnTo>
                    <a:pt x="10207" y="836"/>
                  </a:lnTo>
                  <a:lnTo>
                    <a:pt x="10302" y="1264"/>
                  </a:lnTo>
                  <a:lnTo>
                    <a:pt x="10337" y="1340"/>
                  </a:lnTo>
                  <a:lnTo>
                    <a:pt x="10373" y="1375"/>
                  </a:lnTo>
                  <a:lnTo>
                    <a:pt x="10420" y="1409"/>
                  </a:lnTo>
                  <a:lnTo>
                    <a:pt x="10479" y="1423"/>
                  </a:lnTo>
                  <a:lnTo>
                    <a:pt x="10538" y="1423"/>
                  </a:lnTo>
                  <a:lnTo>
                    <a:pt x="10585" y="1437"/>
                  </a:lnTo>
                  <a:lnTo>
                    <a:pt x="10621" y="1451"/>
                  </a:lnTo>
                  <a:lnTo>
                    <a:pt x="10645" y="1478"/>
                  </a:lnTo>
                  <a:lnTo>
                    <a:pt x="10692" y="1506"/>
                  </a:lnTo>
                  <a:lnTo>
                    <a:pt x="10716" y="1513"/>
                  </a:lnTo>
                  <a:lnTo>
                    <a:pt x="10751" y="1513"/>
                  </a:lnTo>
                  <a:lnTo>
                    <a:pt x="10775" y="1499"/>
                  </a:lnTo>
                  <a:lnTo>
                    <a:pt x="10787" y="1492"/>
                  </a:lnTo>
                  <a:lnTo>
                    <a:pt x="10810" y="1485"/>
                  </a:lnTo>
                  <a:lnTo>
                    <a:pt x="10834" y="1492"/>
                  </a:lnTo>
                  <a:lnTo>
                    <a:pt x="10857" y="1499"/>
                  </a:lnTo>
                  <a:lnTo>
                    <a:pt x="10893" y="1526"/>
                  </a:lnTo>
                  <a:lnTo>
                    <a:pt x="10917" y="1547"/>
                  </a:lnTo>
                  <a:lnTo>
                    <a:pt x="10917" y="1575"/>
                  </a:lnTo>
                  <a:lnTo>
                    <a:pt x="10952" y="1630"/>
                  </a:lnTo>
                  <a:lnTo>
                    <a:pt x="11047" y="1685"/>
                  </a:lnTo>
                  <a:lnTo>
                    <a:pt x="11141" y="1775"/>
                  </a:lnTo>
                  <a:lnTo>
                    <a:pt x="11153" y="1803"/>
                  </a:lnTo>
                  <a:lnTo>
                    <a:pt x="11153" y="1823"/>
                  </a:lnTo>
                  <a:lnTo>
                    <a:pt x="11141" y="1879"/>
                  </a:lnTo>
                  <a:lnTo>
                    <a:pt x="11059" y="1969"/>
                  </a:lnTo>
                  <a:lnTo>
                    <a:pt x="10905" y="2051"/>
                  </a:lnTo>
                  <a:lnTo>
                    <a:pt x="10810" y="2162"/>
                  </a:lnTo>
                  <a:lnTo>
                    <a:pt x="10751" y="2190"/>
                  </a:lnTo>
                  <a:lnTo>
                    <a:pt x="10692" y="2210"/>
                  </a:lnTo>
                  <a:lnTo>
                    <a:pt x="10538" y="2259"/>
                  </a:lnTo>
                  <a:lnTo>
                    <a:pt x="10420" y="2307"/>
                  </a:lnTo>
                  <a:lnTo>
                    <a:pt x="10313" y="2314"/>
                  </a:lnTo>
                  <a:lnTo>
                    <a:pt x="10254" y="2321"/>
                  </a:lnTo>
                  <a:lnTo>
                    <a:pt x="10041" y="2224"/>
                  </a:lnTo>
                  <a:lnTo>
                    <a:pt x="9829" y="2196"/>
                  </a:lnTo>
                  <a:lnTo>
                    <a:pt x="9616" y="2134"/>
                  </a:lnTo>
                  <a:lnTo>
                    <a:pt x="9533" y="2127"/>
                  </a:lnTo>
                  <a:lnTo>
                    <a:pt x="9462" y="2127"/>
                  </a:lnTo>
                  <a:lnTo>
                    <a:pt x="9391" y="2134"/>
                  </a:lnTo>
                  <a:lnTo>
                    <a:pt x="9273" y="2127"/>
                  </a:lnTo>
                  <a:lnTo>
                    <a:pt x="8859" y="2038"/>
                  </a:lnTo>
                  <a:lnTo>
                    <a:pt x="8752" y="2024"/>
                  </a:lnTo>
                  <a:lnTo>
                    <a:pt x="8468" y="2024"/>
                  </a:lnTo>
                  <a:lnTo>
                    <a:pt x="8386" y="2003"/>
                  </a:lnTo>
                  <a:lnTo>
                    <a:pt x="8327" y="2003"/>
                  </a:lnTo>
                  <a:lnTo>
                    <a:pt x="8291" y="2010"/>
                  </a:lnTo>
                  <a:lnTo>
                    <a:pt x="8185" y="2038"/>
                  </a:lnTo>
                  <a:lnTo>
                    <a:pt x="8125" y="2044"/>
                  </a:lnTo>
                  <a:lnTo>
                    <a:pt x="8007" y="2031"/>
                  </a:lnTo>
                  <a:lnTo>
                    <a:pt x="7948" y="2024"/>
                  </a:lnTo>
                  <a:lnTo>
                    <a:pt x="7865" y="2031"/>
                  </a:lnTo>
                  <a:lnTo>
                    <a:pt x="7759" y="2024"/>
                  </a:lnTo>
                  <a:lnTo>
                    <a:pt x="7617" y="1996"/>
                  </a:lnTo>
                  <a:lnTo>
                    <a:pt x="7558" y="1982"/>
                  </a:lnTo>
                  <a:lnTo>
                    <a:pt x="7499" y="1969"/>
                  </a:lnTo>
                  <a:lnTo>
                    <a:pt x="7428" y="1962"/>
                  </a:lnTo>
                  <a:lnTo>
                    <a:pt x="7309" y="1962"/>
                  </a:lnTo>
                  <a:lnTo>
                    <a:pt x="7167" y="1927"/>
                  </a:lnTo>
                  <a:lnTo>
                    <a:pt x="7073" y="1893"/>
                  </a:lnTo>
                  <a:lnTo>
                    <a:pt x="7037" y="1886"/>
                  </a:lnTo>
                  <a:lnTo>
                    <a:pt x="6990" y="1893"/>
                  </a:lnTo>
                  <a:lnTo>
                    <a:pt x="6931" y="1886"/>
                  </a:lnTo>
                  <a:lnTo>
                    <a:pt x="6860" y="1886"/>
                  </a:lnTo>
                  <a:lnTo>
                    <a:pt x="6789" y="1858"/>
                  </a:lnTo>
                  <a:lnTo>
                    <a:pt x="6659" y="1872"/>
                  </a:lnTo>
                  <a:lnTo>
                    <a:pt x="6541" y="1899"/>
                  </a:lnTo>
                  <a:lnTo>
                    <a:pt x="6458" y="1906"/>
                  </a:lnTo>
                  <a:lnTo>
                    <a:pt x="6245" y="1899"/>
                  </a:lnTo>
                  <a:lnTo>
                    <a:pt x="6115" y="1913"/>
                  </a:lnTo>
                  <a:lnTo>
                    <a:pt x="5843" y="1975"/>
                  </a:lnTo>
                  <a:lnTo>
                    <a:pt x="5476" y="1989"/>
                  </a:lnTo>
                  <a:lnTo>
                    <a:pt x="5441" y="1989"/>
                  </a:lnTo>
                  <a:lnTo>
                    <a:pt x="5346" y="1969"/>
                  </a:lnTo>
                  <a:lnTo>
                    <a:pt x="5275" y="1955"/>
                  </a:lnTo>
                  <a:lnTo>
                    <a:pt x="5192" y="1948"/>
                  </a:lnTo>
                  <a:lnTo>
                    <a:pt x="5121" y="1955"/>
                  </a:lnTo>
                  <a:lnTo>
                    <a:pt x="4980" y="1996"/>
                  </a:lnTo>
                  <a:lnTo>
                    <a:pt x="4956" y="2003"/>
                  </a:lnTo>
                  <a:lnTo>
                    <a:pt x="4743" y="2003"/>
                  </a:lnTo>
                  <a:lnTo>
                    <a:pt x="4447" y="1975"/>
                  </a:lnTo>
                  <a:lnTo>
                    <a:pt x="4246" y="1962"/>
                  </a:lnTo>
                  <a:lnTo>
                    <a:pt x="4104" y="1969"/>
                  </a:lnTo>
                  <a:lnTo>
                    <a:pt x="4022" y="1955"/>
                  </a:lnTo>
                  <a:lnTo>
                    <a:pt x="3868" y="1906"/>
                  </a:lnTo>
                  <a:lnTo>
                    <a:pt x="3608" y="1851"/>
                  </a:lnTo>
                  <a:lnTo>
                    <a:pt x="3501" y="1844"/>
                  </a:lnTo>
                  <a:lnTo>
                    <a:pt x="3430" y="1851"/>
                  </a:lnTo>
                  <a:lnTo>
                    <a:pt x="3312" y="1872"/>
                  </a:lnTo>
                  <a:lnTo>
                    <a:pt x="3253" y="1872"/>
                  </a:lnTo>
                  <a:lnTo>
                    <a:pt x="3146" y="1872"/>
                  </a:lnTo>
                  <a:lnTo>
                    <a:pt x="3040" y="1865"/>
                  </a:lnTo>
                  <a:lnTo>
                    <a:pt x="2910" y="1865"/>
                  </a:lnTo>
                  <a:lnTo>
                    <a:pt x="2803" y="1872"/>
                  </a:lnTo>
                  <a:lnTo>
                    <a:pt x="2756" y="1879"/>
                  </a:lnTo>
                  <a:lnTo>
                    <a:pt x="2626" y="1913"/>
                  </a:lnTo>
                  <a:lnTo>
                    <a:pt x="2590" y="1927"/>
                  </a:lnTo>
                  <a:lnTo>
                    <a:pt x="2555" y="1969"/>
                  </a:lnTo>
                  <a:lnTo>
                    <a:pt x="2520" y="1982"/>
                  </a:lnTo>
                  <a:lnTo>
                    <a:pt x="2401" y="2024"/>
                  </a:lnTo>
                  <a:lnTo>
                    <a:pt x="2378" y="2038"/>
                  </a:lnTo>
                  <a:lnTo>
                    <a:pt x="2354" y="2058"/>
                  </a:lnTo>
                  <a:lnTo>
                    <a:pt x="2342" y="2086"/>
                  </a:lnTo>
                  <a:lnTo>
                    <a:pt x="2330" y="2114"/>
                  </a:lnTo>
                  <a:lnTo>
                    <a:pt x="2271" y="2134"/>
                  </a:lnTo>
                  <a:lnTo>
                    <a:pt x="2023" y="2190"/>
                  </a:lnTo>
                  <a:lnTo>
                    <a:pt x="1940" y="2217"/>
                  </a:lnTo>
                  <a:lnTo>
                    <a:pt x="1857" y="2259"/>
                  </a:lnTo>
                  <a:lnTo>
                    <a:pt x="1822" y="2279"/>
                  </a:lnTo>
                  <a:lnTo>
                    <a:pt x="1810" y="2300"/>
                  </a:lnTo>
                  <a:lnTo>
                    <a:pt x="1810" y="2335"/>
                  </a:lnTo>
                  <a:lnTo>
                    <a:pt x="1751" y="2383"/>
                  </a:lnTo>
                  <a:lnTo>
                    <a:pt x="1621" y="2411"/>
                  </a:lnTo>
                  <a:lnTo>
                    <a:pt x="1585" y="2390"/>
                  </a:lnTo>
                  <a:lnTo>
                    <a:pt x="1479" y="2348"/>
                  </a:lnTo>
                  <a:lnTo>
                    <a:pt x="1349" y="2335"/>
                  </a:lnTo>
                  <a:lnTo>
                    <a:pt x="544" y="2348"/>
                  </a:lnTo>
                  <a:lnTo>
                    <a:pt x="391" y="2335"/>
                  </a:lnTo>
                  <a:lnTo>
                    <a:pt x="0" y="2196"/>
                  </a:lnTo>
                  <a:lnTo>
                    <a:pt x="48" y="2196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9" name="Google Shape;629;p22">
              <a:extLst>
                <a:ext uri="{FF2B5EF4-FFF2-40B4-BE49-F238E27FC236}">
                  <a16:creationId xmlns:a16="http://schemas.microsoft.com/office/drawing/2014/main" id="{D3109497-F28A-0980-E934-40CCC2BD3557}"/>
                </a:ext>
              </a:extLst>
            </p:cNvPr>
            <p:cNvSpPr/>
            <p:nvPr/>
          </p:nvSpPr>
          <p:spPr>
            <a:xfrm flipH="1">
              <a:off x="3599955" y="1936098"/>
              <a:ext cx="753176" cy="736709"/>
            </a:xfrm>
            <a:custGeom>
              <a:avLst/>
              <a:gdLst/>
              <a:ahLst/>
              <a:cxnLst/>
              <a:rect l="l" t="t" r="r" b="b"/>
              <a:pathLst>
                <a:path w="12372" h="7729" extrusionOk="0">
                  <a:moveTo>
                    <a:pt x="12" y="4075"/>
                  </a:moveTo>
                  <a:lnTo>
                    <a:pt x="47" y="4040"/>
                  </a:lnTo>
                  <a:lnTo>
                    <a:pt x="95" y="4006"/>
                  </a:lnTo>
                  <a:lnTo>
                    <a:pt x="130" y="3971"/>
                  </a:lnTo>
                  <a:lnTo>
                    <a:pt x="154" y="3930"/>
                  </a:lnTo>
                  <a:lnTo>
                    <a:pt x="189" y="3640"/>
                  </a:lnTo>
                  <a:lnTo>
                    <a:pt x="166" y="3543"/>
                  </a:lnTo>
                  <a:lnTo>
                    <a:pt x="166" y="3536"/>
                  </a:lnTo>
                  <a:lnTo>
                    <a:pt x="1396" y="4220"/>
                  </a:lnTo>
                  <a:lnTo>
                    <a:pt x="1467" y="4213"/>
                  </a:lnTo>
                  <a:lnTo>
                    <a:pt x="1573" y="4220"/>
                  </a:lnTo>
                  <a:lnTo>
                    <a:pt x="1644" y="4213"/>
                  </a:lnTo>
                  <a:lnTo>
                    <a:pt x="1739" y="4185"/>
                  </a:lnTo>
                  <a:lnTo>
                    <a:pt x="1786" y="4158"/>
                  </a:lnTo>
                  <a:lnTo>
                    <a:pt x="1798" y="4103"/>
                  </a:lnTo>
                  <a:lnTo>
                    <a:pt x="1810" y="4054"/>
                  </a:lnTo>
                  <a:lnTo>
                    <a:pt x="1857" y="3992"/>
                  </a:lnTo>
                  <a:lnTo>
                    <a:pt x="1881" y="3923"/>
                  </a:lnTo>
                  <a:lnTo>
                    <a:pt x="1952" y="3833"/>
                  </a:lnTo>
                  <a:lnTo>
                    <a:pt x="1975" y="3764"/>
                  </a:lnTo>
                  <a:lnTo>
                    <a:pt x="1975" y="3709"/>
                  </a:lnTo>
                  <a:lnTo>
                    <a:pt x="1940" y="3633"/>
                  </a:lnTo>
                  <a:lnTo>
                    <a:pt x="1940" y="3543"/>
                  </a:lnTo>
                  <a:lnTo>
                    <a:pt x="1952" y="3488"/>
                  </a:lnTo>
                  <a:lnTo>
                    <a:pt x="1940" y="3440"/>
                  </a:lnTo>
                  <a:lnTo>
                    <a:pt x="1916" y="3405"/>
                  </a:lnTo>
                  <a:lnTo>
                    <a:pt x="1833" y="3357"/>
                  </a:lnTo>
                  <a:lnTo>
                    <a:pt x="1798" y="3329"/>
                  </a:lnTo>
                  <a:lnTo>
                    <a:pt x="1774" y="3295"/>
                  </a:lnTo>
                  <a:lnTo>
                    <a:pt x="1751" y="3239"/>
                  </a:lnTo>
                  <a:lnTo>
                    <a:pt x="1821" y="3115"/>
                  </a:lnTo>
                  <a:lnTo>
                    <a:pt x="1975" y="3184"/>
                  </a:lnTo>
                  <a:lnTo>
                    <a:pt x="2023" y="3225"/>
                  </a:lnTo>
                  <a:lnTo>
                    <a:pt x="2082" y="3322"/>
                  </a:lnTo>
                  <a:lnTo>
                    <a:pt x="2129" y="3357"/>
                  </a:lnTo>
                  <a:lnTo>
                    <a:pt x="2224" y="3398"/>
                  </a:lnTo>
                  <a:lnTo>
                    <a:pt x="2295" y="3405"/>
                  </a:lnTo>
                  <a:lnTo>
                    <a:pt x="2366" y="3398"/>
                  </a:lnTo>
                  <a:lnTo>
                    <a:pt x="2448" y="3350"/>
                  </a:lnTo>
                  <a:lnTo>
                    <a:pt x="2578" y="3260"/>
                  </a:lnTo>
                  <a:lnTo>
                    <a:pt x="2649" y="3163"/>
                  </a:lnTo>
                  <a:lnTo>
                    <a:pt x="2673" y="3101"/>
                  </a:lnTo>
                  <a:lnTo>
                    <a:pt x="2673" y="3032"/>
                  </a:lnTo>
                  <a:lnTo>
                    <a:pt x="2614" y="2846"/>
                  </a:lnTo>
                  <a:lnTo>
                    <a:pt x="2567" y="2790"/>
                  </a:lnTo>
                  <a:lnTo>
                    <a:pt x="2484" y="2756"/>
                  </a:lnTo>
                  <a:lnTo>
                    <a:pt x="2401" y="2721"/>
                  </a:lnTo>
                  <a:lnTo>
                    <a:pt x="2330" y="2687"/>
                  </a:lnTo>
                  <a:lnTo>
                    <a:pt x="2271" y="2625"/>
                  </a:lnTo>
                  <a:lnTo>
                    <a:pt x="2271" y="2583"/>
                  </a:lnTo>
                  <a:lnTo>
                    <a:pt x="2283" y="2556"/>
                  </a:lnTo>
                  <a:lnTo>
                    <a:pt x="2330" y="2535"/>
                  </a:lnTo>
                  <a:lnTo>
                    <a:pt x="2377" y="2521"/>
                  </a:lnTo>
                  <a:lnTo>
                    <a:pt x="2425" y="2473"/>
                  </a:lnTo>
                  <a:lnTo>
                    <a:pt x="2460" y="2411"/>
                  </a:lnTo>
                  <a:lnTo>
                    <a:pt x="2496" y="2183"/>
                  </a:lnTo>
                  <a:lnTo>
                    <a:pt x="2543" y="2120"/>
                  </a:lnTo>
                  <a:lnTo>
                    <a:pt x="2578" y="2093"/>
                  </a:lnTo>
                  <a:lnTo>
                    <a:pt x="2649" y="2038"/>
                  </a:lnTo>
                  <a:lnTo>
                    <a:pt x="2720" y="1962"/>
                  </a:lnTo>
                  <a:lnTo>
                    <a:pt x="3619" y="1533"/>
                  </a:lnTo>
                  <a:lnTo>
                    <a:pt x="3690" y="1547"/>
                  </a:lnTo>
                  <a:lnTo>
                    <a:pt x="3749" y="1575"/>
                  </a:lnTo>
                  <a:lnTo>
                    <a:pt x="3820" y="1616"/>
                  </a:lnTo>
                  <a:lnTo>
                    <a:pt x="3915" y="1706"/>
                  </a:lnTo>
                  <a:lnTo>
                    <a:pt x="4033" y="1796"/>
                  </a:lnTo>
                  <a:lnTo>
                    <a:pt x="4246" y="1789"/>
                  </a:lnTo>
                  <a:lnTo>
                    <a:pt x="4317" y="1796"/>
                  </a:lnTo>
                  <a:lnTo>
                    <a:pt x="4376" y="1803"/>
                  </a:lnTo>
                  <a:lnTo>
                    <a:pt x="4435" y="1817"/>
                  </a:lnTo>
                  <a:lnTo>
                    <a:pt x="4483" y="1830"/>
                  </a:lnTo>
                  <a:lnTo>
                    <a:pt x="4530" y="1824"/>
                  </a:lnTo>
                  <a:lnTo>
                    <a:pt x="4601" y="1810"/>
                  </a:lnTo>
                  <a:lnTo>
                    <a:pt x="4684" y="1810"/>
                  </a:lnTo>
                  <a:lnTo>
                    <a:pt x="4967" y="1824"/>
                  </a:lnTo>
                  <a:lnTo>
                    <a:pt x="5074" y="1844"/>
                  </a:lnTo>
                  <a:lnTo>
                    <a:pt x="5121" y="1858"/>
                  </a:lnTo>
                  <a:lnTo>
                    <a:pt x="5204" y="1927"/>
                  </a:lnTo>
                  <a:lnTo>
                    <a:pt x="5251" y="1969"/>
                  </a:lnTo>
                  <a:lnTo>
                    <a:pt x="5488" y="2114"/>
                  </a:lnTo>
                  <a:lnTo>
                    <a:pt x="5630" y="2224"/>
                  </a:lnTo>
                  <a:lnTo>
                    <a:pt x="5736" y="2279"/>
                  </a:lnTo>
                  <a:lnTo>
                    <a:pt x="5937" y="2355"/>
                  </a:lnTo>
                  <a:lnTo>
                    <a:pt x="5996" y="2397"/>
                  </a:lnTo>
                  <a:lnTo>
                    <a:pt x="6126" y="2549"/>
                  </a:lnTo>
                  <a:lnTo>
                    <a:pt x="6221" y="2583"/>
                  </a:lnTo>
                  <a:lnTo>
                    <a:pt x="6292" y="2625"/>
                  </a:lnTo>
                  <a:lnTo>
                    <a:pt x="6339" y="2659"/>
                  </a:lnTo>
                  <a:lnTo>
                    <a:pt x="6410" y="2846"/>
                  </a:lnTo>
                  <a:lnTo>
                    <a:pt x="6505" y="2929"/>
                  </a:lnTo>
                  <a:lnTo>
                    <a:pt x="6576" y="2956"/>
                  </a:lnTo>
                  <a:lnTo>
                    <a:pt x="6718" y="2991"/>
                  </a:lnTo>
                  <a:lnTo>
                    <a:pt x="6943" y="3018"/>
                  </a:lnTo>
                  <a:lnTo>
                    <a:pt x="7073" y="3039"/>
                  </a:lnTo>
                  <a:lnTo>
                    <a:pt x="7191" y="3087"/>
                  </a:lnTo>
                  <a:lnTo>
                    <a:pt x="7463" y="3308"/>
                  </a:lnTo>
                  <a:lnTo>
                    <a:pt x="7475" y="3350"/>
                  </a:lnTo>
                  <a:lnTo>
                    <a:pt x="7475" y="3371"/>
                  </a:lnTo>
                  <a:lnTo>
                    <a:pt x="7522" y="3384"/>
                  </a:lnTo>
                  <a:lnTo>
                    <a:pt x="7569" y="3391"/>
                  </a:lnTo>
                  <a:lnTo>
                    <a:pt x="7936" y="3384"/>
                  </a:lnTo>
                  <a:lnTo>
                    <a:pt x="8196" y="3377"/>
                  </a:lnTo>
                  <a:lnTo>
                    <a:pt x="9627" y="3357"/>
                  </a:lnTo>
                  <a:lnTo>
                    <a:pt x="9734" y="3163"/>
                  </a:lnTo>
                  <a:lnTo>
                    <a:pt x="9970" y="2859"/>
                  </a:lnTo>
                  <a:lnTo>
                    <a:pt x="10006" y="2763"/>
                  </a:lnTo>
                  <a:lnTo>
                    <a:pt x="10006" y="2542"/>
                  </a:lnTo>
                  <a:lnTo>
                    <a:pt x="9864" y="2245"/>
                  </a:lnTo>
                  <a:lnTo>
                    <a:pt x="9722" y="2114"/>
                  </a:lnTo>
                  <a:lnTo>
                    <a:pt x="9675" y="2010"/>
                  </a:lnTo>
                  <a:lnTo>
                    <a:pt x="9663" y="1948"/>
                  </a:lnTo>
                  <a:lnTo>
                    <a:pt x="9675" y="1741"/>
                  </a:lnTo>
                  <a:lnTo>
                    <a:pt x="9604" y="1665"/>
                  </a:lnTo>
                  <a:lnTo>
                    <a:pt x="9485" y="1561"/>
                  </a:lnTo>
                  <a:lnTo>
                    <a:pt x="9284" y="1326"/>
                  </a:lnTo>
                  <a:lnTo>
                    <a:pt x="9107" y="1174"/>
                  </a:lnTo>
                  <a:lnTo>
                    <a:pt x="8906" y="1036"/>
                  </a:lnTo>
                  <a:lnTo>
                    <a:pt x="8882" y="940"/>
                  </a:lnTo>
                  <a:lnTo>
                    <a:pt x="8894" y="843"/>
                  </a:lnTo>
                  <a:lnTo>
                    <a:pt x="8941" y="656"/>
                  </a:lnTo>
                  <a:lnTo>
                    <a:pt x="9012" y="601"/>
                  </a:lnTo>
                  <a:lnTo>
                    <a:pt x="9071" y="546"/>
                  </a:lnTo>
                  <a:lnTo>
                    <a:pt x="9131" y="511"/>
                  </a:lnTo>
                  <a:lnTo>
                    <a:pt x="9332" y="470"/>
                  </a:lnTo>
                  <a:lnTo>
                    <a:pt x="9391" y="442"/>
                  </a:lnTo>
                  <a:lnTo>
                    <a:pt x="9462" y="373"/>
                  </a:lnTo>
                  <a:lnTo>
                    <a:pt x="9556" y="297"/>
                  </a:lnTo>
                  <a:lnTo>
                    <a:pt x="9615" y="111"/>
                  </a:lnTo>
                  <a:lnTo>
                    <a:pt x="9651" y="69"/>
                  </a:lnTo>
                  <a:lnTo>
                    <a:pt x="9746" y="7"/>
                  </a:lnTo>
                  <a:lnTo>
                    <a:pt x="9769" y="0"/>
                  </a:lnTo>
                  <a:lnTo>
                    <a:pt x="9769" y="0"/>
                  </a:lnTo>
                  <a:lnTo>
                    <a:pt x="9793" y="14"/>
                  </a:lnTo>
                  <a:lnTo>
                    <a:pt x="9994" y="90"/>
                  </a:lnTo>
                  <a:lnTo>
                    <a:pt x="10159" y="194"/>
                  </a:lnTo>
                  <a:lnTo>
                    <a:pt x="10207" y="214"/>
                  </a:lnTo>
                  <a:lnTo>
                    <a:pt x="10467" y="270"/>
                  </a:lnTo>
                  <a:lnTo>
                    <a:pt x="10538" y="276"/>
                  </a:lnTo>
                  <a:lnTo>
                    <a:pt x="10538" y="290"/>
                  </a:lnTo>
                  <a:lnTo>
                    <a:pt x="10514" y="290"/>
                  </a:lnTo>
                  <a:lnTo>
                    <a:pt x="10514" y="304"/>
                  </a:lnTo>
                  <a:lnTo>
                    <a:pt x="10550" y="318"/>
                  </a:lnTo>
                  <a:lnTo>
                    <a:pt x="10562" y="339"/>
                  </a:lnTo>
                  <a:lnTo>
                    <a:pt x="10573" y="366"/>
                  </a:lnTo>
                  <a:lnTo>
                    <a:pt x="10573" y="394"/>
                  </a:lnTo>
                  <a:lnTo>
                    <a:pt x="10597" y="408"/>
                  </a:lnTo>
                  <a:lnTo>
                    <a:pt x="10644" y="428"/>
                  </a:lnTo>
                  <a:lnTo>
                    <a:pt x="11011" y="491"/>
                  </a:lnTo>
                  <a:lnTo>
                    <a:pt x="11106" y="491"/>
                  </a:lnTo>
                  <a:lnTo>
                    <a:pt x="11484" y="560"/>
                  </a:lnTo>
                  <a:lnTo>
                    <a:pt x="11531" y="608"/>
                  </a:lnTo>
                  <a:lnTo>
                    <a:pt x="11626" y="677"/>
                  </a:lnTo>
                  <a:lnTo>
                    <a:pt x="11685" y="732"/>
                  </a:lnTo>
                  <a:lnTo>
                    <a:pt x="11638" y="753"/>
                  </a:lnTo>
                  <a:lnTo>
                    <a:pt x="11638" y="739"/>
                  </a:lnTo>
                  <a:lnTo>
                    <a:pt x="11531" y="746"/>
                  </a:lnTo>
                  <a:lnTo>
                    <a:pt x="11389" y="788"/>
                  </a:lnTo>
                  <a:lnTo>
                    <a:pt x="11271" y="836"/>
                  </a:lnTo>
                  <a:lnTo>
                    <a:pt x="11200" y="877"/>
                  </a:lnTo>
                  <a:lnTo>
                    <a:pt x="11177" y="919"/>
                  </a:lnTo>
                  <a:lnTo>
                    <a:pt x="11153" y="960"/>
                  </a:lnTo>
                  <a:lnTo>
                    <a:pt x="11129" y="988"/>
                  </a:lnTo>
                  <a:lnTo>
                    <a:pt x="11082" y="1002"/>
                  </a:lnTo>
                  <a:lnTo>
                    <a:pt x="11035" y="1022"/>
                  </a:lnTo>
                  <a:lnTo>
                    <a:pt x="11011" y="1064"/>
                  </a:lnTo>
                  <a:lnTo>
                    <a:pt x="11011" y="1382"/>
                  </a:lnTo>
                  <a:lnTo>
                    <a:pt x="10987" y="1451"/>
                  </a:lnTo>
                  <a:lnTo>
                    <a:pt x="10940" y="1527"/>
                  </a:lnTo>
                  <a:lnTo>
                    <a:pt x="10928" y="1575"/>
                  </a:lnTo>
                  <a:lnTo>
                    <a:pt x="10975" y="1651"/>
                  </a:lnTo>
                  <a:lnTo>
                    <a:pt x="10975" y="1699"/>
                  </a:lnTo>
                  <a:lnTo>
                    <a:pt x="10952" y="1754"/>
                  </a:lnTo>
                  <a:lnTo>
                    <a:pt x="10940" y="1789"/>
                  </a:lnTo>
                  <a:lnTo>
                    <a:pt x="10916" y="1789"/>
                  </a:lnTo>
                  <a:lnTo>
                    <a:pt x="10928" y="1768"/>
                  </a:lnTo>
                  <a:lnTo>
                    <a:pt x="10928" y="1761"/>
                  </a:lnTo>
                  <a:lnTo>
                    <a:pt x="10928" y="1748"/>
                  </a:lnTo>
                  <a:lnTo>
                    <a:pt x="10916" y="1727"/>
                  </a:lnTo>
                  <a:lnTo>
                    <a:pt x="10869" y="1782"/>
                  </a:lnTo>
                  <a:lnTo>
                    <a:pt x="10857" y="1844"/>
                  </a:lnTo>
                  <a:lnTo>
                    <a:pt x="10881" y="1982"/>
                  </a:lnTo>
                  <a:lnTo>
                    <a:pt x="10893" y="2003"/>
                  </a:lnTo>
                  <a:lnTo>
                    <a:pt x="10928" y="2031"/>
                  </a:lnTo>
                  <a:lnTo>
                    <a:pt x="10940" y="2045"/>
                  </a:lnTo>
                  <a:lnTo>
                    <a:pt x="10928" y="2065"/>
                  </a:lnTo>
                  <a:lnTo>
                    <a:pt x="10928" y="2079"/>
                  </a:lnTo>
                  <a:lnTo>
                    <a:pt x="10928" y="2093"/>
                  </a:lnTo>
                  <a:lnTo>
                    <a:pt x="10940" y="2114"/>
                  </a:lnTo>
                  <a:lnTo>
                    <a:pt x="10964" y="2134"/>
                  </a:lnTo>
                  <a:lnTo>
                    <a:pt x="10999" y="2148"/>
                  </a:lnTo>
                  <a:lnTo>
                    <a:pt x="11046" y="2155"/>
                  </a:lnTo>
                  <a:lnTo>
                    <a:pt x="11094" y="2162"/>
                  </a:lnTo>
                  <a:lnTo>
                    <a:pt x="11330" y="2155"/>
                  </a:lnTo>
                  <a:lnTo>
                    <a:pt x="11531" y="2120"/>
                  </a:lnTo>
                  <a:lnTo>
                    <a:pt x="11638" y="2038"/>
                  </a:lnTo>
                  <a:lnTo>
                    <a:pt x="11567" y="1913"/>
                  </a:lnTo>
                  <a:lnTo>
                    <a:pt x="11579" y="1913"/>
                  </a:lnTo>
                  <a:lnTo>
                    <a:pt x="11590" y="1913"/>
                  </a:lnTo>
                  <a:lnTo>
                    <a:pt x="11590" y="1906"/>
                  </a:lnTo>
                  <a:lnTo>
                    <a:pt x="11590" y="1899"/>
                  </a:lnTo>
                  <a:lnTo>
                    <a:pt x="11543" y="1858"/>
                  </a:lnTo>
                  <a:lnTo>
                    <a:pt x="11449" y="1858"/>
                  </a:lnTo>
                  <a:lnTo>
                    <a:pt x="11342" y="1872"/>
                  </a:lnTo>
                  <a:lnTo>
                    <a:pt x="11248" y="1899"/>
                  </a:lnTo>
                  <a:lnTo>
                    <a:pt x="11271" y="1872"/>
                  </a:lnTo>
                  <a:lnTo>
                    <a:pt x="11307" y="1858"/>
                  </a:lnTo>
                  <a:lnTo>
                    <a:pt x="11354" y="1837"/>
                  </a:lnTo>
                  <a:lnTo>
                    <a:pt x="11378" y="1824"/>
                  </a:lnTo>
                  <a:lnTo>
                    <a:pt x="11342" y="1817"/>
                  </a:lnTo>
                  <a:lnTo>
                    <a:pt x="11318" y="1824"/>
                  </a:lnTo>
                  <a:lnTo>
                    <a:pt x="11295" y="1830"/>
                  </a:lnTo>
                  <a:lnTo>
                    <a:pt x="11271" y="1837"/>
                  </a:lnTo>
                  <a:lnTo>
                    <a:pt x="11271" y="1830"/>
                  </a:lnTo>
                  <a:lnTo>
                    <a:pt x="11271" y="1824"/>
                  </a:lnTo>
                  <a:lnTo>
                    <a:pt x="11271" y="1817"/>
                  </a:lnTo>
                  <a:lnTo>
                    <a:pt x="11295" y="1803"/>
                  </a:lnTo>
                  <a:lnTo>
                    <a:pt x="11318" y="1796"/>
                  </a:lnTo>
                  <a:lnTo>
                    <a:pt x="11354" y="1789"/>
                  </a:lnTo>
                  <a:lnTo>
                    <a:pt x="11354" y="1775"/>
                  </a:lnTo>
                  <a:lnTo>
                    <a:pt x="11224" y="1748"/>
                  </a:lnTo>
                  <a:lnTo>
                    <a:pt x="11224" y="1727"/>
                  </a:lnTo>
                  <a:lnTo>
                    <a:pt x="11259" y="1741"/>
                  </a:lnTo>
                  <a:lnTo>
                    <a:pt x="11271" y="1748"/>
                  </a:lnTo>
                  <a:lnTo>
                    <a:pt x="11307" y="1748"/>
                  </a:lnTo>
                  <a:lnTo>
                    <a:pt x="11307" y="1720"/>
                  </a:lnTo>
                  <a:lnTo>
                    <a:pt x="11295" y="1692"/>
                  </a:lnTo>
                  <a:lnTo>
                    <a:pt x="11271" y="1672"/>
                  </a:lnTo>
                  <a:lnTo>
                    <a:pt x="11248" y="1651"/>
                  </a:lnTo>
                  <a:lnTo>
                    <a:pt x="11484" y="1651"/>
                  </a:lnTo>
                  <a:lnTo>
                    <a:pt x="11496" y="1699"/>
                  </a:lnTo>
                  <a:lnTo>
                    <a:pt x="11579" y="1706"/>
                  </a:lnTo>
                  <a:lnTo>
                    <a:pt x="11673" y="1672"/>
                  </a:lnTo>
                  <a:lnTo>
                    <a:pt x="11697" y="1589"/>
                  </a:lnTo>
                  <a:lnTo>
                    <a:pt x="11673" y="1596"/>
                  </a:lnTo>
                  <a:lnTo>
                    <a:pt x="11638" y="1603"/>
                  </a:lnTo>
                  <a:lnTo>
                    <a:pt x="11614" y="1603"/>
                  </a:lnTo>
                  <a:lnTo>
                    <a:pt x="11614" y="1575"/>
                  </a:lnTo>
                  <a:lnTo>
                    <a:pt x="11579" y="1533"/>
                  </a:lnTo>
                  <a:lnTo>
                    <a:pt x="11590" y="1513"/>
                  </a:lnTo>
                  <a:lnTo>
                    <a:pt x="11638" y="1547"/>
                  </a:lnTo>
                  <a:lnTo>
                    <a:pt x="11638" y="1499"/>
                  </a:lnTo>
                  <a:lnTo>
                    <a:pt x="11697" y="1520"/>
                  </a:lnTo>
                  <a:lnTo>
                    <a:pt x="11744" y="1499"/>
                  </a:lnTo>
                  <a:lnTo>
                    <a:pt x="11780" y="1464"/>
                  </a:lnTo>
                  <a:lnTo>
                    <a:pt x="11780" y="1402"/>
                  </a:lnTo>
                  <a:lnTo>
                    <a:pt x="11756" y="1409"/>
                  </a:lnTo>
                  <a:lnTo>
                    <a:pt x="11744" y="1423"/>
                  </a:lnTo>
                  <a:lnTo>
                    <a:pt x="11721" y="1423"/>
                  </a:lnTo>
                  <a:lnTo>
                    <a:pt x="11721" y="1382"/>
                  </a:lnTo>
                  <a:lnTo>
                    <a:pt x="11744" y="1361"/>
                  </a:lnTo>
                  <a:lnTo>
                    <a:pt x="11780" y="1361"/>
                  </a:lnTo>
                  <a:lnTo>
                    <a:pt x="11803" y="1388"/>
                  </a:lnTo>
                  <a:lnTo>
                    <a:pt x="11839" y="1382"/>
                  </a:lnTo>
                  <a:lnTo>
                    <a:pt x="11839" y="1382"/>
                  </a:lnTo>
                  <a:lnTo>
                    <a:pt x="11827" y="1388"/>
                  </a:lnTo>
                  <a:lnTo>
                    <a:pt x="11792" y="1499"/>
                  </a:lnTo>
                  <a:lnTo>
                    <a:pt x="11756" y="1533"/>
                  </a:lnTo>
                  <a:lnTo>
                    <a:pt x="11744" y="1582"/>
                  </a:lnTo>
                  <a:lnTo>
                    <a:pt x="11709" y="1768"/>
                  </a:lnTo>
                  <a:lnTo>
                    <a:pt x="11732" y="1817"/>
                  </a:lnTo>
                  <a:lnTo>
                    <a:pt x="11768" y="1837"/>
                  </a:lnTo>
                  <a:lnTo>
                    <a:pt x="11780" y="1879"/>
                  </a:lnTo>
                  <a:lnTo>
                    <a:pt x="11851" y="1906"/>
                  </a:lnTo>
                  <a:lnTo>
                    <a:pt x="11874" y="1927"/>
                  </a:lnTo>
                  <a:lnTo>
                    <a:pt x="11898" y="1962"/>
                  </a:lnTo>
                  <a:lnTo>
                    <a:pt x="11969" y="2190"/>
                  </a:lnTo>
                  <a:lnTo>
                    <a:pt x="12028" y="2224"/>
                  </a:lnTo>
                  <a:lnTo>
                    <a:pt x="12087" y="2245"/>
                  </a:lnTo>
                  <a:lnTo>
                    <a:pt x="12158" y="2293"/>
                  </a:lnTo>
                  <a:lnTo>
                    <a:pt x="12253" y="2328"/>
                  </a:lnTo>
                  <a:lnTo>
                    <a:pt x="12347" y="2314"/>
                  </a:lnTo>
                  <a:lnTo>
                    <a:pt x="12347" y="2411"/>
                  </a:lnTo>
                  <a:lnTo>
                    <a:pt x="12347" y="2404"/>
                  </a:lnTo>
                  <a:lnTo>
                    <a:pt x="12336" y="2417"/>
                  </a:lnTo>
                  <a:lnTo>
                    <a:pt x="12324" y="2424"/>
                  </a:lnTo>
                  <a:lnTo>
                    <a:pt x="12324" y="2438"/>
                  </a:lnTo>
                  <a:lnTo>
                    <a:pt x="12336" y="2438"/>
                  </a:lnTo>
                  <a:lnTo>
                    <a:pt x="12347" y="2438"/>
                  </a:lnTo>
                  <a:lnTo>
                    <a:pt x="12359" y="2445"/>
                  </a:lnTo>
                  <a:lnTo>
                    <a:pt x="12371" y="2452"/>
                  </a:lnTo>
                  <a:lnTo>
                    <a:pt x="12347" y="2487"/>
                  </a:lnTo>
                  <a:lnTo>
                    <a:pt x="12312" y="2514"/>
                  </a:lnTo>
                  <a:lnTo>
                    <a:pt x="11815" y="2777"/>
                  </a:lnTo>
                  <a:lnTo>
                    <a:pt x="11425" y="2942"/>
                  </a:lnTo>
                  <a:lnTo>
                    <a:pt x="11023" y="3191"/>
                  </a:lnTo>
                  <a:lnTo>
                    <a:pt x="10715" y="3412"/>
                  </a:lnTo>
                  <a:lnTo>
                    <a:pt x="10644" y="3447"/>
                  </a:lnTo>
                  <a:lnTo>
                    <a:pt x="10538" y="3488"/>
                  </a:lnTo>
                  <a:lnTo>
                    <a:pt x="10408" y="3495"/>
                  </a:lnTo>
                  <a:lnTo>
                    <a:pt x="10349" y="3509"/>
                  </a:lnTo>
                  <a:lnTo>
                    <a:pt x="10313" y="3529"/>
                  </a:lnTo>
                  <a:lnTo>
                    <a:pt x="10148" y="3612"/>
                  </a:lnTo>
                  <a:lnTo>
                    <a:pt x="10088" y="3654"/>
                  </a:lnTo>
                  <a:lnTo>
                    <a:pt x="10018" y="3792"/>
                  </a:lnTo>
                  <a:lnTo>
                    <a:pt x="10006" y="4047"/>
                  </a:lnTo>
                  <a:lnTo>
                    <a:pt x="10018" y="4089"/>
                  </a:lnTo>
                  <a:lnTo>
                    <a:pt x="10029" y="4110"/>
                  </a:lnTo>
                  <a:lnTo>
                    <a:pt x="10159" y="4234"/>
                  </a:lnTo>
                  <a:lnTo>
                    <a:pt x="10242" y="4227"/>
                  </a:lnTo>
                  <a:lnTo>
                    <a:pt x="10301" y="4213"/>
                  </a:lnTo>
                  <a:lnTo>
                    <a:pt x="10361" y="4199"/>
                  </a:lnTo>
                  <a:lnTo>
                    <a:pt x="10680" y="4151"/>
                  </a:lnTo>
                  <a:lnTo>
                    <a:pt x="10763" y="4151"/>
                  </a:lnTo>
                  <a:lnTo>
                    <a:pt x="11011" y="4165"/>
                  </a:lnTo>
                  <a:lnTo>
                    <a:pt x="11117" y="4179"/>
                  </a:lnTo>
                  <a:lnTo>
                    <a:pt x="11188" y="4192"/>
                  </a:lnTo>
                  <a:lnTo>
                    <a:pt x="11248" y="4213"/>
                  </a:lnTo>
                  <a:lnTo>
                    <a:pt x="11259" y="4241"/>
                  </a:lnTo>
                  <a:lnTo>
                    <a:pt x="11248" y="4261"/>
                  </a:lnTo>
                  <a:lnTo>
                    <a:pt x="11236" y="4289"/>
                  </a:lnTo>
                  <a:lnTo>
                    <a:pt x="11224" y="4296"/>
                  </a:lnTo>
                  <a:lnTo>
                    <a:pt x="11200" y="4303"/>
                  </a:lnTo>
                  <a:lnTo>
                    <a:pt x="11177" y="4317"/>
                  </a:lnTo>
                  <a:lnTo>
                    <a:pt x="11153" y="4337"/>
                  </a:lnTo>
                  <a:lnTo>
                    <a:pt x="11129" y="4379"/>
                  </a:lnTo>
                  <a:lnTo>
                    <a:pt x="11117" y="4462"/>
                  </a:lnTo>
                  <a:lnTo>
                    <a:pt x="11129" y="4496"/>
                  </a:lnTo>
                  <a:lnTo>
                    <a:pt x="11165" y="4517"/>
                  </a:lnTo>
                  <a:lnTo>
                    <a:pt x="11212" y="4545"/>
                  </a:lnTo>
                  <a:lnTo>
                    <a:pt x="11224" y="4558"/>
                  </a:lnTo>
                  <a:lnTo>
                    <a:pt x="11259" y="4572"/>
                  </a:lnTo>
                  <a:lnTo>
                    <a:pt x="11449" y="4558"/>
                  </a:lnTo>
                  <a:lnTo>
                    <a:pt x="11567" y="4600"/>
                  </a:lnTo>
                  <a:lnTo>
                    <a:pt x="11614" y="4607"/>
                  </a:lnTo>
                  <a:lnTo>
                    <a:pt x="11732" y="4627"/>
                  </a:lnTo>
                  <a:lnTo>
                    <a:pt x="11792" y="4634"/>
                  </a:lnTo>
                  <a:lnTo>
                    <a:pt x="11780" y="4662"/>
                  </a:lnTo>
                  <a:lnTo>
                    <a:pt x="11780" y="4745"/>
                  </a:lnTo>
                  <a:lnTo>
                    <a:pt x="11768" y="4766"/>
                  </a:lnTo>
                  <a:lnTo>
                    <a:pt x="11709" y="4793"/>
                  </a:lnTo>
                  <a:lnTo>
                    <a:pt x="11697" y="4814"/>
                  </a:lnTo>
                  <a:lnTo>
                    <a:pt x="11709" y="4828"/>
                  </a:lnTo>
                  <a:lnTo>
                    <a:pt x="11780" y="4876"/>
                  </a:lnTo>
                  <a:lnTo>
                    <a:pt x="11744" y="4876"/>
                  </a:lnTo>
                  <a:lnTo>
                    <a:pt x="11709" y="4876"/>
                  </a:lnTo>
                  <a:lnTo>
                    <a:pt x="11685" y="4883"/>
                  </a:lnTo>
                  <a:lnTo>
                    <a:pt x="11673" y="4897"/>
                  </a:lnTo>
                  <a:lnTo>
                    <a:pt x="11661" y="4924"/>
                  </a:lnTo>
                  <a:lnTo>
                    <a:pt x="11650" y="4938"/>
                  </a:lnTo>
                  <a:lnTo>
                    <a:pt x="11626" y="4945"/>
                  </a:lnTo>
                  <a:lnTo>
                    <a:pt x="11590" y="4952"/>
                  </a:lnTo>
                  <a:lnTo>
                    <a:pt x="11590" y="4938"/>
                  </a:lnTo>
                  <a:lnTo>
                    <a:pt x="11567" y="4918"/>
                  </a:lnTo>
                  <a:lnTo>
                    <a:pt x="11531" y="4897"/>
                  </a:lnTo>
                  <a:lnTo>
                    <a:pt x="11508" y="4911"/>
                  </a:lnTo>
                  <a:lnTo>
                    <a:pt x="11520" y="4931"/>
                  </a:lnTo>
                  <a:lnTo>
                    <a:pt x="11531" y="4952"/>
                  </a:lnTo>
                  <a:lnTo>
                    <a:pt x="11543" y="4973"/>
                  </a:lnTo>
                  <a:lnTo>
                    <a:pt x="11508" y="5000"/>
                  </a:lnTo>
                  <a:lnTo>
                    <a:pt x="11484" y="5000"/>
                  </a:lnTo>
                  <a:lnTo>
                    <a:pt x="11401" y="5007"/>
                  </a:lnTo>
                  <a:lnTo>
                    <a:pt x="11378" y="5021"/>
                  </a:lnTo>
                  <a:lnTo>
                    <a:pt x="11389" y="5056"/>
                  </a:lnTo>
                  <a:lnTo>
                    <a:pt x="11413" y="5056"/>
                  </a:lnTo>
                  <a:lnTo>
                    <a:pt x="11437" y="5042"/>
                  </a:lnTo>
                  <a:lnTo>
                    <a:pt x="11460" y="5042"/>
                  </a:lnTo>
                  <a:lnTo>
                    <a:pt x="11496" y="5076"/>
                  </a:lnTo>
                  <a:lnTo>
                    <a:pt x="11496" y="5125"/>
                  </a:lnTo>
                  <a:lnTo>
                    <a:pt x="11484" y="5152"/>
                  </a:lnTo>
                  <a:lnTo>
                    <a:pt x="11437" y="5139"/>
                  </a:lnTo>
                  <a:lnTo>
                    <a:pt x="11378" y="5152"/>
                  </a:lnTo>
                  <a:lnTo>
                    <a:pt x="11342" y="5173"/>
                  </a:lnTo>
                  <a:lnTo>
                    <a:pt x="11330" y="5208"/>
                  </a:lnTo>
                  <a:lnTo>
                    <a:pt x="11330" y="5242"/>
                  </a:lnTo>
                  <a:lnTo>
                    <a:pt x="11283" y="5270"/>
                  </a:lnTo>
                  <a:lnTo>
                    <a:pt x="11259" y="5297"/>
                  </a:lnTo>
                  <a:lnTo>
                    <a:pt x="11224" y="5318"/>
                  </a:lnTo>
                  <a:lnTo>
                    <a:pt x="11177" y="5304"/>
                  </a:lnTo>
                  <a:lnTo>
                    <a:pt x="11082" y="5373"/>
                  </a:lnTo>
                  <a:lnTo>
                    <a:pt x="11082" y="5387"/>
                  </a:lnTo>
                  <a:lnTo>
                    <a:pt x="11117" y="5415"/>
                  </a:lnTo>
                  <a:lnTo>
                    <a:pt x="11141" y="5442"/>
                  </a:lnTo>
                  <a:lnTo>
                    <a:pt x="11129" y="5463"/>
                  </a:lnTo>
                  <a:lnTo>
                    <a:pt x="11070" y="5477"/>
                  </a:lnTo>
                  <a:lnTo>
                    <a:pt x="11082" y="5491"/>
                  </a:lnTo>
                  <a:lnTo>
                    <a:pt x="11094" y="5498"/>
                  </a:lnTo>
                  <a:lnTo>
                    <a:pt x="11117" y="5505"/>
                  </a:lnTo>
                  <a:lnTo>
                    <a:pt x="11153" y="5505"/>
                  </a:lnTo>
                  <a:lnTo>
                    <a:pt x="11117" y="5546"/>
                  </a:lnTo>
                  <a:lnTo>
                    <a:pt x="11082" y="5567"/>
                  </a:lnTo>
                  <a:lnTo>
                    <a:pt x="11082" y="5594"/>
                  </a:lnTo>
                  <a:lnTo>
                    <a:pt x="11117" y="5629"/>
                  </a:lnTo>
                  <a:lnTo>
                    <a:pt x="11106" y="5629"/>
                  </a:lnTo>
                  <a:lnTo>
                    <a:pt x="11070" y="5643"/>
                  </a:lnTo>
                  <a:lnTo>
                    <a:pt x="11094" y="5663"/>
                  </a:lnTo>
                  <a:lnTo>
                    <a:pt x="11117" y="5705"/>
                  </a:lnTo>
                  <a:lnTo>
                    <a:pt x="11129" y="5746"/>
                  </a:lnTo>
                  <a:lnTo>
                    <a:pt x="11117" y="5781"/>
                  </a:lnTo>
                  <a:lnTo>
                    <a:pt x="11094" y="5795"/>
                  </a:lnTo>
                  <a:lnTo>
                    <a:pt x="11058" y="5802"/>
                  </a:lnTo>
                  <a:lnTo>
                    <a:pt x="11035" y="5808"/>
                  </a:lnTo>
                  <a:lnTo>
                    <a:pt x="11011" y="5815"/>
                  </a:lnTo>
                  <a:lnTo>
                    <a:pt x="10999" y="5864"/>
                  </a:lnTo>
                  <a:lnTo>
                    <a:pt x="10987" y="5878"/>
                  </a:lnTo>
                  <a:lnTo>
                    <a:pt x="10881" y="5940"/>
                  </a:lnTo>
                  <a:lnTo>
                    <a:pt x="10845" y="5981"/>
                  </a:lnTo>
                  <a:lnTo>
                    <a:pt x="10834" y="6029"/>
                  </a:lnTo>
                  <a:lnTo>
                    <a:pt x="10798" y="6050"/>
                  </a:lnTo>
                  <a:lnTo>
                    <a:pt x="10798" y="6057"/>
                  </a:lnTo>
                  <a:lnTo>
                    <a:pt x="10751" y="6078"/>
                  </a:lnTo>
                  <a:lnTo>
                    <a:pt x="10644" y="6092"/>
                  </a:lnTo>
                  <a:lnTo>
                    <a:pt x="10550" y="6099"/>
                  </a:lnTo>
                  <a:lnTo>
                    <a:pt x="10242" y="6092"/>
                  </a:lnTo>
                  <a:lnTo>
                    <a:pt x="10077" y="6071"/>
                  </a:lnTo>
                  <a:lnTo>
                    <a:pt x="9864" y="6064"/>
                  </a:lnTo>
                  <a:lnTo>
                    <a:pt x="9675" y="6050"/>
                  </a:lnTo>
                  <a:lnTo>
                    <a:pt x="9556" y="6036"/>
                  </a:lnTo>
                  <a:lnTo>
                    <a:pt x="9403" y="6023"/>
                  </a:lnTo>
                  <a:lnTo>
                    <a:pt x="9261" y="6023"/>
                  </a:lnTo>
                  <a:lnTo>
                    <a:pt x="9131" y="6036"/>
                  </a:lnTo>
                  <a:lnTo>
                    <a:pt x="9060" y="6064"/>
                  </a:lnTo>
                  <a:lnTo>
                    <a:pt x="9024" y="6105"/>
                  </a:lnTo>
                  <a:lnTo>
                    <a:pt x="8989" y="6237"/>
                  </a:lnTo>
                  <a:lnTo>
                    <a:pt x="8894" y="6382"/>
                  </a:lnTo>
                  <a:lnTo>
                    <a:pt x="8788" y="6458"/>
                  </a:lnTo>
                  <a:lnTo>
                    <a:pt x="8693" y="6485"/>
                  </a:lnTo>
                  <a:lnTo>
                    <a:pt x="8598" y="6485"/>
                  </a:lnTo>
                  <a:lnTo>
                    <a:pt x="8492" y="6513"/>
                  </a:lnTo>
                  <a:lnTo>
                    <a:pt x="8468" y="6617"/>
                  </a:lnTo>
                  <a:lnTo>
                    <a:pt x="8575" y="6768"/>
                  </a:lnTo>
                  <a:lnTo>
                    <a:pt x="8586" y="6824"/>
                  </a:lnTo>
                  <a:lnTo>
                    <a:pt x="8563" y="6879"/>
                  </a:lnTo>
                  <a:lnTo>
                    <a:pt x="8539" y="6934"/>
                  </a:lnTo>
                  <a:lnTo>
                    <a:pt x="8433" y="7038"/>
                  </a:lnTo>
                  <a:lnTo>
                    <a:pt x="8409" y="7065"/>
                  </a:lnTo>
                  <a:lnTo>
                    <a:pt x="8397" y="7128"/>
                  </a:lnTo>
                  <a:lnTo>
                    <a:pt x="8433" y="7217"/>
                  </a:lnTo>
                  <a:lnTo>
                    <a:pt x="8445" y="7259"/>
                  </a:lnTo>
                  <a:lnTo>
                    <a:pt x="8409" y="7300"/>
                  </a:lnTo>
                  <a:lnTo>
                    <a:pt x="8385" y="7314"/>
                  </a:lnTo>
                  <a:lnTo>
                    <a:pt x="8232" y="7404"/>
                  </a:lnTo>
                  <a:lnTo>
                    <a:pt x="8125" y="7438"/>
                  </a:lnTo>
                  <a:lnTo>
                    <a:pt x="8078" y="7487"/>
                  </a:lnTo>
                  <a:lnTo>
                    <a:pt x="8007" y="7528"/>
                  </a:lnTo>
                  <a:lnTo>
                    <a:pt x="7924" y="7563"/>
                  </a:lnTo>
                  <a:lnTo>
                    <a:pt x="7782" y="7590"/>
                  </a:lnTo>
                  <a:lnTo>
                    <a:pt x="7605" y="7604"/>
                  </a:lnTo>
                  <a:lnTo>
                    <a:pt x="7522" y="7604"/>
                  </a:lnTo>
                  <a:lnTo>
                    <a:pt x="7321" y="7556"/>
                  </a:lnTo>
                  <a:lnTo>
                    <a:pt x="7073" y="7452"/>
                  </a:lnTo>
                  <a:lnTo>
                    <a:pt x="7013" y="7445"/>
                  </a:lnTo>
                  <a:lnTo>
                    <a:pt x="6966" y="7473"/>
                  </a:lnTo>
                  <a:lnTo>
                    <a:pt x="6919" y="7487"/>
                  </a:lnTo>
                  <a:lnTo>
                    <a:pt x="6872" y="7514"/>
                  </a:lnTo>
                  <a:lnTo>
                    <a:pt x="6836" y="7521"/>
                  </a:lnTo>
                  <a:lnTo>
                    <a:pt x="6753" y="7514"/>
                  </a:lnTo>
                  <a:lnTo>
                    <a:pt x="6682" y="7521"/>
                  </a:lnTo>
                  <a:lnTo>
                    <a:pt x="6588" y="7521"/>
                  </a:lnTo>
                  <a:lnTo>
                    <a:pt x="6540" y="7528"/>
                  </a:lnTo>
                  <a:lnTo>
                    <a:pt x="6481" y="7535"/>
                  </a:lnTo>
                  <a:lnTo>
                    <a:pt x="6469" y="7480"/>
                  </a:lnTo>
                  <a:lnTo>
                    <a:pt x="6469" y="7438"/>
                  </a:lnTo>
                  <a:lnTo>
                    <a:pt x="6469" y="7390"/>
                  </a:lnTo>
                  <a:lnTo>
                    <a:pt x="6529" y="7273"/>
                  </a:lnTo>
                  <a:lnTo>
                    <a:pt x="6529" y="7238"/>
                  </a:lnTo>
                  <a:lnTo>
                    <a:pt x="6517" y="7169"/>
                  </a:lnTo>
                  <a:lnTo>
                    <a:pt x="6564" y="7155"/>
                  </a:lnTo>
                  <a:lnTo>
                    <a:pt x="6588" y="7128"/>
                  </a:lnTo>
                  <a:lnTo>
                    <a:pt x="6588" y="7059"/>
                  </a:lnTo>
                  <a:lnTo>
                    <a:pt x="6588" y="7052"/>
                  </a:lnTo>
                  <a:lnTo>
                    <a:pt x="6540" y="7052"/>
                  </a:lnTo>
                  <a:lnTo>
                    <a:pt x="6422" y="7079"/>
                  </a:lnTo>
                  <a:lnTo>
                    <a:pt x="6375" y="7079"/>
                  </a:lnTo>
                  <a:lnTo>
                    <a:pt x="6328" y="7107"/>
                  </a:lnTo>
                  <a:lnTo>
                    <a:pt x="6328" y="7114"/>
                  </a:lnTo>
                  <a:lnTo>
                    <a:pt x="6316" y="7121"/>
                  </a:lnTo>
                  <a:lnTo>
                    <a:pt x="6316" y="7128"/>
                  </a:lnTo>
                  <a:lnTo>
                    <a:pt x="6316" y="7134"/>
                  </a:lnTo>
                  <a:lnTo>
                    <a:pt x="6292" y="7148"/>
                  </a:lnTo>
                  <a:lnTo>
                    <a:pt x="6280" y="7155"/>
                  </a:lnTo>
                  <a:lnTo>
                    <a:pt x="6126" y="7190"/>
                  </a:lnTo>
                  <a:lnTo>
                    <a:pt x="6103" y="7197"/>
                  </a:lnTo>
                  <a:lnTo>
                    <a:pt x="6067" y="7197"/>
                  </a:lnTo>
                  <a:lnTo>
                    <a:pt x="6044" y="7197"/>
                  </a:lnTo>
                  <a:lnTo>
                    <a:pt x="5878" y="7141"/>
                  </a:lnTo>
                  <a:lnTo>
                    <a:pt x="5831" y="7155"/>
                  </a:lnTo>
                  <a:lnTo>
                    <a:pt x="5819" y="7162"/>
                  </a:lnTo>
                  <a:lnTo>
                    <a:pt x="5807" y="7169"/>
                  </a:lnTo>
                  <a:lnTo>
                    <a:pt x="5772" y="7176"/>
                  </a:lnTo>
                  <a:lnTo>
                    <a:pt x="5724" y="7190"/>
                  </a:lnTo>
                  <a:lnTo>
                    <a:pt x="5701" y="7204"/>
                  </a:lnTo>
                  <a:lnTo>
                    <a:pt x="5689" y="7224"/>
                  </a:lnTo>
                  <a:lnTo>
                    <a:pt x="5689" y="7266"/>
                  </a:lnTo>
                  <a:lnTo>
                    <a:pt x="5701" y="7286"/>
                  </a:lnTo>
                  <a:lnTo>
                    <a:pt x="5689" y="7314"/>
                  </a:lnTo>
                  <a:lnTo>
                    <a:pt x="5653" y="7335"/>
                  </a:lnTo>
                  <a:lnTo>
                    <a:pt x="5630" y="7349"/>
                  </a:lnTo>
                  <a:lnTo>
                    <a:pt x="5594" y="7349"/>
                  </a:lnTo>
                  <a:lnTo>
                    <a:pt x="5571" y="7362"/>
                  </a:lnTo>
                  <a:lnTo>
                    <a:pt x="5547" y="7383"/>
                  </a:lnTo>
                  <a:lnTo>
                    <a:pt x="5452" y="7542"/>
                  </a:lnTo>
                  <a:lnTo>
                    <a:pt x="5452" y="7563"/>
                  </a:lnTo>
                  <a:lnTo>
                    <a:pt x="5452" y="7576"/>
                  </a:lnTo>
                  <a:lnTo>
                    <a:pt x="5464" y="7659"/>
                  </a:lnTo>
                  <a:lnTo>
                    <a:pt x="5358" y="7639"/>
                  </a:lnTo>
                  <a:lnTo>
                    <a:pt x="5299" y="7728"/>
                  </a:lnTo>
                  <a:lnTo>
                    <a:pt x="5287" y="7722"/>
                  </a:lnTo>
                  <a:lnTo>
                    <a:pt x="5263" y="7722"/>
                  </a:lnTo>
                  <a:lnTo>
                    <a:pt x="5216" y="7680"/>
                  </a:lnTo>
                  <a:lnTo>
                    <a:pt x="5204" y="7666"/>
                  </a:lnTo>
                  <a:lnTo>
                    <a:pt x="5192" y="7652"/>
                  </a:lnTo>
                  <a:lnTo>
                    <a:pt x="5168" y="7646"/>
                  </a:lnTo>
                  <a:lnTo>
                    <a:pt x="5133" y="7604"/>
                  </a:lnTo>
                  <a:lnTo>
                    <a:pt x="5109" y="7590"/>
                  </a:lnTo>
                  <a:lnTo>
                    <a:pt x="5074" y="7570"/>
                  </a:lnTo>
                  <a:lnTo>
                    <a:pt x="4991" y="7542"/>
                  </a:lnTo>
                  <a:lnTo>
                    <a:pt x="4944" y="7528"/>
                  </a:lnTo>
                  <a:lnTo>
                    <a:pt x="4908" y="7521"/>
                  </a:lnTo>
                  <a:lnTo>
                    <a:pt x="4885" y="7514"/>
                  </a:lnTo>
                  <a:lnTo>
                    <a:pt x="4790" y="7507"/>
                  </a:lnTo>
                  <a:lnTo>
                    <a:pt x="4778" y="7507"/>
                  </a:lnTo>
                  <a:lnTo>
                    <a:pt x="4766" y="7501"/>
                  </a:lnTo>
                  <a:lnTo>
                    <a:pt x="4755" y="7480"/>
                  </a:lnTo>
                  <a:lnTo>
                    <a:pt x="4636" y="7397"/>
                  </a:lnTo>
                  <a:lnTo>
                    <a:pt x="4601" y="7362"/>
                  </a:lnTo>
                  <a:lnTo>
                    <a:pt x="4601" y="7355"/>
                  </a:lnTo>
                  <a:lnTo>
                    <a:pt x="4601" y="7342"/>
                  </a:lnTo>
                  <a:lnTo>
                    <a:pt x="4613" y="7280"/>
                  </a:lnTo>
                  <a:lnTo>
                    <a:pt x="4601" y="7217"/>
                  </a:lnTo>
                  <a:lnTo>
                    <a:pt x="4459" y="7210"/>
                  </a:lnTo>
                  <a:lnTo>
                    <a:pt x="4376" y="7197"/>
                  </a:lnTo>
                  <a:lnTo>
                    <a:pt x="4329" y="7183"/>
                  </a:lnTo>
                  <a:lnTo>
                    <a:pt x="4305" y="7169"/>
                  </a:lnTo>
                  <a:lnTo>
                    <a:pt x="4281" y="7162"/>
                  </a:lnTo>
                  <a:lnTo>
                    <a:pt x="4270" y="7148"/>
                  </a:lnTo>
                  <a:lnTo>
                    <a:pt x="4258" y="7134"/>
                  </a:lnTo>
                  <a:lnTo>
                    <a:pt x="4234" y="7121"/>
                  </a:lnTo>
                  <a:lnTo>
                    <a:pt x="4211" y="7100"/>
                  </a:lnTo>
                  <a:lnTo>
                    <a:pt x="3974" y="7059"/>
                  </a:lnTo>
                  <a:lnTo>
                    <a:pt x="3832" y="7038"/>
                  </a:lnTo>
                  <a:lnTo>
                    <a:pt x="3737" y="7031"/>
                  </a:lnTo>
                  <a:lnTo>
                    <a:pt x="3666" y="7045"/>
                  </a:lnTo>
                  <a:lnTo>
                    <a:pt x="3643" y="7052"/>
                  </a:lnTo>
                  <a:lnTo>
                    <a:pt x="3631" y="7059"/>
                  </a:lnTo>
                  <a:lnTo>
                    <a:pt x="3596" y="7079"/>
                  </a:lnTo>
                  <a:lnTo>
                    <a:pt x="3442" y="7141"/>
                  </a:lnTo>
                  <a:lnTo>
                    <a:pt x="3394" y="7155"/>
                  </a:lnTo>
                  <a:lnTo>
                    <a:pt x="3264" y="7128"/>
                  </a:lnTo>
                  <a:lnTo>
                    <a:pt x="3217" y="7079"/>
                  </a:lnTo>
                  <a:lnTo>
                    <a:pt x="3205" y="7031"/>
                  </a:lnTo>
                  <a:lnTo>
                    <a:pt x="3193" y="7003"/>
                  </a:lnTo>
                  <a:lnTo>
                    <a:pt x="3170" y="6989"/>
                  </a:lnTo>
                  <a:lnTo>
                    <a:pt x="3170" y="6976"/>
                  </a:lnTo>
                  <a:lnTo>
                    <a:pt x="3158" y="6969"/>
                  </a:lnTo>
                  <a:lnTo>
                    <a:pt x="3146" y="6962"/>
                  </a:lnTo>
                  <a:lnTo>
                    <a:pt x="3122" y="6955"/>
                  </a:lnTo>
                  <a:lnTo>
                    <a:pt x="3099" y="6955"/>
                  </a:lnTo>
                  <a:lnTo>
                    <a:pt x="3063" y="6955"/>
                  </a:lnTo>
                  <a:lnTo>
                    <a:pt x="3051" y="6955"/>
                  </a:lnTo>
                  <a:lnTo>
                    <a:pt x="3040" y="6955"/>
                  </a:lnTo>
                  <a:lnTo>
                    <a:pt x="3004" y="6976"/>
                  </a:lnTo>
                  <a:lnTo>
                    <a:pt x="2992" y="6983"/>
                  </a:lnTo>
                  <a:lnTo>
                    <a:pt x="2957" y="6969"/>
                  </a:lnTo>
                  <a:lnTo>
                    <a:pt x="2910" y="6907"/>
                  </a:lnTo>
                  <a:lnTo>
                    <a:pt x="2874" y="6768"/>
                  </a:lnTo>
                  <a:lnTo>
                    <a:pt x="2850" y="6734"/>
                  </a:lnTo>
                  <a:lnTo>
                    <a:pt x="2803" y="6699"/>
                  </a:lnTo>
                  <a:lnTo>
                    <a:pt x="2744" y="6672"/>
                  </a:lnTo>
                  <a:lnTo>
                    <a:pt x="2697" y="6658"/>
                  </a:lnTo>
                  <a:lnTo>
                    <a:pt x="2685" y="6637"/>
                  </a:lnTo>
                  <a:lnTo>
                    <a:pt x="2744" y="6547"/>
                  </a:lnTo>
                  <a:lnTo>
                    <a:pt x="2744" y="6506"/>
                  </a:lnTo>
                  <a:lnTo>
                    <a:pt x="2720" y="6499"/>
                  </a:lnTo>
                  <a:lnTo>
                    <a:pt x="2649" y="6478"/>
                  </a:lnTo>
                  <a:lnTo>
                    <a:pt x="2638" y="6471"/>
                  </a:lnTo>
                  <a:lnTo>
                    <a:pt x="2626" y="6451"/>
                  </a:lnTo>
                  <a:lnTo>
                    <a:pt x="2626" y="6437"/>
                  </a:lnTo>
                  <a:lnTo>
                    <a:pt x="2626" y="6423"/>
                  </a:lnTo>
                  <a:lnTo>
                    <a:pt x="2638" y="6402"/>
                  </a:lnTo>
                  <a:lnTo>
                    <a:pt x="2626" y="6313"/>
                  </a:lnTo>
                  <a:lnTo>
                    <a:pt x="2638" y="6278"/>
                  </a:lnTo>
                  <a:lnTo>
                    <a:pt x="2661" y="6244"/>
                  </a:lnTo>
                  <a:lnTo>
                    <a:pt x="2720" y="6209"/>
                  </a:lnTo>
                  <a:lnTo>
                    <a:pt x="2732" y="6188"/>
                  </a:lnTo>
                  <a:lnTo>
                    <a:pt x="2744" y="6154"/>
                  </a:lnTo>
                  <a:lnTo>
                    <a:pt x="2720" y="6119"/>
                  </a:lnTo>
                  <a:lnTo>
                    <a:pt x="2673" y="6071"/>
                  </a:lnTo>
                  <a:lnTo>
                    <a:pt x="2649" y="5974"/>
                  </a:lnTo>
                  <a:lnTo>
                    <a:pt x="2590" y="5919"/>
                  </a:lnTo>
                  <a:lnTo>
                    <a:pt x="2519" y="5871"/>
                  </a:lnTo>
                  <a:lnTo>
                    <a:pt x="2413" y="5822"/>
                  </a:lnTo>
                  <a:lnTo>
                    <a:pt x="2283" y="5767"/>
                  </a:lnTo>
                  <a:lnTo>
                    <a:pt x="2188" y="5712"/>
                  </a:lnTo>
                  <a:lnTo>
                    <a:pt x="2011" y="5553"/>
                  </a:lnTo>
                  <a:lnTo>
                    <a:pt x="1963" y="5560"/>
                  </a:lnTo>
                  <a:lnTo>
                    <a:pt x="1928" y="5553"/>
                  </a:lnTo>
                  <a:lnTo>
                    <a:pt x="1892" y="5532"/>
                  </a:lnTo>
                  <a:lnTo>
                    <a:pt x="1881" y="5505"/>
                  </a:lnTo>
                  <a:lnTo>
                    <a:pt x="1881" y="5484"/>
                  </a:lnTo>
                  <a:lnTo>
                    <a:pt x="1904" y="5456"/>
                  </a:lnTo>
                  <a:lnTo>
                    <a:pt x="1975" y="5422"/>
                  </a:lnTo>
                  <a:lnTo>
                    <a:pt x="1975" y="5387"/>
                  </a:lnTo>
                  <a:lnTo>
                    <a:pt x="1987" y="5187"/>
                  </a:lnTo>
                  <a:lnTo>
                    <a:pt x="1987" y="5166"/>
                  </a:lnTo>
                  <a:lnTo>
                    <a:pt x="1940" y="5104"/>
                  </a:lnTo>
                  <a:lnTo>
                    <a:pt x="1928" y="5083"/>
                  </a:lnTo>
                  <a:lnTo>
                    <a:pt x="1904" y="5049"/>
                  </a:lnTo>
                  <a:lnTo>
                    <a:pt x="1845" y="5042"/>
                  </a:lnTo>
                  <a:lnTo>
                    <a:pt x="1691" y="5028"/>
                  </a:lnTo>
                  <a:lnTo>
                    <a:pt x="1549" y="4987"/>
                  </a:lnTo>
                  <a:lnTo>
                    <a:pt x="840" y="4683"/>
                  </a:lnTo>
                  <a:lnTo>
                    <a:pt x="793" y="4641"/>
                  </a:lnTo>
                  <a:lnTo>
                    <a:pt x="674" y="4503"/>
                  </a:lnTo>
                  <a:lnTo>
                    <a:pt x="509" y="4406"/>
                  </a:lnTo>
                  <a:lnTo>
                    <a:pt x="485" y="4372"/>
                  </a:lnTo>
                  <a:lnTo>
                    <a:pt x="450" y="4358"/>
                  </a:lnTo>
                  <a:lnTo>
                    <a:pt x="142" y="4268"/>
                  </a:lnTo>
                  <a:lnTo>
                    <a:pt x="47" y="4227"/>
                  </a:lnTo>
                  <a:lnTo>
                    <a:pt x="0" y="4165"/>
                  </a:lnTo>
                  <a:lnTo>
                    <a:pt x="12" y="4075"/>
                  </a:lnTo>
                  <a:close/>
                </a:path>
              </a:pathLst>
            </a:custGeom>
            <a:grpFill/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101" name="Google Shape;630;p22">
              <a:extLst>
                <a:ext uri="{FF2B5EF4-FFF2-40B4-BE49-F238E27FC236}">
                  <a16:creationId xmlns:a16="http://schemas.microsoft.com/office/drawing/2014/main" id="{C7958962-F526-13C8-4AFA-3DCFDD96BC80}"/>
                </a:ext>
              </a:extLst>
            </p:cNvPr>
            <p:cNvSpPr/>
            <p:nvPr/>
          </p:nvSpPr>
          <p:spPr>
            <a:xfrm flipH="1">
              <a:off x="4230736" y="3801658"/>
              <a:ext cx="1162091" cy="930299"/>
            </a:xfrm>
            <a:custGeom>
              <a:avLst/>
              <a:gdLst/>
              <a:ahLst/>
              <a:cxnLst/>
              <a:rect l="l" t="t" r="r" b="b"/>
              <a:pathLst>
                <a:path w="19089" h="9760" extrusionOk="0">
                  <a:moveTo>
                    <a:pt x="59" y="3364"/>
                  </a:moveTo>
                  <a:lnTo>
                    <a:pt x="0" y="3164"/>
                  </a:lnTo>
                  <a:lnTo>
                    <a:pt x="12" y="3060"/>
                  </a:lnTo>
                  <a:lnTo>
                    <a:pt x="12" y="3060"/>
                  </a:lnTo>
                  <a:lnTo>
                    <a:pt x="142" y="2971"/>
                  </a:lnTo>
                  <a:lnTo>
                    <a:pt x="154" y="2943"/>
                  </a:lnTo>
                  <a:lnTo>
                    <a:pt x="177" y="2929"/>
                  </a:lnTo>
                  <a:lnTo>
                    <a:pt x="225" y="2922"/>
                  </a:lnTo>
                  <a:lnTo>
                    <a:pt x="237" y="2915"/>
                  </a:lnTo>
                  <a:lnTo>
                    <a:pt x="296" y="2915"/>
                  </a:lnTo>
                  <a:lnTo>
                    <a:pt x="556" y="2832"/>
                  </a:lnTo>
                  <a:lnTo>
                    <a:pt x="615" y="2832"/>
                  </a:lnTo>
                  <a:lnTo>
                    <a:pt x="816" y="2895"/>
                  </a:lnTo>
                  <a:lnTo>
                    <a:pt x="852" y="2901"/>
                  </a:lnTo>
                  <a:lnTo>
                    <a:pt x="887" y="2888"/>
                  </a:lnTo>
                  <a:lnTo>
                    <a:pt x="923" y="2846"/>
                  </a:lnTo>
                  <a:lnTo>
                    <a:pt x="923" y="2798"/>
                  </a:lnTo>
                  <a:lnTo>
                    <a:pt x="911" y="2763"/>
                  </a:lnTo>
                  <a:lnTo>
                    <a:pt x="875" y="2729"/>
                  </a:lnTo>
                  <a:lnTo>
                    <a:pt x="863" y="2687"/>
                  </a:lnTo>
                  <a:lnTo>
                    <a:pt x="887" y="2653"/>
                  </a:lnTo>
                  <a:lnTo>
                    <a:pt x="934" y="2618"/>
                  </a:lnTo>
                  <a:lnTo>
                    <a:pt x="1088" y="2535"/>
                  </a:lnTo>
                  <a:lnTo>
                    <a:pt x="1135" y="2515"/>
                  </a:lnTo>
                  <a:lnTo>
                    <a:pt x="1195" y="2508"/>
                  </a:lnTo>
                  <a:lnTo>
                    <a:pt x="1254" y="2522"/>
                  </a:lnTo>
                  <a:lnTo>
                    <a:pt x="1289" y="2542"/>
                  </a:lnTo>
                  <a:lnTo>
                    <a:pt x="1313" y="2604"/>
                  </a:lnTo>
                  <a:lnTo>
                    <a:pt x="1360" y="2625"/>
                  </a:lnTo>
                  <a:lnTo>
                    <a:pt x="1443" y="2625"/>
                  </a:lnTo>
                  <a:lnTo>
                    <a:pt x="1609" y="2584"/>
                  </a:lnTo>
                  <a:lnTo>
                    <a:pt x="1703" y="2584"/>
                  </a:lnTo>
                  <a:lnTo>
                    <a:pt x="1762" y="2604"/>
                  </a:lnTo>
                  <a:lnTo>
                    <a:pt x="1821" y="2632"/>
                  </a:lnTo>
                  <a:lnTo>
                    <a:pt x="1881" y="2653"/>
                  </a:lnTo>
                  <a:lnTo>
                    <a:pt x="1963" y="2653"/>
                  </a:lnTo>
                  <a:lnTo>
                    <a:pt x="2022" y="2625"/>
                  </a:lnTo>
                  <a:lnTo>
                    <a:pt x="2022" y="2591"/>
                  </a:lnTo>
                  <a:lnTo>
                    <a:pt x="1963" y="2522"/>
                  </a:lnTo>
                  <a:lnTo>
                    <a:pt x="1963" y="2508"/>
                  </a:lnTo>
                  <a:lnTo>
                    <a:pt x="1963" y="2480"/>
                  </a:lnTo>
                  <a:lnTo>
                    <a:pt x="1963" y="2466"/>
                  </a:lnTo>
                  <a:lnTo>
                    <a:pt x="1940" y="2453"/>
                  </a:lnTo>
                  <a:lnTo>
                    <a:pt x="1892" y="2425"/>
                  </a:lnTo>
                  <a:lnTo>
                    <a:pt x="1881" y="2418"/>
                  </a:lnTo>
                  <a:lnTo>
                    <a:pt x="1845" y="2383"/>
                  </a:lnTo>
                  <a:lnTo>
                    <a:pt x="1833" y="2356"/>
                  </a:lnTo>
                  <a:lnTo>
                    <a:pt x="1857" y="2342"/>
                  </a:lnTo>
                  <a:lnTo>
                    <a:pt x="1940" y="2342"/>
                  </a:lnTo>
                  <a:lnTo>
                    <a:pt x="1999" y="2356"/>
                  </a:lnTo>
                  <a:lnTo>
                    <a:pt x="2058" y="2377"/>
                  </a:lnTo>
                  <a:lnTo>
                    <a:pt x="2117" y="2383"/>
                  </a:lnTo>
                  <a:lnTo>
                    <a:pt x="2224" y="2349"/>
                  </a:lnTo>
                  <a:lnTo>
                    <a:pt x="2271" y="2363"/>
                  </a:lnTo>
                  <a:lnTo>
                    <a:pt x="2306" y="2390"/>
                  </a:lnTo>
                  <a:lnTo>
                    <a:pt x="2354" y="2411"/>
                  </a:lnTo>
                  <a:lnTo>
                    <a:pt x="2377" y="2411"/>
                  </a:lnTo>
                  <a:lnTo>
                    <a:pt x="2389" y="2411"/>
                  </a:lnTo>
                  <a:lnTo>
                    <a:pt x="2401" y="2404"/>
                  </a:lnTo>
                  <a:lnTo>
                    <a:pt x="2413" y="2404"/>
                  </a:lnTo>
                  <a:lnTo>
                    <a:pt x="2496" y="2377"/>
                  </a:lnTo>
                  <a:lnTo>
                    <a:pt x="2543" y="2377"/>
                  </a:lnTo>
                  <a:lnTo>
                    <a:pt x="2602" y="2397"/>
                  </a:lnTo>
                  <a:lnTo>
                    <a:pt x="2697" y="2473"/>
                  </a:lnTo>
                  <a:lnTo>
                    <a:pt x="2637" y="2522"/>
                  </a:lnTo>
                  <a:lnTo>
                    <a:pt x="2543" y="2570"/>
                  </a:lnTo>
                  <a:lnTo>
                    <a:pt x="2496" y="2625"/>
                  </a:lnTo>
                  <a:lnTo>
                    <a:pt x="2531" y="2667"/>
                  </a:lnTo>
                  <a:lnTo>
                    <a:pt x="2602" y="2694"/>
                  </a:lnTo>
                  <a:lnTo>
                    <a:pt x="2673" y="2701"/>
                  </a:lnTo>
                  <a:lnTo>
                    <a:pt x="2756" y="2687"/>
                  </a:lnTo>
                  <a:lnTo>
                    <a:pt x="2945" y="2598"/>
                  </a:lnTo>
                  <a:lnTo>
                    <a:pt x="2969" y="2577"/>
                  </a:lnTo>
                  <a:lnTo>
                    <a:pt x="2969" y="2549"/>
                  </a:lnTo>
                  <a:lnTo>
                    <a:pt x="2921" y="2487"/>
                  </a:lnTo>
                  <a:lnTo>
                    <a:pt x="2909" y="2459"/>
                  </a:lnTo>
                  <a:lnTo>
                    <a:pt x="2933" y="2432"/>
                  </a:lnTo>
                  <a:lnTo>
                    <a:pt x="2980" y="2439"/>
                  </a:lnTo>
                  <a:lnTo>
                    <a:pt x="3075" y="2494"/>
                  </a:lnTo>
                  <a:lnTo>
                    <a:pt x="3146" y="2501"/>
                  </a:lnTo>
                  <a:lnTo>
                    <a:pt x="3217" y="2466"/>
                  </a:lnTo>
                  <a:lnTo>
                    <a:pt x="3264" y="2425"/>
                  </a:lnTo>
                  <a:lnTo>
                    <a:pt x="3288" y="2377"/>
                  </a:lnTo>
                  <a:lnTo>
                    <a:pt x="3276" y="2342"/>
                  </a:lnTo>
                  <a:lnTo>
                    <a:pt x="3229" y="2314"/>
                  </a:lnTo>
                  <a:lnTo>
                    <a:pt x="3122" y="2273"/>
                  </a:lnTo>
                  <a:lnTo>
                    <a:pt x="3040" y="2197"/>
                  </a:lnTo>
                  <a:lnTo>
                    <a:pt x="3111" y="2128"/>
                  </a:lnTo>
                  <a:lnTo>
                    <a:pt x="3229" y="2052"/>
                  </a:lnTo>
                  <a:lnTo>
                    <a:pt x="3264" y="1976"/>
                  </a:lnTo>
                  <a:lnTo>
                    <a:pt x="3229" y="1948"/>
                  </a:lnTo>
                  <a:lnTo>
                    <a:pt x="3170" y="1928"/>
                  </a:lnTo>
                  <a:lnTo>
                    <a:pt x="3122" y="1900"/>
                  </a:lnTo>
                  <a:lnTo>
                    <a:pt x="3111" y="1872"/>
                  </a:lnTo>
                  <a:lnTo>
                    <a:pt x="3158" y="1796"/>
                  </a:lnTo>
                  <a:lnTo>
                    <a:pt x="3170" y="1762"/>
                  </a:lnTo>
                  <a:lnTo>
                    <a:pt x="3170" y="1720"/>
                  </a:lnTo>
                  <a:lnTo>
                    <a:pt x="3146" y="1638"/>
                  </a:lnTo>
                  <a:lnTo>
                    <a:pt x="3146" y="1589"/>
                  </a:lnTo>
                  <a:lnTo>
                    <a:pt x="3158" y="1555"/>
                  </a:lnTo>
                  <a:lnTo>
                    <a:pt x="3217" y="1527"/>
                  </a:lnTo>
                  <a:lnTo>
                    <a:pt x="3288" y="1527"/>
                  </a:lnTo>
                  <a:lnTo>
                    <a:pt x="3347" y="1541"/>
                  </a:lnTo>
                  <a:lnTo>
                    <a:pt x="3383" y="1541"/>
                  </a:lnTo>
                  <a:lnTo>
                    <a:pt x="3394" y="1486"/>
                  </a:lnTo>
                  <a:lnTo>
                    <a:pt x="3312" y="1424"/>
                  </a:lnTo>
                  <a:lnTo>
                    <a:pt x="3063" y="1292"/>
                  </a:lnTo>
                  <a:lnTo>
                    <a:pt x="3040" y="1265"/>
                  </a:lnTo>
                  <a:lnTo>
                    <a:pt x="3051" y="1244"/>
                  </a:lnTo>
                  <a:lnTo>
                    <a:pt x="3134" y="1216"/>
                  </a:lnTo>
                  <a:lnTo>
                    <a:pt x="3217" y="1203"/>
                  </a:lnTo>
                  <a:lnTo>
                    <a:pt x="3300" y="1203"/>
                  </a:lnTo>
                  <a:lnTo>
                    <a:pt x="3359" y="1209"/>
                  </a:lnTo>
                  <a:lnTo>
                    <a:pt x="3442" y="1237"/>
                  </a:lnTo>
                  <a:lnTo>
                    <a:pt x="3477" y="1265"/>
                  </a:lnTo>
                  <a:lnTo>
                    <a:pt x="3477" y="1320"/>
                  </a:lnTo>
                  <a:lnTo>
                    <a:pt x="3501" y="1348"/>
                  </a:lnTo>
                  <a:lnTo>
                    <a:pt x="3572" y="1354"/>
                  </a:lnTo>
                  <a:lnTo>
                    <a:pt x="3773" y="1334"/>
                  </a:lnTo>
                  <a:lnTo>
                    <a:pt x="3938" y="1334"/>
                  </a:lnTo>
                  <a:lnTo>
                    <a:pt x="3950" y="1313"/>
                  </a:lnTo>
                  <a:lnTo>
                    <a:pt x="3950" y="1278"/>
                  </a:lnTo>
                  <a:lnTo>
                    <a:pt x="3938" y="1244"/>
                  </a:lnTo>
                  <a:lnTo>
                    <a:pt x="3974" y="1203"/>
                  </a:lnTo>
                  <a:lnTo>
                    <a:pt x="4021" y="1161"/>
                  </a:lnTo>
                  <a:lnTo>
                    <a:pt x="4080" y="1127"/>
                  </a:lnTo>
                  <a:lnTo>
                    <a:pt x="4139" y="1099"/>
                  </a:lnTo>
                  <a:lnTo>
                    <a:pt x="4199" y="1092"/>
                  </a:lnTo>
                  <a:lnTo>
                    <a:pt x="4388" y="1099"/>
                  </a:lnTo>
                  <a:lnTo>
                    <a:pt x="4447" y="1085"/>
                  </a:lnTo>
                  <a:lnTo>
                    <a:pt x="4518" y="1030"/>
                  </a:lnTo>
                  <a:lnTo>
                    <a:pt x="4577" y="1016"/>
                  </a:lnTo>
                  <a:lnTo>
                    <a:pt x="4624" y="1009"/>
                  </a:lnTo>
                  <a:lnTo>
                    <a:pt x="4707" y="1023"/>
                  </a:lnTo>
                  <a:lnTo>
                    <a:pt x="4754" y="1023"/>
                  </a:lnTo>
                  <a:lnTo>
                    <a:pt x="4790" y="1009"/>
                  </a:lnTo>
                  <a:lnTo>
                    <a:pt x="4896" y="954"/>
                  </a:lnTo>
                  <a:lnTo>
                    <a:pt x="4967" y="933"/>
                  </a:lnTo>
                  <a:lnTo>
                    <a:pt x="5050" y="919"/>
                  </a:lnTo>
                  <a:lnTo>
                    <a:pt x="5133" y="919"/>
                  </a:lnTo>
                  <a:lnTo>
                    <a:pt x="5168" y="961"/>
                  </a:lnTo>
                  <a:lnTo>
                    <a:pt x="5180" y="995"/>
                  </a:lnTo>
                  <a:lnTo>
                    <a:pt x="5228" y="1016"/>
                  </a:lnTo>
                  <a:lnTo>
                    <a:pt x="5287" y="1023"/>
                  </a:lnTo>
                  <a:lnTo>
                    <a:pt x="5429" y="1023"/>
                  </a:lnTo>
                  <a:lnTo>
                    <a:pt x="5464" y="1016"/>
                  </a:lnTo>
                  <a:lnTo>
                    <a:pt x="5488" y="995"/>
                  </a:lnTo>
                  <a:lnTo>
                    <a:pt x="5571" y="878"/>
                  </a:lnTo>
                  <a:lnTo>
                    <a:pt x="5665" y="726"/>
                  </a:lnTo>
                  <a:lnTo>
                    <a:pt x="5807" y="622"/>
                  </a:lnTo>
                  <a:lnTo>
                    <a:pt x="5819" y="595"/>
                  </a:lnTo>
                  <a:lnTo>
                    <a:pt x="5795" y="567"/>
                  </a:lnTo>
                  <a:lnTo>
                    <a:pt x="5772" y="526"/>
                  </a:lnTo>
                  <a:lnTo>
                    <a:pt x="5772" y="491"/>
                  </a:lnTo>
                  <a:lnTo>
                    <a:pt x="5795" y="457"/>
                  </a:lnTo>
                  <a:lnTo>
                    <a:pt x="5819" y="422"/>
                  </a:lnTo>
                  <a:lnTo>
                    <a:pt x="5937" y="325"/>
                  </a:lnTo>
                  <a:lnTo>
                    <a:pt x="5984" y="291"/>
                  </a:lnTo>
                  <a:lnTo>
                    <a:pt x="6032" y="277"/>
                  </a:lnTo>
                  <a:lnTo>
                    <a:pt x="6079" y="277"/>
                  </a:lnTo>
                  <a:lnTo>
                    <a:pt x="6162" y="298"/>
                  </a:lnTo>
                  <a:lnTo>
                    <a:pt x="6209" y="305"/>
                  </a:lnTo>
                  <a:lnTo>
                    <a:pt x="6268" y="291"/>
                  </a:lnTo>
                  <a:lnTo>
                    <a:pt x="6422" y="249"/>
                  </a:lnTo>
                  <a:lnTo>
                    <a:pt x="6493" y="236"/>
                  </a:lnTo>
                  <a:lnTo>
                    <a:pt x="6576" y="215"/>
                  </a:lnTo>
                  <a:lnTo>
                    <a:pt x="6611" y="173"/>
                  </a:lnTo>
                  <a:lnTo>
                    <a:pt x="6647" y="84"/>
                  </a:lnTo>
                  <a:lnTo>
                    <a:pt x="6706" y="35"/>
                  </a:lnTo>
                  <a:lnTo>
                    <a:pt x="6789" y="35"/>
                  </a:lnTo>
                  <a:lnTo>
                    <a:pt x="6942" y="77"/>
                  </a:lnTo>
                  <a:lnTo>
                    <a:pt x="7002" y="84"/>
                  </a:lnTo>
                  <a:lnTo>
                    <a:pt x="7073" y="77"/>
                  </a:lnTo>
                  <a:lnTo>
                    <a:pt x="7132" y="63"/>
                  </a:lnTo>
                  <a:lnTo>
                    <a:pt x="7191" y="49"/>
                  </a:lnTo>
                  <a:lnTo>
                    <a:pt x="7274" y="1"/>
                  </a:lnTo>
                  <a:lnTo>
                    <a:pt x="7534" y="146"/>
                  </a:lnTo>
                  <a:lnTo>
                    <a:pt x="7735" y="208"/>
                  </a:lnTo>
                  <a:lnTo>
                    <a:pt x="8433" y="394"/>
                  </a:lnTo>
                  <a:lnTo>
                    <a:pt x="8681" y="484"/>
                  </a:lnTo>
                  <a:lnTo>
                    <a:pt x="8823" y="588"/>
                  </a:lnTo>
                  <a:lnTo>
                    <a:pt x="8870" y="685"/>
                  </a:lnTo>
                  <a:lnTo>
                    <a:pt x="8918" y="754"/>
                  </a:lnTo>
                  <a:lnTo>
                    <a:pt x="9000" y="795"/>
                  </a:lnTo>
                  <a:lnTo>
                    <a:pt x="9119" y="830"/>
                  </a:lnTo>
                  <a:lnTo>
                    <a:pt x="9272" y="843"/>
                  </a:lnTo>
                  <a:lnTo>
                    <a:pt x="9793" y="843"/>
                  </a:lnTo>
                  <a:lnTo>
                    <a:pt x="9911" y="850"/>
                  </a:lnTo>
                  <a:lnTo>
                    <a:pt x="10006" y="878"/>
                  </a:lnTo>
                  <a:lnTo>
                    <a:pt x="10148" y="961"/>
                  </a:lnTo>
                  <a:lnTo>
                    <a:pt x="10360" y="1023"/>
                  </a:lnTo>
                  <a:lnTo>
                    <a:pt x="10408" y="1057"/>
                  </a:lnTo>
                  <a:lnTo>
                    <a:pt x="10538" y="1175"/>
                  </a:lnTo>
                  <a:lnTo>
                    <a:pt x="10597" y="1230"/>
                  </a:lnTo>
                  <a:lnTo>
                    <a:pt x="10680" y="1278"/>
                  </a:lnTo>
                  <a:lnTo>
                    <a:pt x="10751" y="1341"/>
                  </a:lnTo>
                  <a:lnTo>
                    <a:pt x="10774" y="1410"/>
                  </a:lnTo>
                  <a:lnTo>
                    <a:pt x="10774" y="1486"/>
                  </a:lnTo>
                  <a:lnTo>
                    <a:pt x="10774" y="1548"/>
                  </a:lnTo>
                  <a:lnTo>
                    <a:pt x="10774" y="1562"/>
                  </a:lnTo>
                  <a:lnTo>
                    <a:pt x="10786" y="1603"/>
                  </a:lnTo>
                  <a:lnTo>
                    <a:pt x="10834" y="1631"/>
                  </a:lnTo>
                  <a:lnTo>
                    <a:pt x="10928" y="1679"/>
                  </a:lnTo>
                  <a:lnTo>
                    <a:pt x="11106" y="1700"/>
                  </a:lnTo>
                  <a:lnTo>
                    <a:pt x="11236" y="1651"/>
                  </a:lnTo>
                  <a:lnTo>
                    <a:pt x="11354" y="1575"/>
                  </a:lnTo>
                  <a:lnTo>
                    <a:pt x="11472" y="1541"/>
                  </a:lnTo>
                  <a:lnTo>
                    <a:pt x="11567" y="1562"/>
                  </a:lnTo>
                  <a:lnTo>
                    <a:pt x="11697" y="1624"/>
                  </a:lnTo>
                  <a:lnTo>
                    <a:pt x="11874" y="1741"/>
                  </a:lnTo>
                  <a:lnTo>
                    <a:pt x="11922" y="1790"/>
                  </a:lnTo>
                  <a:lnTo>
                    <a:pt x="11969" y="1824"/>
                  </a:lnTo>
                  <a:lnTo>
                    <a:pt x="12016" y="1824"/>
                  </a:lnTo>
                  <a:lnTo>
                    <a:pt x="12123" y="1796"/>
                  </a:lnTo>
                  <a:lnTo>
                    <a:pt x="12217" y="1762"/>
                  </a:lnTo>
                  <a:lnTo>
                    <a:pt x="12619" y="1569"/>
                  </a:lnTo>
                  <a:lnTo>
                    <a:pt x="12726" y="1541"/>
                  </a:lnTo>
                  <a:lnTo>
                    <a:pt x="12844" y="1555"/>
                  </a:lnTo>
                  <a:lnTo>
                    <a:pt x="12986" y="1610"/>
                  </a:lnTo>
                  <a:lnTo>
                    <a:pt x="13246" y="1638"/>
                  </a:lnTo>
                  <a:lnTo>
                    <a:pt x="13672" y="1472"/>
                  </a:lnTo>
                  <a:lnTo>
                    <a:pt x="13909" y="1569"/>
                  </a:lnTo>
                  <a:lnTo>
                    <a:pt x="13991" y="1624"/>
                  </a:lnTo>
                  <a:lnTo>
                    <a:pt x="14086" y="1638"/>
                  </a:lnTo>
                  <a:lnTo>
                    <a:pt x="14192" y="1638"/>
                  </a:lnTo>
                  <a:lnTo>
                    <a:pt x="14322" y="1651"/>
                  </a:lnTo>
                  <a:lnTo>
                    <a:pt x="14476" y="1645"/>
                  </a:lnTo>
                  <a:lnTo>
                    <a:pt x="14618" y="1582"/>
                  </a:lnTo>
                  <a:lnTo>
                    <a:pt x="14760" y="1499"/>
                  </a:lnTo>
                  <a:lnTo>
                    <a:pt x="14890" y="1437"/>
                  </a:lnTo>
                  <a:lnTo>
                    <a:pt x="14949" y="1430"/>
                  </a:lnTo>
                  <a:lnTo>
                    <a:pt x="14985" y="1437"/>
                  </a:lnTo>
                  <a:lnTo>
                    <a:pt x="15020" y="1451"/>
                  </a:lnTo>
                  <a:lnTo>
                    <a:pt x="15091" y="1472"/>
                  </a:lnTo>
                  <a:lnTo>
                    <a:pt x="15174" y="1479"/>
                  </a:lnTo>
                  <a:lnTo>
                    <a:pt x="15351" y="1479"/>
                  </a:lnTo>
                  <a:lnTo>
                    <a:pt x="15517" y="1486"/>
                  </a:lnTo>
                  <a:lnTo>
                    <a:pt x="15801" y="1458"/>
                  </a:lnTo>
                  <a:lnTo>
                    <a:pt x="15848" y="1444"/>
                  </a:lnTo>
                  <a:lnTo>
                    <a:pt x="15884" y="1410"/>
                  </a:lnTo>
                  <a:lnTo>
                    <a:pt x="15919" y="1348"/>
                  </a:lnTo>
                  <a:lnTo>
                    <a:pt x="15966" y="1327"/>
                  </a:lnTo>
                  <a:lnTo>
                    <a:pt x="16002" y="1327"/>
                  </a:lnTo>
                  <a:lnTo>
                    <a:pt x="16049" y="1327"/>
                  </a:lnTo>
                  <a:lnTo>
                    <a:pt x="16085" y="1327"/>
                  </a:lnTo>
                  <a:lnTo>
                    <a:pt x="16108" y="1327"/>
                  </a:lnTo>
                  <a:lnTo>
                    <a:pt x="16120" y="1320"/>
                  </a:lnTo>
                  <a:lnTo>
                    <a:pt x="16132" y="1320"/>
                  </a:lnTo>
                  <a:lnTo>
                    <a:pt x="16144" y="1313"/>
                  </a:lnTo>
                  <a:lnTo>
                    <a:pt x="16156" y="1292"/>
                  </a:lnTo>
                  <a:lnTo>
                    <a:pt x="16144" y="1251"/>
                  </a:lnTo>
                  <a:lnTo>
                    <a:pt x="16144" y="1237"/>
                  </a:lnTo>
                  <a:lnTo>
                    <a:pt x="16167" y="1223"/>
                  </a:lnTo>
                  <a:lnTo>
                    <a:pt x="16191" y="1223"/>
                  </a:lnTo>
                  <a:lnTo>
                    <a:pt x="16215" y="1223"/>
                  </a:lnTo>
                  <a:lnTo>
                    <a:pt x="16227" y="1216"/>
                  </a:lnTo>
                  <a:lnTo>
                    <a:pt x="16345" y="1175"/>
                  </a:lnTo>
                  <a:lnTo>
                    <a:pt x="16416" y="1161"/>
                  </a:lnTo>
                  <a:lnTo>
                    <a:pt x="16463" y="1161"/>
                  </a:lnTo>
                  <a:lnTo>
                    <a:pt x="16570" y="1196"/>
                  </a:lnTo>
                  <a:lnTo>
                    <a:pt x="16629" y="1203"/>
                  </a:lnTo>
                  <a:lnTo>
                    <a:pt x="16688" y="1203"/>
                  </a:lnTo>
                  <a:lnTo>
                    <a:pt x="16984" y="1175"/>
                  </a:lnTo>
                  <a:lnTo>
                    <a:pt x="19089" y="1555"/>
                  </a:lnTo>
                  <a:lnTo>
                    <a:pt x="19089" y="1555"/>
                  </a:lnTo>
                  <a:lnTo>
                    <a:pt x="19089" y="1575"/>
                  </a:lnTo>
                  <a:lnTo>
                    <a:pt x="18899" y="1803"/>
                  </a:lnTo>
                  <a:lnTo>
                    <a:pt x="18911" y="1817"/>
                  </a:lnTo>
                  <a:lnTo>
                    <a:pt x="18959" y="1845"/>
                  </a:lnTo>
                  <a:lnTo>
                    <a:pt x="18982" y="1866"/>
                  </a:lnTo>
                  <a:lnTo>
                    <a:pt x="18982" y="1907"/>
                  </a:lnTo>
                  <a:lnTo>
                    <a:pt x="18947" y="1941"/>
                  </a:lnTo>
                  <a:lnTo>
                    <a:pt x="18817" y="2024"/>
                  </a:lnTo>
                  <a:lnTo>
                    <a:pt x="18793" y="2031"/>
                  </a:lnTo>
                  <a:lnTo>
                    <a:pt x="18758" y="2038"/>
                  </a:lnTo>
                  <a:lnTo>
                    <a:pt x="18698" y="2038"/>
                  </a:lnTo>
                  <a:lnTo>
                    <a:pt x="18663" y="2052"/>
                  </a:lnTo>
                  <a:lnTo>
                    <a:pt x="18698" y="2087"/>
                  </a:lnTo>
                  <a:lnTo>
                    <a:pt x="18675" y="2107"/>
                  </a:lnTo>
                  <a:lnTo>
                    <a:pt x="18627" y="2135"/>
                  </a:lnTo>
                  <a:lnTo>
                    <a:pt x="18616" y="2162"/>
                  </a:lnTo>
                  <a:lnTo>
                    <a:pt x="18639" y="2190"/>
                  </a:lnTo>
                  <a:lnTo>
                    <a:pt x="18687" y="2190"/>
                  </a:lnTo>
                  <a:lnTo>
                    <a:pt x="18746" y="2183"/>
                  </a:lnTo>
                  <a:lnTo>
                    <a:pt x="18793" y="2183"/>
                  </a:lnTo>
                  <a:lnTo>
                    <a:pt x="18817" y="2211"/>
                  </a:lnTo>
                  <a:lnTo>
                    <a:pt x="18805" y="2232"/>
                  </a:lnTo>
                  <a:lnTo>
                    <a:pt x="18698" y="2273"/>
                  </a:lnTo>
                  <a:lnTo>
                    <a:pt x="18663" y="2301"/>
                  </a:lnTo>
                  <a:lnTo>
                    <a:pt x="18616" y="2397"/>
                  </a:lnTo>
                  <a:lnTo>
                    <a:pt x="18521" y="2466"/>
                  </a:lnTo>
                  <a:lnTo>
                    <a:pt x="18426" y="2501"/>
                  </a:lnTo>
                  <a:lnTo>
                    <a:pt x="18202" y="2522"/>
                  </a:lnTo>
                  <a:lnTo>
                    <a:pt x="17965" y="2577"/>
                  </a:lnTo>
                  <a:lnTo>
                    <a:pt x="17859" y="2570"/>
                  </a:lnTo>
                  <a:lnTo>
                    <a:pt x="17800" y="2508"/>
                  </a:lnTo>
                  <a:lnTo>
                    <a:pt x="17752" y="2529"/>
                  </a:lnTo>
                  <a:lnTo>
                    <a:pt x="17669" y="2687"/>
                  </a:lnTo>
                  <a:lnTo>
                    <a:pt x="17646" y="2708"/>
                  </a:lnTo>
                  <a:lnTo>
                    <a:pt x="17622" y="2722"/>
                  </a:lnTo>
                  <a:lnTo>
                    <a:pt x="17575" y="2729"/>
                  </a:lnTo>
                  <a:lnTo>
                    <a:pt x="17551" y="2729"/>
                  </a:lnTo>
                  <a:lnTo>
                    <a:pt x="17528" y="2715"/>
                  </a:lnTo>
                  <a:lnTo>
                    <a:pt x="17492" y="2708"/>
                  </a:lnTo>
                  <a:lnTo>
                    <a:pt x="17468" y="2694"/>
                  </a:lnTo>
                  <a:lnTo>
                    <a:pt x="17457" y="2680"/>
                  </a:lnTo>
                  <a:lnTo>
                    <a:pt x="17445" y="2674"/>
                  </a:lnTo>
                  <a:lnTo>
                    <a:pt x="17409" y="2694"/>
                  </a:lnTo>
                  <a:lnTo>
                    <a:pt x="17409" y="2708"/>
                  </a:lnTo>
                  <a:lnTo>
                    <a:pt x="17445" y="2750"/>
                  </a:lnTo>
                  <a:lnTo>
                    <a:pt x="17433" y="2770"/>
                  </a:lnTo>
                  <a:lnTo>
                    <a:pt x="17386" y="2784"/>
                  </a:lnTo>
                  <a:lnTo>
                    <a:pt x="17267" y="2770"/>
                  </a:lnTo>
                  <a:lnTo>
                    <a:pt x="17196" y="2784"/>
                  </a:lnTo>
                  <a:lnTo>
                    <a:pt x="17173" y="2805"/>
                  </a:lnTo>
                  <a:lnTo>
                    <a:pt x="17114" y="2888"/>
                  </a:lnTo>
                  <a:lnTo>
                    <a:pt x="17054" y="2957"/>
                  </a:lnTo>
                  <a:lnTo>
                    <a:pt x="17019" y="2977"/>
                  </a:lnTo>
                  <a:lnTo>
                    <a:pt x="16960" y="2998"/>
                  </a:lnTo>
                  <a:lnTo>
                    <a:pt x="16853" y="3019"/>
                  </a:lnTo>
                  <a:lnTo>
                    <a:pt x="16794" y="3026"/>
                  </a:lnTo>
                  <a:lnTo>
                    <a:pt x="16747" y="3026"/>
                  </a:lnTo>
                  <a:lnTo>
                    <a:pt x="16688" y="3005"/>
                  </a:lnTo>
                  <a:lnTo>
                    <a:pt x="16629" y="2950"/>
                  </a:lnTo>
                  <a:lnTo>
                    <a:pt x="16570" y="2936"/>
                  </a:lnTo>
                  <a:lnTo>
                    <a:pt x="16534" y="2977"/>
                  </a:lnTo>
                  <a:lnTo>
                    <a:pt x="16487" y="3012"/>
                  </a:lnTo>
                  <a:lnTo>
                    <a:pt x="16416" y="3033"/>
                  </a:lnTo>
                  <a:lnTo>
                    <a:pt x="16321" y="3047"/>
                  </a:lnTo>
                  <a:lnTo>
                    <a:pt x="16286" y="3053"/>
                  </a:lnTo>
                  <a:lnTo>
                    <a:pt x="16203" y="3081"/>
                  </a:lnTo>
                  <a:lnTo>
                    <a:pt x="16120" y="3095"/>
                  </a:lnTo>
                  <a:lnTo>
                    <a:pt x="16096" y="3116"/>
                  </a:lnTo>
                  <a:lnTo>
                    <a:pt x="16085" y="3143"/>
                  </a:lnTo>
                  <a:lnTo>
                    <a:pt x="16061" y="3178"/>
                  </a:lnTo>
                  <a:lnTo>
                    <a:pt x="16049" y="3198"/>
                  </a:lnTo>
                  <a:lnTo>
                    <a:pt x="16049" y="3212"/>
                  </a:lnTo>
                  <a:lnTo>
                    <a:pt x="16037" y="3212"/>
                  </a:lnTo>
                  <a:lnTo>
                    <a:pt x="15978" y="3205"/>
                  </a:lnTo>
                  <a:lnTo>
                    <a:pt x="15966" y="3212"/>
                  </a:lnTo>
                  <a:lnTo>
                    <a:pt x="15955" y="3226"/>
                  </a:lnTo>
                  <a:lnTo>
                    <a:pt x="15943" y="3247"/>
                  </a:lnTo>
                  <a:lnTo>
                    <a:pt x="15943" y="3295"/>
                  </a:lnTo>
                  <a:lnTo>
                    <a:pt x="15931" y="3309"/>
                  </a:lnTo>
                  <a:lnTo>
                    <a:pt x="15919" y="3330"/>
                  </a:lnTo>
                  <a:lnTo>
                    <a:pt x="15895" y="3343"/>
                  </a:lnTo>
                  <a:lnTo>
                    <a:pt x="15836" y="3357"/>
                  </a:lnTo>
                  <a:lnTo>
                    <a:pt x="15860" y="3385"/>
                  </a:lnTo>
                  <a:lnTo>
                    <a:pt x="15919" y="3426"/>
                  </a:lnTo>
                  <a:lnTo>
                    <a:pt x="15884" y="3461"/>
                  </a:lnTo>
                  <a:lnTo>
                    <a:pt x="15742" y="3495"/>
                  </a:lnTo>
                  <a:lnTo>
                    <a:pt x="15694" y="3537"/>
                  </a:lnTo>
                  <a:lnTo>
                    <a:pt x="15612" y="3571"/>
                  </a:lnTo>
                  <a:lnTo>
                    <a:pt x="15588" y="3592"/>
                  </a:lnTo>
                  <a:lnTo>
                    <a:pt x="15576" y="3620"/>
                  </a:lnTo>
                  <a:lnTo>
                    <a:pt x="15576" y="3640"/>
                  </a:lnTo>
                  <a:lnTo>
                    <a:pt x="15576" y="3668"/>
                  </a:lnTo>
                  <a:lnTo>
                    <a:pt x="15529" y="3765"/>
                  </a:lnTo>
                  <a:lnTo>
                    <a:pt x="15541" y="3806"/>
                  </a:lnTo>
                  <a:lnTo>
                    <a:pt x="15635" y="3834"/>
                  </a:lnTo>
                  <a:lnTo>
                    <a:pt x="15659" y="3868"/>
                  </a:lnTo>
                  <a:lnTo>
                    <a:pt x="15706" y="3944"/>
                  </a:lnTo>
                  <a:lnTo>
                    <a:pt x="15718" y="4034"/>
                  </a:lnTo>
                  <a:lnTo>
                    <a:pt x="15635" y="4089"/>
                  </a:lnTo>
                  <a:lnTo>
                    <a:pt x="15387" y="4172"/>
                  </a:lnTo>
                  <a:lnTo>
                    <a:pt x="15387" y="4186"/>
                  </a:lnTo>
                  <a:lnTo>
                    <a:pt x="15375" y="4214"/>
                  </a:lnTo>
                  <a:lnTo>
                    <a:pt x="15363" y="4221"/>
                  </a:lnTo>
                  <a:lnTo>
                    <a:pt x="15351" y="4221"/>
                  </a:lnTo>
                  <a:lnTo>
                    <a:pt x="15304" y="4221"/>
                  </a:lnTo>
                  <a:lnTo>
                    <a:pt x="15257" y="4221"/>
                  </a:lnTo>
                  <a:lnTo>
                    <a:pt x="15209" y="4221"/>
                  </a:lnTo>
                  <a:lnTo>
                    <a:pt x="15162" y="4227"/>
                  </a:lnTo>
                  <a:lnTo>
                    <a:pt x="15115" y="4241"/>
                  </a:lnTo>
                  <a:lnTo>
                    <a:pt x="15020" y="4290"/>
                  </a:lnTo>
                  <a:lnTo>
                    <a:pt x="14985" y="4297"/>
                  </a:lnTo>
                  <a:lnTo>
                    <a:pt x="14961" y="4269"/>
                  </a:lnTo>
                  <a:lnTo>
                    <a:pt x="14890" y="4234"/>
                  </a:lnTo>
                  <a:lnTo>
                    <a:pt x="14831" y="4234"/>
                  </a:lnTo>
                  <a:lnTo>
                    <a:pt x="14713" y="4248"/>
                  </a:lnTo>
                  <a:lnTo>
                    <a:pt x="14689" y="4241"/>
                  </a:lnTo>
                  <a:lnTo>
                    <a:pt x="14665" y="4186"/>
                  </a:lnTo>
                  <a:lnTo>
                    <a:pt x="14630" y="4186"/>
                  </a:lnTo>
                  <a:lnTo>
                    <a:pt x="14524" y="4248"/>
                  </a:lnTo>
                  <a:lnTo>
                    <a:pt x="14488" y="4269"/>
                  </a:lnTo>
                  <a:lnTo>
                    <a:pt x="14453" y="4276"/>
                  </a:lnTo>
                  <a:lnTo>
                    <a:pt x="14429" y="4290"/>
                  </a:lnTo>
                  <a:lnTo>
                    <a:pt x="14393" y="4310"/>
                  </a:lnTo>
                  <a:lnTo>
                    <a:pt x="14429" y="4393"/>
                  </a:lnTo>
                  <a:lnTo>
                    <a:pt x="14405" y="4428"/>
                  </a:lnTo>
                  <a:lnTo>
                    <a:pt x="14311" y="4490"/>
                  </a:lnTo>
                  <a:lnTo>
                    <a:pt x="14287" y="4524"/>
                  </a:lnTo>
                  <a:lnTo>
                    <a:pt x="14299" y="4545"/>
                  </a:lnTo>
                  <a:lnTo>
                    <a:pt x="14334" y="4600"/>
                  </a:lnTo>
                  <a:lnTo>
                    <a:pt x="14346" y="4635"/>
                  </a:lnTo>
                  <a:lnTo>
                    <a:pt x="14334" y="4669"/>
                  </a:lnTo>
                  <a:lnTo>
                    <a:pt x="14299" y="4697"/>
                  </a:lnTo>
                  <a:lnTo>
                    <a:pt x="14240" y="4752"/>
                  </a:lnTo>
                  <a:lnTo>
                    <a:pt x="14216" y="4794"/>
                  </a:lnTo>
                  <a:lnTo>
                    <a:pt x="14192" y="4849"/>
                  </a:lnTo>
                  <a:lnTo>
                    <a:pt x="14157" y="4897"/>
                  </a:lnTo>
                  <a:lnTo>
                    <a:pt x="14110" y="4925"/>
                  </a:lnTo>
                  <a:lnTo>
                    <a:pt x="14228" y="5029"/>
                  </a:lnTo>
                  <a:lnTo>
                    <a:pt x="14263" y="5077"/>
                  </a:lnTo>
                  <a:lnTo>
                    <a:pt x="14393" y="5153"/>
                  </a:lnTo>
                  <a:lnTo>
                    <a:pt x="14429" y="5181"/>
                  </a:lnTo>
                  <a:lnTo>
                    <a:pt x="14441" y="5194"/>
                  </a:lnTo>
                  <a:lnTo>
                    <a:pt x="14453" y="5215"/>
                  </a:lnTo>
                  <a:lnTo>
                    <a:pt x="14441" y="5236"/>
                  </a:lnTo>
                  <a:lnTo>
                    <a:pt x="14405" y="5270"/>
                  </a:lnTo>
                  <a:lnTo>
                    <a:pt x="14393" y="5284"/>
                  </a:lnTo>
                  <a:lnTo>
                    <a:pt x="14382" y="5298"/>
                  </a:lnTo>
                  <a:lnTo>
                    <a:pt x="14334" y="5319"/>
                  </a:lnTo>
                  <a:lnTo>
                    <a:pt x="14322" y="5333"/>
                  </a:lnTo>
                  <a:lnTo>
                    <a:pt x="14299" y="5395"/>
                  </a:lnTo>
                  <a:lnTo>
                    <a:pt x="14287" y="5415"/>
                  </a:lnTo>
                  <a:lnTo>
                    <a:pt x="14228" y="5436"/>
                  </a:lnTo>
                  <a:lnTo>
                    <a:pt x="14062" y="5464"/>
                  </a:lnTo>
                  <a:lnTo>
                    <a:pt x="14027" y="5484"/>
                  </a:lnTo>
                  <a:lnTo>
                    <a:pt x="14003" y="5533"/>
                  </a:lnTo>
                  <a:lnTo>
                    <a:pt x="13956" y="5505"/>
                  </a:lnTo>
                  <a:lnTo>
                    <a:pt x="13909" y="5450"/>
                  </a:lnTo>
                  <a:lnTo>
                    <a:pt x="13897" y="5429"/>
                  </a:lnTo>
                  <a:lnTo>
                    <a:pt x="13636" y="5512"/>
                  </a:lnTo>
                  <a:lnTo>
                    <a:pt x="13625" y="5526"/>
                  </a:lnTo>
                  <a:lnTo>
                    <a:pt x="13566" y="5554"/>
                  </a:lnTo>
                  <a:lnTo>
                    <a:pt x="13506" y="5657"/>
                  </a:lnTo>
                  <a:lnTo>
                    <a:pt x="13471" y="5692"/>
                  </a:lnTo>
                  <a:lnTo>
                    <a:pt x="13435" y="5712"/>
                  </a:lnTo>
                  <a:lnTo>
                    <a:pt x="13400" y="5705"/>
                  </a:lnTo>
                  <a:lnTo>
                    <a:pt x="13246" y="5692"/>
                  </a:lnTo>
                  <a:lnTo>
                    <a:pt x="13187" y="5678"/>
                  </a:lnTo>
                  <a:lnTo>
                    <a:pt x="13140" y="5650"/>
                  </a:lnTo>
                  <a:lnTo>
                    <a:pt x="13033" y="5629"/>
                  </a:lnTo>
                  <a:lnTo>
                    <a:pt x="12939" y="5602"/>
                  </a:lnTo>
                  <a:lnTo>
                    <a:pt x="12880" y="5616"/>
                  </a:lnTo>
                  <a:lnTo>
                    <a:pt x="12773" y="5657"/>
                  </a:lnTo>
                  <a:lnTo>
                    <a:pt x="12761" y="5629"/>
                  </a:lnTo>
                  <a:lnTo>
                    <a:pt x="12749" y="5609"/>
                  </a:lnTo>
                  <a:lnTo>
                    <a:pt x="12714" y="5595"/>
                  </a:lnTo>
                  <a:lnTo>
                    <a:pt x="12667" y="5581"/>
                  </a:lnTo>
                  <a:lnTo>
                    <a:pt x="12655" y="5595"/>
                  </a:lnTo>
                  <a:lnTo>
                    <a:pt x="12631" y="5616"/>
                  </a:lnTo>
                  <a:lnTo>
                    <a:pt x="12619" y="5636"/>
                  </a:lnTo>
                  <a:lnTo>
                    <a:pt x="12608" y="5699"/>
                  </a:lnTo>
                  <a:lnTo>
                    <a:pt x="12584" y="5699"/>
                  </a:lnTo>
                  <a:lnTo>
                    <a:pt x="12525" y="5692"/>
                  </a:lnTo>
                  <a:lnTo>
                    <a:pt x="12477" y="5664"/>
                  </a:lnTo>
                  <a:lnTo>
                    <a:pt x="12371" y="5540"/>
                  </a:lnTo>
                  <a:lnTo>
                    <a:pt x="12324" y="5505"/>
                  </a:lnTo>
                  <a:lnTo>
                    <a:pt x="12253" y="5512"/>
                  </a:lnTo>
                  <a:lnTo>
                    <a:pt x="12194" y="5533"/>
                  </a:lnTo>
                  <a:lnTo>
                    <a:pt x="12016" y="5616"/>
                  </a:lnTo>
                  <a:lnTo>
                    <a:pt x="11945" y="5629"/>
                  </a:lnTo>
                  <a:lnTo>
                    <a:pt x="11555" y="5664"/>
                  </a:lnTo>
                  <a:lnTo>
                    <a:pt x="11519" y="5685"/>
                  </a:lnTo>
                  <a:lnTo>
                    <a:pt x="11496" y="5705"/>
                  </a:lnTo>
                  <a:lnTo>
                    <a:pt x="11449" y="5733"/>
                  </a:lnTo>
                  <a:lnTo>
                    <a:pt x="11378" y="5754"/>
                  </a:lnTo>
                  <a:lnTo>
                    <a:pt x="11307" y="5768"/>
                  </a:lnTo>
                  <a:lnTo>
                    <a:pt x="11224" y="5761"/>
                  </a:lnTo>
                  <a:lnTo>
                    <a:pt x="11070" y="5740"/>
                  </a:lnTo>
                  <a:lnTo>
                    <a:pt x="10987" y="5733"/>
                  </a:lnTo>
                  <a:lnTo>
                    <a:pt x="10952" y="5726"/>
                  </a:lnTo>
                  <a:lnTo>
                    <a:pt x="10940" y="5712"/>
                  </a:lnTo>
                  <a:lnTo>
                    <a:pt x="10940" y="5664"/>
                  </a:lnTo>
                  <a:lnTo>
                    <a:pt x="10916" y="5657"/>
                  </a:lnTo>
                  <a:lnTo>
                    <a:pt x="10822" y="5643"/>
                  </a:lnTo>
                  <a:lnTo>
                    <a:pt x="10786" y="5643"/>
                  </a:lnTo>
                  <a:lnTo>
                    <a:pt x="10538" y="5678"/>
                  </a:lnTo>
                  <a:lnTo>
                    <a:pt x="10479" y="5664"/>
                  </a:lnTo>
                  <a:lnTo>
                    <a:pt x="10313" y="5554"/>
                  </a:lnTo>
                  <a:lnTo>
                    <a:pt x="10207" y="5498"/>
                  </a:lnTo>
                  <a:lnTo>
                    <a:pt x="10100" y="5471"/>
                  </a:lnTo>
                  <a:lnTo>
                    <a:pt x="9970" y="5471"/>
                  </a:lnTo>
                  <a:lnTo>
                    <a:pt x="9734" y="5491"/>
                  </a:lnTo>
                  <a:lnTo>
                    <a:pt x="9674" y="5484"/>
                  </a:lnTo>
                  <a:lnTo>
                    <a:pt x="9627" y="5457"/>
                  </a:lnTo>
                  <a:lnTo>
                    <a:pt x="9604" y="5408"/>
                  </a:lnTo>
                  <a:lnTo>
                    <a:pt x="9580" y="5388"/>
                  </a:lnTo>
                  <a:lnTo>
                    <a:pt x="9391" y="5305"/>
                  </a:lnTo>
                  <a:lnTo>
                    <a:pt x="9261" y="5181"/>
                  </a:lnTo>
                  <a:lnTo>
                    <a:pt x="9237" y="5160"/>
                  </a:lnTo>
                  <a:lnTo>
                    <a:pt x="9201" y="5160"/>
                  </a:lnTo>
                  <a:lnTo>
                    <a:pt x="8977" y="5077"/>
                  </a:lnTo>
                  <a:lnTo>
                    <a:pt x="8894" y="5056"/>
                  </a:lnTo>
                  <a:lnTo>
                    <a:pt x="8870" y="5070"/>
                  </a:lnTo>
                  <a:lnTo>
                    <a:pt x="8870" y="5146"/>
                  </a:lnTo>
                  <a:lnTo>
                    <a:pt x="8835" y="5181"/>
                  </a:lnTo>
                  <a:lnTo>
                    <a:pt x="8764" y="5174"/>
                  </a:lnTo>
                  <a:lnTo>
                    <a:pt x="8634" y="5139"/>
                  </a:lnTo>
                  <a:lnTo>
                    <a:pt x="8551" y="5146"/>
                  </a:lnTo>
                  <a:lnTo>
                    <a:pt x="8468" y="5174"/>
                  </a:lnTo>
                  <a:lnTo>
                    <a:pt x="8397" y="5208"/>
                  </a:lnTo>
                  <a:lnTo>
                    <a:pt x="8326" y="5229"/>
                  </a:lnTo>
                  <a:lnTo>
                    <a:pt x="8102" y="5257"/>
                  </a:lnTo>
                  <a:lnTo>
                    <a:pt x="8054" y="5277"/>
                  </a:lnTo>
                  <a:lnTo>
                    <a:pt x="8042" y="5319"/>
                  </a:lnTo>
                  <a:lnTo>
                    <a:pt x="8031" y="5408"/>
                  </a:lnTo>
                  <a:lnTo>
                    <a:pt x="8007" y="5443"/>
                  </a:lnTo>
                  <a:lnTo>
                    <a:pt x="7948" y="5464"/>
                  </a:lnTo>
                  <a:lnTo>
                    <a:pt x="7912" y="5436"/>
                  </a:lnTo>
                  <a:lnTo>
                    <a:pt x="7877" y="5353"/>
                  </a:lnTo>
                  <a:lnTo>
                    <a:pt x="7829" y="5319"/>
                  </a:lnTo>
                  <a:lnTo>
                    <a:pt x="7794" y="5326"/>
                  </a:lnTo>
                  <a:lnTo>
                    <a:pt x="7723" y="5402"/>
                  </a:lnTo>
                  <a:lnTo>
                    <a:pt x="7628" y="5464"/>
                  </a:lnTo>
                  <a:lnTo>
                    <a:pt x="7617" y="5491"/>
                  </a:lnTo>
                  <a:lnTo>
                    <a:pt x="7628" y="5505"/>
                  </a:lnTo>
                  <a:lnTo>
                    <a:pt x="7676" y="5533"/>
                  </a:lnTo>
                  <a:lnTo>
                    <a:pt x="7699" y="5554"/>
                  </a:lnTo>
                  <a:lnTo>
                    <a:pt x="7652" y="5602"/>
                  </a:lnTo>
                  <a:lnTo>
                    <a:pt x="7522" y="5581"/>
                  </a:lnTo>
                  <a:lnTo>
                    <a:pt x="7250" y="5505"/>
                  </a:lnTo>
                  <a:lnTo>
                    <a:pt x="7214" y="5533"/>
                  </a:lnTo>
                  <a:lnTo>
                    <a:pt x="7144" y="5526"/>
                  </a:lnTo>
                  <a:lnTo>
                    <a:pt x="7073" y="5498"/>
                  </a:lnTo>
                  <a:lnTo>
                    <a:pt x="7013" y="5491"/>
                  </a:lnTo>
                  <a:lnTo>
                    <a:pt x="6966" y="5491"/>
                  </a:lnTo>
                  <a:lnTo>
                    <a:pt x="6919" y="5512"/>
                  </a:lnTo>
                  <a:lnTo>
                    <a:pt x="6883" y="5519"/>
                  </a:lnTo>
                  <a:lnTo>
                    <a:pt x="6848" y="5519"/>
                  </a:lnTo>
                  <a:lnTo>
                    <a:pt x="6765" y="5484"/>
                  </a:lnTo>
                  <a:lnTo>
                    <a:pt x="6659" y="5450"/>
                  </a:lnTo>
                  <a:lnTo>
                    <a:pt x="6588" y="5346"/>
                  </a:lnTo>
                  <a:lnTo>
                    <a:pt x="6505" y="5326"/>
                  </a:lnTo>
                  <a:lnTo>
                    <a:pt x="6398" y="5312"/>
                  </a:lnTo>
                  <a:lnTo>
                    <a:pt x="6351" y="5312"/>
                  </a:lnTo>
                  <a:lnTo>
                    <a:pt x="6245" y="5346"/>
                  </a:lnTo>
                  <a:lnTo>
                    <a:pt x="6197" y="5353"/>
                  </a:lnTo>
                  <a:lnTo>
                    <a:pt x="6162" y="5346"/>
                  </a:lnTo>
                  <a:lnTo>
                    <a:pt x="6126" y="5339"/>
                  </a:lnTo>
                  <a:lnTo>
                    <a:pt x="6162" y="5284"/>
                  </a:lnTo>
                  <a:lnTo>
                    <a:pt x="6162" y="5229"/>
                  </a:lnTo>
                  <a:lnTo>
                    <a:pt x="6126" y="5201"/>
                  </a:lnTo>
                  <a:lnTo>
                    <a:pt x="6020" y="5201"/>
                  </a:lnTo>
                  <a:lnTo>
                    <a:pt x="5854" y="5243"/>
                  </a:lnTo>
                  <a:lnTo>
                    <a:pt x="5760" y="5250"/>
                  </a:lnTo>
                  <a:lnTo>
                    <a:pt x="5677" y="5229"/>
                  </a:lnTo>
                  <a:lnTo>
                    <a:pt x="5559" y="5270"/>
                  </a:lnTo>
                  <a:lnTo>
                    <a:pt x="5369" y="5395"/>
                  </a:lnTo>
                  <a:lnTo>
                    <a:pt x="5239" y="5443"/>
                  </a:lnTo>
                  <a:lnTo>
                    <a:pt x="5097" y="5478"/>
                  </a:lnTo>
                  <a:lnTo>
                    <a:pt x="5027" y="5484"/>
                  </a:lnTo>
                  <a:lnTo>
                    <a:pt x="4920" y="5491"/>
                  </a:lnTo>
                  <a:lnTo>
                    <a:pt x="4908" y="5505"/>
                  </a:lnTo>
                  <a:lnTo>
                    <a:pt x="4896" y="5519"/>
                  </a:lnTo>
                  <a:lnTo>
                    <a:pt x="4896" y="5588"/>
                  </a:lnTo>
                  <a:lnTo>
                    <a:pt x="4885" y="5588"/>
                  </a:lnTo>
                  <a:lnTo>
                    <a:pt x="4754" y="5650"/>
                  </a:lnTo>
                  <a:lnTo>
                    <a:pt x="4731" y="5671"/>
                  </a:lnTo>
                  <a:lnTo>
                    <a:pt x="4731" y="5699"/>
                  </a:lnTo>
                  <a:lnTo>
                    <a:pt x="4731" y="5726"/>
                  </a:lnTo>
                  <a:lnTo>
                    <a:pt x="4719" y="5754"/>
                  </a:lnTo>
                  <a:lnTo>
                    <a:pt x="4695" y="5768"/>
                  </a:lnTo>
                  <a:lnTo>
                    <a:pt x="4542" y="5768"/>
                  </a:lnTo>
                  <a:lnTo>
                    <a:pt x="4506" y="5754"/>
                  </a:lnTo>
                  <a:lnTo>
                    <a:pt x="4506" y="5733"/>
                  </a:lnTo>
                  <a:lnTo>
                    <a:pt x="4506" y="5712"/>
                  </a:lnTo>
                  <a:lnTo>
                    <a:pt x="4506" y="5692"/>
                  </a:lnTo>
                  <a:lnTo>
                    <a:pt x="4435" y="5664"/>
                  </a:lnTo>
                  <a:lnTo>
                    <a:pt x="4388" y="5685"/>
                  </a:lnTo>
                  <a:lnTo>
                    <a:pt x="4341" y="5712"/>
                  </a:lnTo>
                  <a:lnTo>
                    <a:pt x="4281" y="5733"/>
                  </a:lnTo>
                  <a:lnTo>
                    <a:pt x="4210" y="5740"/>
                  </a:lnTo>
                  <a:lnTo>
                    <a:pt x="4139" y="5754"/>
                  </a:lnTo>
                  <a:lnTo>
                    <a:pt x="4069" y="5768"/>
                  </a:lnTo>
                  <a:lnTo>
                    <a:pt x="4021" y="5795"/>
                  </a:lnTo>
                  <a:lnTo>
                    <a:pt x="4009" y="5816"/>
                  </a:lnTo>
                  <a:lnTo>
                    <a:pt x="3986" y="5844"/>
                  </a:lnTo>
                  <a:lnTo>
                    <a:pt x="3974" y="5857"/>
                  </a:lnTo>
                  <a:lnTo>
                    <a:pt x="3927" y="5871"/>
                  </a:lnTo>
                  <a:lnTo>
                    <a:pt x="3879" y="5871"/>
                  </a:lnTo>
                  <a:lnTo>
                    <a:pt x="3797" y="5850"/>
                  </a:lnTo>
                  <a:lnTo>
                    <a:pt x="3749" y="5844"/>
                  </a:lnTo>
                  <a:lnTo>
                    <a:pt x="3666" y="5844"/>
                  </a:lnTo>
                  <a:lnTo>
                    <a:pt x="3584" y="5844"/>
                  </a:lnTo>
                  <a:lnTo>
                    <a:pt x="3536" y="5871"/>
                  </a:lnTo>
                  <a:lnTo>
                    <a:pt x="3560" y="5920"/>
                  </a:lnTo>
                  <a:lnTo>
                    <a:pt x="3584" y="5926"/>
                  </a:lnTo>
                  <a:lnTo>
                    <a:pt x="3643" y="5940"/>
                  </a:lnTo>
                  <a:lnTo>
                    <a:pt x="3666" y="5947"/>
                  </a:lnTo>
                  <a:lnTo>
                    <a:pt x="3655" y="5968"/>
                  </a:lnTo>
                  <a:lnTo>
                    <a:pt x="3643" y="5989"/>
                  </a:lnTo>
                  <a:lnTo>
                    <a:pt x="3619" y="6002"/>
                  </a:lnTo>
                  <a:lnTo>
                    <a:pt x="3595" y="6009"/>
                  </a:lnTo>
                  <a:lnTo>
                    <a:pt x="3501" y="5996"/>
                  </a:lnTo>
                  <a:lnTo>
                    <a:pt x="3430" y="5968"/>
                  </a:lnTo>
                  <a:lnTo>
                    <a:pt x="3359" y="5954"/>
                  </a:lnTo>
                  <a:lnTo>
                    <a:pt x="3264" y="5982"/>
                  </a:lnTo>
                  <a:lnTo>
                    <a:pt x="3217" y="6023"/>
                  </a:lnTo>
                  <a:lnTo>
                    <a:pt x="3170" y="6113"/>
                  </a:lnTo>
                  <a:lnTo>
                    <a:pt x="3122" y="6154"/>
                  </a:lnTo>
                  <a:lnTo>
                    <a:pt x="3051" y="6168"/>
                  </a:lnTo>
                  <a:lnTo>
                    <a:pt x="2992" y="6154"/>
                  </a:lnTo>
                  <a:lnTo>
                    <a:pt x="2921" y="6141"/>
                  </a:lnTo>
                  <a:lnTo>
                    <a:pt x="2850" y="6175"/>
                  </a:lnTo>
                  <a:lnTo>
                    <a:pt x="2839" y="6203"/>
                  </a:lnTo>
                  <a:lnTo>
                    <a:pt x="2839" y="6223"/>
                  </a:lnTo>
                  <a:lnTo>
                    <a:pt x="2839" y="6244"/>
                  </a:lnTo>
                  <a:lnTo>
                    <a:pt x="2803" y="6251"/>
                  </a:lnTo>
                  <a:lnTo>
                    <a:pt x="2768" y="6251"/>
                  </a:lnTo>
                  <a:lnTo>
                    <a:pt x="2744" y="6230"/>
                  </a:lnTo>
                  <a:lnTo>
                    <a:pt x="2732" y="6210"/>
                  </a:lnTo>
                  <a:lnTo>
                    <a:pt x="2708" y="6189"/>
                  </a:lnTo>
                  <a:lnTo>
                    <a:pt x="2626" y="6154"/>
                  </a:lnTo>
                  <a:lnTo>
                    <a:pt x="2590" y="6175"/>
                  </a:lnTo>
                  <a:lnTo>
                    <a:pt x="2543" y="6272"/>
                  </a:lnTo>
                  <a:lnTo>
                    <a:pt x="2507" y="6306"/>
                  </a:lnTo>
                  <a:lnTo>
                    <a:pt x="2484" y="6327"/>
                  </a:lnTo>
                  <a:lnTo>
                    <a:pt x="2436" y="6348"/>
                  </a:lnTo>
                  <a:lnTo>
                    <a:pt x="2413" y="6355"/>
                  </a:lnTo>
                  <a:lnTo>
                    <a:pt x="2413" y="6355"/>
                  </a:lnTo>
                  <a:lnTo>
                    <a:pt x="2507" y="6438"/>
                  </a:lnTo>
                  <a:lnTo>
                    <a:pt x="2803" y="6707"/>
                  </a:lnTo>
                  <a:lnTo>
                    <a:pt x="3099" y="6983"/>
                  </a:lnTo>
                  <a:lnTo>
                    <a:pt x="3406" y="7259"/>
                  </a:lnTo>
                  <a:lnTo>
                    <a:pt x="3702" y="7529"/>
                  </a:lnTo>
                  <a:lnTo>
                    <a:pt x="3998" y="7805"/>
                  </a:lnTo>
                  <a:lnTo>
                    <a:pt x="4305" y="8074"/>
                  </a:lnTo>
                  <a:lnTo>
                    <a:pt x="4601" y="8351"/>
                  </a:lnTo>
                  <a:lnTo>
                    <a:pt x="4896" y="8627"/>
                  </a:lnTo>
                  <a:lnTo>
                    <a:pt x="5027" y="8737"/>
                  </a:lnTo>
                  <a:lnTo>
                    <a:pt x="4861" y="8751"/>
                  </a:lnTo>
                  <a:lnTo>
                    <a:pt x="4341" y="8910"/>
                  </a:lnTo>
                  <a:lnTo>
                    <a:pt x="4305" y="8924"/>
                  </a:lnTo>
                  <a:lnTo>
                    <a:pt x="4104" y="8958"/>
                  </a:lnTo>
                  <a:lnTo>
                    <a:pt x="3998" y="8958"/>
                  </a:lnTo>
                  <a:lnTo>
                    <a:pt x="3903" y="8931"/>
                  </a:lnTo>
                  <a:lnTo>
                    <a:pt x="3749" y="8855"/>
                  </a:lnTo>
                  <a:lnTo>
                    <a:pt x="3666" y="8820"/>
                  </a:lnTo>
                  <a:lnTo>
                    <a:pt x="3560" y="8813"/>
                  </a:lnTo>
                  <a:lnTo>
                    <a:pt x="3406" y="8848"/>
                  </a:lnTo>
                  <a:lnTo>
                    <a:pt x="3264" y="8910"/>
                  </a:lnTo>
                  <a:lnTo>
                    <a:pt x="3146" y="8986"/>
                  </a:lnTo>
                  <a:lnTo>
                    <a:pt x="3051" y="9062"/>
                  </a:lnTo>
                  <a:lnTo>
                    <a:pt x="3004" y="9138"/>
                  </a:lnTo>
                  <a:lnTo>
                    <a:pt x="2980" y="9221"/>
                  </a:lnTo>
                  <a:lnTo>
                    <a:pt x="2945" y="9290"/>
                  </a:lnTo>
                  <a:lnTo>
                    <a:pt x="2839" y="9352"/>
                  </a:lnTo>
                  <a:lnTo>
                    <a:pt x="2460" y="9469"/>
                  </a:lnTo>
                  <a:lnTo>
                    <a:pt x="2342" y="9525"/>
                  </a:lnTo>
                  <a:lnTo>
                    <a:pt x="2259" y="9573"/>
                  </a:lnTo>
                  <a:lnTo>
                    <a:pt x="2200" y="9635"/>
                  </a:lnTo>
                  <a:lnTo>
                    <a:pt x="2093" y="9759"/>
                  </a:lnTo>
                  <a:lnTo>
                    <a:pt x="2082" y="9753"/>
                  </a:lnTo>
                  <a:lnTo>
                    <a:pt x="2082" y="9746"/>
                  </a:lnTo>
                  <a:lnTo>
                    <a:pt x="2082" y="9739"/>
                  </a:lnTo>
                  <a:lnTo>
                    <a:pt x="2070" y="9739"/>
                  </a:lnTo>
                  <a:lnTo>
                    <a:pt x="2070" y="9732"/>
                  </a:lnTo>
                  <a:lnTo>
                    <a:pt x="2070" y="9725"/>
                  </a:lnTo>
                  <a:lnTo>
                    <a:pt x="2058" y="9725"/>
                  </a:lnTo>
                  <a:lnTo>
                    <a:pt x="2058" y="9718"/>
                  </a:lnTo>
                  <a:lnTo>
                    <a:pt x="2046" y="9711"/>
                  </a:lnTo>
                  <a:lnTo>
                    <a:pt x="2046" y="9704"/>
                  </a:lnTo>
                  <a:lnTo>
                    <a:pt x="2046" y="9704"/>
                  </a:lnTo>
                  <a:lnTo>
                    <a:pt x="2034" y="9697"/>
                  </a:lnTo>
                  <a:lnTo>
                    <a:pt x="2034" y="9690"/>
                  </a:lnTo>
                  <a:lnTo>
                    <a:pt x="2034" y="9690"/>
                  </a:lnTo>
                  <a:lnTo>
                    <a:pt x="2022" y="9683"/>
                  </a:lnTo>
                  <a:lnTo>
                    <a:pt x="2022" y="9677"/>
                  </a:lnTo>
                  <a:lnTo>
                    <a:pt x="1904" y="9317"/>
                  </a:lnTo>
                  <a:lnTo>
                    <a:pt x="1798" y="8958"/>
                  </a:lnTo>
                  <a:lnTo>
                    <a:pt x="1679" y="8599"/>
                  </a:lnTo>
                  <a:lnTo>
                    <a:pt x="1573" y="8233"/>
                  </a:lnTo>
                  <a:lnTo>
                    <a:pt x="1467" y="7874"/>
                  </a:lnTo>
                  <a:lnTo>
                    <a:pt x="1348" y="7515"/>
                  </a:lnTo>
                  <a:lnTo>
                    <a:pt x="1242" y="7156"/>
                  </a:lnTo>
                  <a:lnTo>
                    <a:pt x="1124" y="6797"/>
                  </a:lnTo>
                  <a:lnTo>
                    <a:pt x="1017" y="6438"/>
                  </a:lnTo>
                  <a:lnTo>
                    <a:pt x="899" y="6078"/>
                  </a:lnTo>
                  <a:lnTo>
                    <a:pt x="792" y="5719"/>
                  </a:lnTo>
                  <a:lnTo>
                    <a:pt x="674" y="5353"/>
                  </a:lnTo>
                  <a:lnTo>
                    <a:pt x="568" y="4994"/>
                  </a:lnTo>
                  <a:lnTo>
                    <a:pt x="449" y="4635"/>
                  </a:lnTo>
                  <a:lnTo>
                    <a:pt x="343" y="4276"/>
                  </a:lnTo>
                  <a:lnTo>
                    <a:pt x="225" y="3917"/>
                  </a:lnTo>
                  <a:lnTo>
                    <a:pt x="189" y="3779"/>
                  </a:lnTo>
                  <a:lnTo>
                    <a:pt x="130" y="3668"/>
                  </a:lnTo>
                  <a:lnTo>
                    <a:pt x="130" y="3620"/>
                  </a:lnTo>
                  <a:lnTo>
                    <a:pt x="59" y="3468"/>
                  </a:lnTo>
                  <a:lnTo>
                    <a:pt x="59" y="3364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  <p:cxnSp>
        <p:nvCxnSpPr>
          <p:cNvPr id="107" name="Conector recto 106">
            <a:extLst>
              <a:ext uri="{FF2B5EF4-FFF2-40B4-BE49-F238E27FC236}">
                <a16:creationId xmlns:a16="http://schemas.microsoft.com/office/drawing/2014/main" id="{0B1AE5B6-9CD8-7198-C9F9-17215F6EE56E}"/>
              </a:ext>
            </a:extLst>
          </p:cNvPr>
          <p:cNvCxnSpPr>
            <a:cxnSpLocks/>
            <a:stCxn id="123" idx="1"/>
          </p:cNvCxnSpPr>
          <p:nvPr/>
        </p:nvCxnSpPr>
        <p:spPr>
          <a:xfrm flipH="1">
            <a:off x="3079685" y="4797578"/>
            <a:ext cx="1502750" cy="13308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ector recto 145">
            <a:extLst>
              <a:ext uri="{FF2B5EF4-FFF2-40B4-BE49-F238E27FC236}">
                <a16:creationId xmlns:a16="http://schemas.microsoft.com/office/drawing/2014/main" id="{2079F070-851B-4CEA-E116-4381F346C295}"/>
              </a:ext>
            </a:extLst>
          </p:cNvPr>
          <p:cNvCxnSpPr>
            <a:cxnSpLocks/>
            <a:stCxn id="109" idx="1"/>
          </p:cNvCxnSpPr>
          <p:nvPr/>
        </p:nvCxnSpPr>
        <p:spPr>
          <a:xfrm flipH="1">
            <a:off x="3079685" y="3005066"/>
            <a:ext cx="1502750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6" name="Imagen 155">
            <a:extLst>
              <a:ext uri="{FF2B5EF4-FFF2-40B4-BE49-F238E27FC236}">
                <a16:creationId xmlns:a16="http://schemas.microsoft.com/office/drawing/2014/main" id="{2A49A0E4-7532-92FF-CF94-444CFAF77DB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974" y="879437"/>
            <a:ext cx="663461" cy="76722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F683BE6-B66A-9CEF-F8C8-7F37286CD7A6}"/>
              </a:ext>
            </a:extLst>
          </p:cNvPr>
          <p:cNvSpPr txBox="1"/>
          <p:nvPr/>
        </p:nvSpPr>
        <p:spPr>
          <a:xfrm>
            <a:off x="10431825" y="2029024"/>
            <a:ext cx="14436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Alcance geográfico de las intervenciones </a:t>
            </a:r>
          </a:p>
        </p:txBody>
      </p:sp>
    </p:spTree>
    <p:extLst>
      <p:ext uri="{BB962C8B-B14F-4D97-AF65-F5344CB8AC3E}">
        <p14:creationId xmlns:p14="http://schemas.microsoft.com/office/powerpoint/2010/main" val="4271807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CBCB700-A16E-9279-F782-2EDEDDFF68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9741" t="10187" r="9255" b="7524"/>
          <a:stretch/>
        </p:blipFill>
        <p:spPr>
          <a:xfrm>
            <a:off x="1711633" y="5831875"/>
            <a:ext cx="842162" cy="87568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F1AF454-FF41-F84A-081B-967BD0962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737" y="4882406"/>
            <a:ext cx="1143354" cy="114335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21CAAF5-0B3A-C03F-C484-8A562D3472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9" t="8460" r="4045" b="7560"/>
          <a:stretch/>
        </p:blipFill>
        <p:spPr>
          <a:xfrm>
            <a:off x="1679952" y="3832407"/>
            <a:ext cx="1076395" cy="98303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645A1EC-7923-AABF-13AA-9099F6DA49C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9" t="8460" r="4045" b="7560"/>
          <a:stretch/>
        </p:blipFill>
        <p:spPr>
          <a:xfrm>
            <a:off x="1580463" y="2493765"/>
            <a:ext cx="1104503" cy="1008706"/>
          </a:xfrm>
          <a:prstGeom prst="rect">
            <a:avLst/>
          </a:prstGeom>
        </p:spPr>
      </p:pic>
      <p:sp>
        <p:nvSpPr>
          <p:cNvPr id="136" name="CuadroTexto 135">
            <a:extLst>
              <a:ext uri="{FF2B5EF4-FFF2-40B4-BE49-F238E27FC236}">
                <a16:creationId xmlns:a16="http://schemas.microsoft.com/office/drawing/2014/main" id="{9631A6A8-C77B-4B9D-9B40-274D35BD6A59}"/>
              </a:ext>
            </a:extLst>
          </p:cNvPr>
          <p:cNvSpPr txBox="1"/>
          <p:nvPr/>
        </p:nvSpPr>
        <p:spPr>
          <a:xfrm>
            <a:off x="6414830" y="6076145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$ 58.514.809.974</a:t>
            </a:r>
            <a:endParaRPr lang="es-ES" sz="1000">
              <a:latin typeface="+mn-lt"/>
            </a:endParaRPr>
          </a:p>
        </p:txBody>
      </p:sp>
      <p:sp>
        <p:nvSpPr>
          <p:cNvPr id="137" name="CuadroTexto 136">
            <a:extLst>
              <a:ext uri="{FF2B5EF4-FFF2-40B4-BE49-F238E27FC236}">
                <a16:creationId xmlns:a16="http://schemas.microsoft.com/office/drawing/2014/main" id="{D2C6B79F-DFEE-4C81-99A2-244BCE873529}"/>
              </a:ext>
            </a:extLst>
          </p:cNvPr>
          <p:cNvSpPr txBox="1"/>
          <p:nvPr/>
        </p:nvSpPr>
        <p:spPr>
          <a:xfrm>
            <a:off x="8250163" y="6072624"/>
            <a:ext cx="8804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Julio 2024</a:t>
            </a:r>
            <a:endParaRPr lang="es-ES" sz="1000" dirty="0">
              <a:latin typeface="+mn-lt"/>
            </a:endParaRPr>
          </a:p>
        </p:txBody>
      </p:sp>
      <p:sp>
        <p:nvSpPr>
          <p:cNvPr id="138" name="CuadroTexto 137">
            <a:extLst>
              <a:ext uri="{FF2B5EF4-FFF2-40B4-BE49-F238E27FC236}">
                <a16:creationId xmlns:a16="http://schemas.microsoft.com/office/drawing/2014/main" id="{E49EECDE-5DF0-4E75-B276-56F9D89A7257}"/>
              </a:ext>
            </a:extLst>
          </p:cNvPr>
          <p:cNvSpPr txBox="1"/>
          <p:nvPr/>
        </p:nvSpPr>
        <p:spPr>
          <a:xfrm>
            <a:off x="9793604" y="5966077"/>
            <a:ext cx="22036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Licitación pública </a:t>
            </a:r>
          </a:p>
          <a:p>
            <a:r>
              <a:rPr lang="es-MX" sz="1000">
                <a:latin typeface="+mn-lt"/>
              </a:rPr>
              <a:t>Concurso de méritos abierto</a:t>
            </a:r>
            <a:endParaRPr lang="es-ES" sz="1000">
              <a:latin typeface="+mn-lt"/>
            </a:endParaRPr>
          </a:p>
        </p:txBody>
      </p:sp>
      <p:sp>
        <p:nvSpPr>
          <p:cNvPr id="101" name="Rectángulo: esquinas redondeadas 100">
            <a:extLst>
              <a:ext uri="{FF2B5EF4-FFF2-40B4-BE49-F238E27FC236}">
                <a16:creationId xmlns:a16="http://schemas.microsoft.com/office/drawing/2014/main" id="{871D0EFC-3149-4102-9719-44F20254987E}"/>
              </a:ext>
            </a:extLst>
          </p:cNvPr>
          <p:cNvSpPr/>
          <p:nvPr/>
        </p:nvSpPr>
        <p:spPr>
          <a:xfrm>
            <a:off x="6414830" y="4231762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7" name="CuadroTexto 106">
            <a:extLst>
              <a:ext uri="{FF2B5EF4-FFF2-40B4-BE49-F238E27FC236}">
                <a16:creationId xmlns:a16="http://schemas.microsoft.com/office/drawing/2014/main" id="{ADC3277B-31CE-4E86-9094-D27A2BE81C25}"/>
              </a:ext>
            </a:extLst>
          </p:cNvPr>
          <p:cNvSpPr txBox="1"/>
          <p:nvPr/>
        </p:nvSpPr>
        <p:spPr>
          <a:xfrm>
            <a:off x="6414830" y="4240388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$122.300.000.000</a:t>
            </a:r>
            <a:endParaRPr lang="es-ES" sz="1000">
              <a:latin typeface="+mn-lt"/>
            </a:endParaRPr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82751872-E154-86AC-F641-700BAA7EAFFE}"/>
              </a:ext>
            </a:extLst>
          </p:cNvPr>
          <p:cNvSpPr/>
          <p:nvPr/>
        </p:nvSpPr>
        <p:spPr>
          <a:xfrm>
            <a:off x="6414830" y="2383509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C8E1990D-E708-9B1A-ED1C-6D09949D02D7}"/>
              </a:ext>
            </a:extLst>
          </p:cNvPr>
          <p:cNvSpPr/>
          <p:nvPr/>
        </p:nvSpPr>
        <p:spPr>
          <a:xfrm>
            <a:off x="8077636" y="2385598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74511D29-A2C4-9661-11E9-69DBB6984CFF}"/>
              </a:ext>
            </a:extLst>
          </p:cNvPr>
          <p:cNvSpPr/>
          <p:nvPr/>
        </p:nvSpPr>
        <p:spPr>
          <a:xfrm>
            <a:off x="9744692" y="2256508"/>
            <a:ext cx="2252575" cy="48690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658845C8-3ECE-7374-8A36-3F5CDD59C611}"/>
              </a:ext>
            </a:extLst>
          </p:cNvPr>
          <p:cNvSpPr txBox="1"/>
          <p:nvPr/>
        </p:nvSpPr>
        <p:spPr>
          <a:xfrm>
            <a:off x="6414830" y="2392135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$155.200.000.000</a:t>
            </a:r>
            <a:endParaRPr lang="es-ES" sz="1000">
              <a:latin typeface="+mn-lt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latin typeface="Helvetica" pitchFamily="2" charset="0"/>
                <a:cs typeface="Calibri" panose="020F0502020204030204" pitchFamily="34" charset="0"/>
              </a:rPr>
              <a:t>PLAN ANUAL DE ADQUISICIONES - 2024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476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600" b="1" kern="0" dirty="0">
                <a:solidFill>
                  <a:schemeClr val="bg2">
                    <a:lumMod val="25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Secretaría Servicios Aeroportuarios - SSA</a:t>
            </a: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08AF7DC9-5DF6-5BBC-7C5F-A49D62C92CD4}"/>
              </a:ext>
            </a:extLst>
          </p:cNvPr>
          <p:cNvSpPr txBox="1"/>
          <p:nvPr/>
        </p:nvSpPr>
        <p:spPr>
          <a:xfrm>
            <a:off x="3287590" y="2102038"/>
            <a:ext cx="29061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Realizar la construcción terminal, torre de control, SEI y mejoramiento de la plataforma, paisajismo, instalaciones exteriores y ayudas visuales del aeropuerto San Luis de Ipiales, Nariño (VF) incluye interventoría </a:t>
            </a: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A46C9E0A-E461-FDAC-CA84-DE65D08A988A}"/>
              </a:ext>
            </a:extLst>
          </p:cNvPr>
          <p:cNvSpPr txBox="1"/>
          <p:nvPr/>
        </p:nvSpPr>
        <p:spPr>
          <a:xfrm>
            <a:off x="3306819" y="2991556"/>
            <a:ext cx="29061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Realizar el mantenimiento de la infraestructura física lado aire, incluyendo ayudas visuales del aeropuerto San Luis de Ipiales, Nariño (VF) incluye interventoría </a:t>
            </a:r>
            <a:endParaRPr lang="es-ES" sz="1000">
              <a:latin typeface="+mn-lt"/>
            </a:endParaRP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E2C96417-2E78-2749-9C0E-9BEDF4ECBB0B}"/>
              </a:ext>
            </a:extLst>
          </p:cNvPr>
          <p:cNvSpPr txBox="1"/>
          <p:nvPr/>
        </p:nvSpPr>
        <p:spPr>
          <a:xfrm>
            <a:off x="3297777" y="3979902"/>
            <a:ext cx="29061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Realizar la construcción del terminal nacional y urbanismo del aeropuerto la florida de Tumaco, Nariño (VF)</a:t>
            </a:r>
            <a:r>
              <a:rPr lang="es-CO" sz="1000">
                <a:latin typeface="+mn-lt"/>
              </a:rPr>
              <a:t>; </a:t>
            </a:r>
            <a:r>
              <a:rPr lang="es-MX" sz="1000">
                <a:latin typeface="+mn-lt"/>
              </a:rPr>
              <a:t>incluye interventoría </a:t>
            </a:r>
            <a:endParaRPr lang="es-ES" sz="1000">
              <a:latin typeface="+mn-lt"/>
            </a:endParaRPr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EAC16644-E99D-1901-2DDF-493F84EC165E}"/>
              </a:ext>
            </a:extLst>
          </p:cNvPr>
          <p:cNvSpPr txBox="1"/>
          <p:nvPr/>
        </p:nvSpPr>
        <p:spPr>
          <a:xfrm>
            <a:off x="3297775" y="4945394"/>
            <a:ext cx="29061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Realizar la rehabilitación de la pista 21-03 y mejoramiento de franjas de seguridad del aeropuerto "camilo daza" de Cúcuta (VF); incluye interventoría </a:t>
            </a:r>
            <a:endParaRPr lang="es-ES" sz="1000">
              <a:latin typeface="+mn-lt"/>
            </a:endParaRPr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6E0822C5-0BE2-4CBB-0879-477EBB228889}"/>
              </a:ext>
            </a:extLst>
          </p:cNvPr>
          <p:cNvSpPr txBox="1"/>
          <p:nvPr/>
        </p:nvSpPr>
        <p:spPr>
          <a:xfrm>
            <a:off x="3317772" y="5719135"/>
            <a:ext cx="29061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Realizar estudios, diseños a fase III, mejoramiento de zonas de seguridad, sistema de drenaje, ayudas visuales, rehabilitación áreas cabecera 35 y obras complementarias, aeropuerto </a:t>
            </a:r>
            <a:r>
              <a:rPr lang="es-MX" sz="1000" err="1">
                <a:latin typeface="+mn-lt"/>
              </a:rPr>
              <a:t>palonegro</a:t>
            </a:r>
            <a:r>
              <a:rPr lang="es-MX" sz="1000">
                <a:latin typeface="+mn-lt"/>
              </a:rPr>
              <a:t> de </a:t>
            </a:r>
            <a:r>
              <a:rPr lang="es-MX" sz="1000" err="1">
                <a:latin typeface="+mn-lt"/>
              </a:rPr>
              <a:t>bucaramanga</a:t>
            </a:r>
            <a:r>
              <a:rPr lang="es-MX" sz="1000">
                <a:latin typeface="+mn-lt"/>
              </a:rPr>
              <a:t> (VF)</a:t>
            </a:r>
            <a:r>
              <a:rPr lang="es-CO" sz="1000">
                <a:latin typeface="+mn-lt"/>
              </a:rPr>
              <a:t>; </a:t>
            </a:r>
            <a:r>
              <a:rPr lang="es-MX" sz="1000">
                <a:latin typeface="+mn-lt"/>
              </a:rPr>
              <a:t>incluye interventoría </a:t>
            </a:r>
            <a:endParaRPr lang="es-ES" sz="1000">
              <a:latin typeface="+mn-lt"/>
            </a:endParaRPr>
          </a:p>
        </p:txBody>
      </p:sp>
      <p:pic>
        <p:nvPicPr>
          <p:cNvPr id="2" name="Gráfico 1" descr="Monedas">
            <a:extLst>
              <a:ext uri="{FF2B5EF4-FFF2-40B4-BE49-F238E27FC236}">
                <a16:creationId xmlns:a16="http://schemas.microsoft.com/office/drawing/2014/main" id="{DD11D518-AFF6-1FD0-B474-D6607FC1B64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729472" y="1556638"/>
            <a:ext cx="407529" cy="393298"/>
          </a:xfrm>
          <a:prstGeom prst="rect">
            <a:avLst/>
          </a:prstGeom>
        </p:spPr>
      </p:pic>
      <p:pic>
        <p:nvPicPr>
          <p:cNvPr id="7" name="Gráfico 6" descr="Engranajes">
            <a:extLst>
              <a:ext uri="{FF2B5EF4-FFF2-40B4-BE49-F238E27FC236}">
                <a16:creationId xmlns:a16="http://schemas.microsoft.com/office/drawing/2014/main" id="{31D3B534-0F08-1810-36B5-18AE69F3E49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4481353" y="1549317"/>
            <a:ext cx="407529" cy="39329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67BFEAC-4E63-D9C4-89E7-527999335B1B}"/>
              </a:ext>
            </a:extLst>
          </p:cNvPr>
          <p:cNvSpPr txBox="1"/>
          <p:nvPr/>
        </p:nvSpPr>
        <p:spPr>
          <a:xfrm>
            <a:off x="4313170" y="1888322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A7F965A-F5E4-594B-B1FF-F93230A57A32}"/>
              </a:ext>
            </a:extLst>
          </p:cNvPr>
          <p:cNvSpPr txBox="1"/>
          <p:nvPr/>
        </p:nvSpPr>
        <p:spPr>
          <a:xfrm>
            <a:off x="443341" y="1895578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Aeropuerto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9064304-F5F0-25E3-501D-26517C65E7C4}"/>
              </a:ext>
            </a:extLst>
          </p:cNvPr>
          <p:cNvSpPr txBox="1"/>
          <p:nvPr/>
        </p:nvSpPr>
        <p:spPr>
          <a:xfrm>
            <a:off x="1898764" y="1891951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Ubicación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636FBC4-EFFF-2247-C7B3-695D3EB005B1}"/>
              </a:ext>
            </a:extLst>
          </p:cNvPr>
          <p:cNvSpPr txBox="1"/>
          <p:nvPr/>
        </p:nvSpPr>
        <p:spPr>
          <a:xfrm>
            <a:off x="365167" y="2717025"/>
            <a:ext cx="9340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pPr algn="ctr"/>
            <a:r>
              <a:rPr lang="es-MX" sz="1000">
                <a:latin typeface="+mn-lt"/>
              </a:rPr>
              <a:t>Aeropuerto San Luis</a:t>
            </a:r>
            <a:endParaRPr lang="es-ES" sz="1000">
              <a:latin typeface="+mn-lt"/>
            </a:endParaRPr>
          </a:p>
        </p:txBody>
      </p:sp>
      <p:pic>
        <p:nvPicPr>
          <p:cNvPr id="21" name="Gráfico 20" descr="Avión">
            <a:extLst>
              <a:ext uri="{FF2B5EF4-FFF2-40B4-BE49-F238E27FC236}">
                <a16:creationId xmlns:a16="http://schemas.microsoft.com/office/drawing/2014/main" id="{7C2B80E4-C9E8-854C-0D23-68C0A772CFF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628421" y="1551900"/>
            <a:ext cx="407529" cy="407529"/>
          </a:xfrm>
          <a:prstGeom prst="rect">
            <a:avLst/>
          </a:prstGeom>
        </p:spPr>
      </p:pic>
      <p:pic>
        <p:nvPicPr>
          <p:cNvPr id="25" name="Gráfico 24" descr="Mapa con marcador">
            <a:extLst>
              <a:ext uri="{FF2B5EF4-FFF2-40B4-BE49-F238E27FC236}">
                <a16:creationId xmlns:a16="http://schemas.microsoft.com/office/drawing/2014/main" id="{22266E20-030F-CDFF-BC08-FB470564F325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2082567" y="1549317"/>
            <a:ext cx="393296" cy="393296"/>
          </a:xfrm>
          <a:prstGeom prst="rect">
            <a:avLst/>
          </a:prstGeom>
        </p:spPr>
      </p:pic>
      <p:sp>
        <p:nvSpPr>
          <p:cNvPr id="27" name="CuadroTexto 26">
            <a:extLst>
              <a:ext uri="{FF2B5EF4-FFF2-40B4-BE49-F238E27FC236}">
                <a16:creationId xmlns:a16="http://schemas.microsoft.com/office/drawing/2014/main" id="{0D315004-7552-B528-A66A-8F3C572B3966}"/>
              </a:ext>
            </a:extLst>
          </p:cNvPr>
          <p:cNvSpPr txBox="1"/>
          <p:nvPr/>
        </p:nvSpPr>
        <p:spPr>
          <a:xfrm>
            <a:off x="1759426" y="3446070"/>
            <a:ext cx="6142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sz="1000" dirty="0"/>
              <a:t>Nariño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BF09251-C8D7-0323-EE70-B5B83AE6638C}"/>
              </a:ext>
            </a:extLst>
          </p:cNvPr>
          <p:cNvSpPr txBox="1"/>
          <p:nvPr/>
        </p:nvSpPr>
        <p:spPr>
          <a:xfrm>
            <a:off x="2310258" y="3317771"/>
            <a:ext cx="54067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err="1"/>
              <a:t>Ipíales</a:t>
            </a:r>
            <a:endParaRPr lang="es-CO"/>
          </a:p>
        </p:txBody>
      </p:sp>
      <p:pic>
        <p:nvPicPr>
          <p:cNvPr id="29" name="Gráfico 28" descr="Avión">
            <a:extLst>
              <a:ext uri="{FF2B5EF4-FFF2-40B4-BE49-F238E27FC236}">
                <a16:creationId xmlns:a16="http://schemas.microsoft.com/office/drawing/2014/main" id="{241743B2-E9E1-D23D-D223-DB4E8DD285A1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317727" y="3237657"/>
            <a:ext cx="170707" cy="160229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9C4AF946-C6BD-AA61-E642-EDDE24D0EE3E}"/>
              </a:ext>
            </a:extLst>
          </p:cNvPr>
          <p:cNvSpPr txBox="1"/>
          <p:nvPr/>
        </p:nvSpPr>
        <p:spPr>
          <a:xfrm>
            <a:off x="6376248" y="1888322"/>
            <a:ext cx="12791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estimada </a:t>
            </a:r>
          </a:p>
        </p:txBody>
      </p:sp>
      <p:pic>
        <p:nvPicPr>
          <p:cNvPr id="44" name="Gráfico 43" descr="Calendario diario">
            <a:extLst>
              <a:ext uri="{FF2B5EF4-FFF2-40B4-BE49-F238E27FC236}">
                <a16:creationId xmlns:a16="http://schemas.microsoft.com/office/drawing/2014/main" id="{27D3B943-1441-B847-8D2E-E39946D53AA5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8440483" y="1548520"/>
            <a:ext cx="407529" cy="393296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DA5A49D8-982E-9F80-1BF6-FDB351502E5A}"/>
              </a:ext>
            </a:extLst>
          </p:cNvPr>
          <p:cNvSpPr txBox="1"/>
          <p:nvPr/>
        </p:nvSpPr>
        <p:spPr>
          <a:xfrm>
            <a:off x="8039517" y="1895577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Fecha publicación</a:t>
            </a:r>
          </a:p>
        </p:txBody>
      </p:sp>
      <p:pic>
        <p:nvPicPr>
          <p:cNvPr id="46" name="Gráfico 45" descr="Contrato RTL">
            <a:extLst>
              <a:ext uri="{FF2B5EF4-FFF2-40B4-BE49-F238E27FC236}">
                <a16:creationId xmlns:a16="http://schemas.microsoft.com/office/drawing/2014/main" id="{25B6B3D0-EFB2-D990-CA37-A1FED55C4E88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10081465" y="1556639"/>
            <a:ext cx="407529" cy="393297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09C40EC0-C9BE-9C58-CB9F-88420E01FF5D}"/>
              </a:ext>
            </a:extLst>
          </p:cNvPr>
          <p:cNvSpPr txBox="1"/>
          <p:nvPr/>
        </p:nvSpPr>
        <p:spPr>
          <a:xfrm>
            <a:off x="9590687" y="1888321"/>
            <a:ext cx="16045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EBCD8493-8DFA-562C-8E7F-C0F701851E2F}"/>
              </a:ext>
            </a:extLst>
          </p:cNvPr>
          <p:cNvSpPr txBox="1"/>
          <p:nvPr/>
        </p:nvSpPr>
        <p:spPr>
          <a:xfrm>
            <a:off x="8250163" y="2388614"/>
            <a:ext cx="8804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Julio 2024</a:t>
            </a:r>
            <a:endParaRPr lang="es-ES" sz="1000">
              <a:latin typeface="+mn-lt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BE06A137-7D8A-1435-8480-178D552B8D59}"/>
              </a:ext>
            </a:extLst>
          </p:cNvPr>
          <p:cNvSpPr txBox="1"/>
          <p:nvPr/>
        </p:nvSpPr>
        <p:spPr>
          <a:xfrm>
            <a:off x="9793604" y="2282067"/>
            <a:ext cx="22036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Licitación pública (Obra pública)</a:t>
            </a:r>
          </a:p>
          <a:p>
            <a:r>
              <a:rPr lang="es-MX" sz="1000">
                <a:latin typeface="+mn-lt"/>
              </a:rPr>
              <a:t>Concurso de méritos abierto</a:t>
            </a:r>
            <a:endParaRPr lang="es-ES" sz="1000">
              <a:latin typeface="+mn-lt"/>
            </a:endParaRP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A0394246-EB15-4E94-96FC-3F321B7A00E9}"/>
              </a:ext>
            </a:extLst>
          </p:cNvPr>
          <p:cNvSpPr txBox="1"/>
          <p:nvPr/>
        </p:nvSpPr>
        <p:spPr>
          <a:xfrm>
            <a:off x="8189780" y="3278750"/>
            <a:ext cx="991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Julio 2024</a:t>
            </a:r>
            <a:endParaRPr lang="es-ES" sz="1000">
              <a:latin typeface="+mn-lt"/>
            </a:endParaRPr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7F3B043F-D079-4653-902D-4A0D42AB0DBF}"/>
              </a:ext>
            </a:extLst>
          </p:cNvPr>
          <p:cNvSpPr txBox="1"/>
          <p:nvPr/>
        </p:nvSpPr>
        <p:spPr>
          <a:xfrm>
            <a:off x="6414830" y="3282271"/>
            <a:ext cx="12894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$ 9.079.523.356</a:t>
            </a:r>
            <a:endParaRPr lang="es-ES" sz="1000">
              <a:latin typeface="+mn-lt"/>
            </a:endParaRPr>
          </a:p>
        </p:txBody>
      </p:sp>
      <p:sp>
        <p:nvSpPr>
          <p:cNvPr id="89" name="Rectángulo: esquinas redondeadas 88">
            <a:extLst>
              <a:ext uri="{FF2B5EF4-FFF2-40B4-BE49-F238E27FC236}">
                <a16:creationId xmlns:a16="http://schemas.microsoft.com/office/drawing/2014/main" id="{435338FE-C430-44D0-8719-B1026EA437C1}"/>
              </a:ext>
            </a:extLst>
          </p:cNvPr>
          <p:cNvSpPr/>
          <p:nvPr/>
        </p:nvSpPr>
        <p:spPr>
          <a:xfrm>
            <a:off x="6414830" y="3273645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2" name="Rectángulo: esquinas redondeadas 91">
            <a:extLst>
              <a:ext uri="{FF2B5EF4-FFF2-40B4-BE49-F238E27FC236}">
                <a16:creationId xmlns:a16="http://schemas.microsoft.com/office/drawing/2014/main" id="{DBA4D090-7A3F-4DA7-AC29-60F5538541F8}"/>
              </a:ext>
            </a:extLst>
          </p:cNvPr>
          <p:cNvSpPr/>
          <p:nvPr/>
        </p:nvSpPr>
        <p:spPr>
          <a:xfrm>
            <a:off x="8077636" y="3275734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B0E397A6-1B55-42FC-B302-DC032F219BEB}"/>
              </a:ext>
            </a:extLst>
          </p:cNvPr>
          <p:cNvSpPr txBox="1"/>
          <p:nvPr/>
        </p:nvSpPr>
        <p:spPr>
          <a:xfrm>
            <a:off x="9789353" y="3273645"/>
            <a:ext cx="22079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Licitación pública (Obra pública)</a:t>
            </a:r>
          </a:p>
          <a:p>
            <a:r>
              <a:rPr lang="es-MX" sz="1000">
                <a:latin typeface="+mn-lt"/>
              </a:rPr>
              <a:t>Concurso de méritos abierto</a:t>
            </a:r>
            <a:endParaRPr lang="es-ES" sz="1000">
              <a:latin typeface="+mn-lt"/>
            </a:endParaRPr>
          </a:p>
        </p:txBody>
      </p:sp>
      <p:sp>
        <p:nvSpPr>
          <p:cNvPr id="97" name="Rectángulo: esquinas redondeadas 96">
            <a:extLst>
              <a:ext uri="{FF2B5EF4-FFF2-40B4-BE49-F238E27FC236}">
                <a16:creationId xmlns:a16="http://schemas.microsoft.com/office/drawing/2014/main" id="{AD0AA279-96D4-4308-B4D8-4269F0E2F650}"/>
              </a:ext>
            </a:extLst>
          </p:cNvPr>
          <p:cNvSpPr/>
          <p:nvPr/>
        </p:nvSpPr>
        <p:spPr>
          <a:xfrm>
            <a:off x="9740442" y="3265020"/>
            <a:ext cx="2252574" cy="394393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D2B125B0-1535-4075-AFEA-187C9BA4BD12}"/>
              </a:ext>
            </a:extLst>
          </p:cNvPr>
          <p:cNvSpPr txBox="1"/>
          <p:nvPr/>
        </p:nvSpPr>
        <p:spPr>
          <a:xfrm>
            <a:off x="1512307" y="4607113"/>
            <a:ext cx="6142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sz="1000" dirty="0"/>
              <a:t>Nariño</a:t>
            </a:r>
          </a:p>
        </p:txBody>
      </p:sp>
      <p:pic>
        <p:nvPicPr>
          <p:cNvPr id="99" name="Gráfico 98" descr="Avión">
            <a:extLst>
              <a:ext uri="{FF2B5EF4-FFF2-40B4-BE49-F238E27FC236}">
                <a16:creationId xmlns:a16="http://schemas.microsoft.com/office/drawing/2014/main" id="{F19C32CA-38B5-4FF4-8323-945A729F8709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1771048" y="4209113"/>
            <a:ext cx="159408" cy="166686"/>
          </a:xfrm>
          <a:prstGeom prst="rect">
            <a:avLst/>
          </a:prstGeom>
        </p:spPr>
      </p:pic>
      <p:sp>
        <p:nvSpPr>
          <p:cNvPr id="100" name="CuadroTexto 99">
            <a:extLst>
              <a:ext uri="{FF2B5EF4-FFF2-40B4-BE49-F238E27FC236}">
                <a16:creationId xmlns:a16="http://schemas.microsoft.com/office/drawing/2014/main" id="{B6ADE2D9-EC28-4767-BD46-115B29EC80F3}"/>
              </a:ext>
            </a:extLst>
          </p:cNvPr>
          <p:cNvSpPr txBox="1"/>
          <p:nvPr/>
        </p:nvSpPr>
        <p:spPr>
          <a:xfrm>
            <a:off x="1567662" y="4314918"/>
            <a:ext cx="62843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dirty="0"/>
              <a:t>Tumaco</a:t>
            </a:r>
          </a:p>
        </p:txBody>
      </p:sp>
      <p:sp>
        <p:nvSpPr>
          <p:cNvPr id="105" name="Rectángulo: esquinas redondeadas 104">
            <a:extLst>
              <a:ext uri="{FF2B5EF4-FFF2-40B4-BE49-F238E27FC236}">
                <a16:creationId xmlns:a16="http://schemas.microsoft.com/office/drawing/2014/main" id="{1F94AF98-3168-4198-B86C-4CA268069390}"/>
              </a:ext>
            </a:extLst>
          </p:cNvPr>
          <p:cNvSpPr/>
          <p:nvPr/>
        </p:nvSpPr>
        <p:spPr>
          <a:xfrm>
            <a:off x="8077636" y="4233851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6" name="Rectángulo: esquinas redondeadas 105">
            <a:extLst>
              <a:ext uri="{FF2B5EF4-FFF2-40B4-BE49-F238E27FC236}">
                <a16:creationId xmlns:a16="http://schemas.microsoft.com/office/drawing/2014/main" id="{AB63351B-C336-4FC9-A881-D2E3A2C085C9}"/>
              </a:ext>
            </a:extLst>
          </p:cNvPr>
          <p:cNvSpPr/>
          <p:nvPr/>
        </p:nvSpPr>
        <p:spPr>
          <a:xfrm>
            <a:off x="9744692" y="4104761"/>
            <a:ext cx="2252575" cy="48690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8" name="CuadroTexto 107">
            <a:extLst>
              <a:ext uri="{FF2B5EF4-FFF2-40B4-BE49-F238E27FC236}">
                <a16:creationId xmlns:a16="http://schemas.microsoft.com/office/drawing/2014/main" id="{A115B525-BC17-479A-93FE-D1F7D2CC8F11}"/>
              </a:ext>
            </a:extLst>
          </p:cNvPr>
          <p:cNvSpPr txBox="1"/>
          <p:nvPr/>
        </p:nvSpPr>
        <p:spPr>
          <a:xfrm>
            <a:off x="8250163" y="4236867"/>
            <a:ext cx="8804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Julio 2024</a:t>
            </a:r>
            <a:endParaRPr lang="es-ES" sz="1000">
              <a:latin typeface="+mn-lt"/>
            </a:endParaRPr>
          </a:p>
        </p:txBody>
      </p:sp>
      <p:sp>
        <p:nvSpPr>
          <p:cNvPr id="109" name="CuadroTexto 108">
            <a:extLst>
              <a:ext uri="{FF2B5EF4-FFF2-40B4-BE49-F238E27FC236}">
                <a16:creationId xmlns:a16="http://schemas.microsoft.com/office/drawing/2014/main" id="{D74EC8BE-2892-47C6-8BC3-B66A373A5D8B}"/>
              </a:ext>
            </a:extLst>
          </p:cNvPr>
          <p:cNvSpPr txBox="1"/>
          <p:nvPr/>
        </p:nvSpPr>
        <p:spPr>
          <a:xfrm>
            <a:off x="9793604" y="4130320"/>
            <a:ext cx="22036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Licitación pública </a:t>
            </a:r>
          </a:p>
          <a:p>
            <a:r>
              <a:rPr lang="es-MX" sz="1000">
                <a:latin typeface="+mn-lt"/>
              </a:rPr>
              <a:t>Concurso de méritos abierto</a:t>
            </a:r>
            <a:endParaRPr lang="es-ES" sz="1000">
              <a:latin typeface="+mn-lt"/>
            </a:endParaRPr>
          </a:p>
        </p:txBody>
      </p:sp>
      <p:sp>
        <p:nvSpPr>
          <p:cNvPr id="110" name="CuadroTexto 109">
            <a:extLst>
              <a:ext uri="{FF2B5EF4-FFF2-40B4-BE49-F238E27FC236}">
                <a16:creationId xmlns:a16="http://schemas.microsoft.com/office/drawing/2014/main" id="{BEF07C5C-5B8F-4F1A-95BD-45423EFB7866}"/>
              </a:ext>
            </a:extLst>
          </p:cNvPr>
          <p:cNvSpPr txBox="1"/>
          <p:nvPr/>
        </p:nvSpPr>
        <p:spPr>
          <a:xfrm>
            <a:off x="1266331" y="5519080"/>
            <a:ext cx="8711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sz="1000" dirty="0"/>
              <a:t>Norte de Santander</a:t>
            </a:r>
          </a:p>
        </p:txBody>
      </p:sp>
      <p:sp>
        <p:nvSpPr>
          <p:cNvPr id="111" name="Rectángulo: esquinas redondeadas 110">
            <a:extLst>
              <a:ext uri="{FF2B5EF4-FFF2-40B4-BE49-F238E27FC236}">
                <a16:creationId xmlns:a16="http://schemas.microsoft.com/office/drawing/2014/main" id="{C6613427-EA5C-41FB-A2DF-1D519F0BC920}"/>
              </a:ext>
            </a:extLst>
          </p:cNvPr>
          <p:cNvSpPr/>
          <p:nvPr/>
        </p:nvSpPr>
        <p:spPr>
          <a:xfrm>
            <a:off x="6414830" y="5135270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2" name="Rectángulo: esquinas redondeadas 111">
            <a:extLst>
              <a:ext uri="{FF2B5EF4-FFF2-40B4-BE49-F238E27FC236}">
                <a16:creationId xmlns:a16="http://schemas.microsoft.com/office/drawing/2014/main" id="{19C836A2-B9EF-4B34-8EDE-5575C62B4640}"/>
              </a:ext>
            </a:extLst>
          </p:cNvPr>
          <p:cNvSpPr/>
          <p:nvPr/>
        </p:nvSpPr>
        <p:spPr>
          <a:xfrm>
            <a:off x="8077636" y="5137359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3" name="Rectángulo: esquinas redondeadas 112">
            <a:extLst>
              <a:ext uri="{FF2B5EF4-FFF2-40B4-BE49-F238E27FC236}">
                <a16:creationId xmlns:a16="http://schemas.microsoft.com/office/drawing/2014/main" id="{F8E9B848-A11E-44C1-AF71-FC1411E1775A}"/>
              </a:ext>
            </a:extLst>
          </p:cNvPr>
          <p:cNvSpPr/>
          <p:nvPr/>
        </p:nvSpPr>
        <p:spPr>
          <a:xfrm>
            <a:off x="9744692" y="5008269"/>
            <a:ext cx="2252575" cy="48690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4" name="CuadroTexto 113">
            <a:extLst>
              <a:ext uri="{FF2B5EF4-FFF2-40B4-BE49-F238E27FC236}">
                <a16:creationId xmlns:a16="http://schemas.microsoft.com/office/drawing/2014/main" id="{AD715F2E-B587-4DDF-B609-FA27571840E0}"/>
              </a:ext>
            </a:extLst>
          </p:cNvPr>
          <p:cNvSpPr txBox="1"/>
          <p:nvPr/>
        </p:nvSpPr>
        <p:spPr>
          <a:xfrm>
            <a:off x="6414830" y="5143896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$ 66.000.000.000</a:t>
            </a:r>
            <a:endParaRPr lang="es-ES" sz="1000">
              <a:latin typeface="+mn-lt"/>
            </a:endParaRPr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7566B460-32D2-4DD0-99DF-05B715B3D0AD}"/>
              </a:ext>
            </a:extLst>
          </p:cNvPr>
          <p:cNvSpPr txBox="1"/>
          <p:nvPr/>
        </p:nvSpPr>
        <p:spPr>
          <a:xfrm>
            <a:off x="8250162" y="5140375"/>
            <a:ext cx="9913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Agosto 2024</a:t>
            </a:r>
            <a:endParaRPr lang="es-ES" sz="1000">
              <a:latin typeface="+mn-lt"/>
            </a:endParaRPr>
          </a:p>
        </p:txBody>
      </p:sp>
      <p:sp>
        <p:nvSpPr>
          <p:cNvPr id="116" name="CuadroTexto 115">
            <a:extLst>
              <a:ext uri="{FF2B5EF4-FFF2-40B4-BE49-F238E27FC236}">
                <a16:creationId xmlns:a16="http://schemas.microsoft.com/office/drawing/2014/main" id="{4DE37A4D-FCA5-4317-8316-32486CD49B67}"/>
              </a:ext>
            </a:extLst>
          </p:cNvPr>
          <p:cNvSpPr txBox="1"/>
          <p:nvPr/>
        </p:nvSpPr>
        <p:spPr>
          <a:xfrm>
            <a:off x="9793604" y="5033828"/>
            <a:ext cx="22036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Licitación pública </a:t>
            </a:r>
          </a:p>
          <a:p>
            <a:r>
              <a:rPr lang="es-MX" sz="1000">
                <a:latin typeface="+mn-lt"/>
              </a:rPr>
              <a:t>Concurso de méritos abierto</a:t>
            </a:r>
            <a:endParaRPr lang="es-ES" sz="1000">
              <a:latin typeface="+mn-lt"/>
            </a:endParaRPr>
          </a:p>
        </p:txBody>
      </p:sp>
      <p:pic>
        <p:nvPicPr>
          <p:cNvPr id="119" name="Gráfico 118" descr="Avión">
            <a:extLst>
              <a:ext uri="{FF2B5EF4-FFF2-40B4-BE49-F238E27FC236}">
                <a16:creationId xmlns:a16="http://schemas.microsoft.com/office/drawing/2014/main" id="{EA4A890E-24DC-4E8A-9526-4BC82F174720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529560" y="5393334"/>
            <a:ext cx="159408" cy="166686"/>
          </a:xfrm>
          <a:prstGeom prst="rect">
            <a:avLst/>
          </a:prstGeom>
        </p:spPr>
      </p:pic>
      <p:sp>
        <p:nvSpPr>
          <p:cNvPr id="120" name="CuadroTexto 119">
            <a:extLst>
              <a:ext uri="{FF2B5EF4-FFF2-40B4-BE49-F238E27FC236}">
                <a16:creationId xmlns:a16="http://schemas.microsoft.com/office/drawing/2014/main" id="{F2F2A6C4-24E9-4B74-B876-A21E38E2B47C}"/>
              </a:ext>
            </a:extLst>
          </p:cNvPr>
          <p:cNvSpPr txBox="1"/>
          <p:nvPr/>
        </p:nvSpPr>
        <p:spPr>
          <a:xfrm>
            <a:off x="2357171" y="5248541"/>
            <a:ext cx="52155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dirty="0"/>
              <a:t>Cúcuta</a:t>
            </a:r>
          </a:p>
        </p:txBody>
      </p:sp>
      <p:pic>
        <p:nvPicPr>
          <p:cNvPr id="122" name="Gráfico 121" descr="Avión">
            <a:extLst>
              <a:ext uri="{FF2B5EF4-FFF2-40B4-BE49-F238E27FC236}">
                <a16:creationId xmlns:a16="http://schemas.microsoft.com/office/drawing/2014/main" id="{8280A5C2-30B7-4F21-83AD-57AC95E89463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2199053" y="6169991"/>
            <a:ext cx="159408" cy="166686"/>
          </a:xfrm>
          <a:prstGeom prst="rect">
            <a:avLst/>
          </a:prstGeom>
        </p:spPr>
      </p:pic>
      <p:sp>
        <p:nvSpPr>
          <p:cNvPr id="123" name="CuadroTexto 122">
            <a:extLst>
              <a:ext uri="{FF2B5EF4-FFF2-40B4-BE49-F238E27FC236}">
                <a16:creationId xmlns:a16="http://schemas.microsoft.com/office/drawing/2014/main" id="{DE036897-7B71-4929-B58B-135C3D41D16C}"/>
              </a:ext>
            </a:extLst>
          </p:cNvPr>
          <p:cNvSpPr txBox="1"/>
          <p:nvPr/>
        </p:nvSpPr>
        <p:spPr>
          <a:xfrm>
            <a:off x="1930456" y="5984224"/>
            <a:ext cx="96803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dirty="0"/>
              <a:t>Bucaramanga</a:t>
            </a:r>
          </a:p>
        </p:txBody>
      </p:sp>
      <p:sp>
        <p:nvSpPr>
          <p:cNvPr id="124" name="CuadroTexto 123">
            <a:extLst>
              <a:ext uri="{FF2B5EF4-FFF2-40B4-BE49-F238E27FC236}">
                <a16:creationId xmlns:a16="http://schemas.microsoft.com/office/drawing/2014/main" id="{60565F7F-3ABF-427B-85B4-35E4906E2135}"/>
              </a:ext>
            </a:extLst>
          </p:cNvPr>
          <p:cNvSpPr txBox="1"/>
          <p:nvPr/>
        </p:nvSpPr>
        <p:spPr>
          <a:xfrm>
            <a:off x="383816" y="3954763"/>
            <a:ext cx="9340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pPr algn="ctr"/>
            <a:r>
              <a:rPr lang="es-MX" sz="1000">
                <a:latin typeface="+mn-lt"/>
              </a:rPr>
              <a:t>Aeropuerto La Florida</a:t>
            </a:r>
            <a:endParaRPr lang="es-ES" sz="1000">
              <a:latin typeface="+mn-lt"/>
            </a:endParaRPr>
          </a:p>
        </p:txBody>
      </p:sp>
      <p:sp>
        <p:nvSpPr>
          <p:cNvPr id="125" name="CuadroTexto 124">
            <a:extLst>
              <a:ext uri="{FF2B5EF4-FFF2-40B4-BE49-F238E27FC236}">
                <a16:creationId xmlns:a16="http://schemas.microsoft.com/office/drawing/2014/main" id="{1380A920-69F0-4247-9D69-03691FBCDD67}"/>
              </a:ext>
            </a:extLst>
          </p:cNvPr>
          <p:cNvSpPr txBox="1"/>
          <p:nvPr/>
        </p:nvSpPr>
        <p:spPr>
          <a:xfrm>
            <a:off x="340700" y="4827493"/>
            <a:ext cx="10436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pPr algn="ctr"/>
            <a:r>
              <a:rPr lang="es-MX" sz="1000">
                <a:latin typeface="+mn-lt"/>
              </a:rPr>
              <a:t>Aeropuerto </a:t>
            </a:r>
            <a:r>
              <a:rPr lang="es-CO" sz="1000">
                <a:latin typeface="+mn-lt"/>
              </a:rPr>
              <a:t>Camilo Daza</a:t>
            </a:r>
            <a:endParaRPr lang="es-ES" sz="1000">
              <a:latin typeface="+mn-lt"/>
            </a:endParaRPr>
          </a:p>
        </p:txBody>
      </p:sp>
      <p:sp>
        <p:nvSpPr>
          <p:cNvPr id="126" name="CuadroTexto 125">
            <a:extLst>
              <a:ext uri="{FF2B5EF4-FFF2-40B4-BE49-F238E27FC236}">
                <a16:creationId xmlns:a16="http://schemas.microsoft.com/office/drawing/2014/main" id="{20F713B1-4B1E-44DC-92E6-F7112B2C6E06}"/>
              </a:ext>
            </a:extLst>
          </p:cNvPr>
          <p:cNvSpPr txBox="1"/>
          <p:nvPr/>
        </p:nvSpPr>
        <p:spPr>
          <a:xfrm>
            <a:off x="392134" y="5907855"/>
            <a:ext cx="9340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pPr algn="ctr"/>
            <a:r>
              <a:rPr lang="es-MX" sz="1000">
                <a:latin typeface="+mn-lt"/>
              </a:rPr>
              <a:t>Aeropuerto Palonegro</a:t>
            </a:r>
            <a:endParaRPr lang="es-ES" sz="1000">
              <a:latin typeface="+mn-lt"/>
            </a:endParaRPr>
          </a:p>
        </p:txBody>
      </p:sp>
      <p:sp>
        <p:nvSpPr>
          <p:cNvPr id="133" name="Rectángulo: esquinas redondeadas 132">
            <a:extLst>
              <a:ext uri="{FF2B5EF4-FFF2-40B4-BE49-F238E27FC236}">
                <a16:creationId xmlns:a16="http://schemas.microsoft.com/office/drawing/2014/main" id="{513AD340-4D2E-49AF-8C6B-EFE96744C197}"/>
              </a:ext>
            </a:extLst>
          </p:cNvPr>
          <p:cNvSpPr/>
          <p:nvPr/>
        </p:nvSpPr>
        <p:spPr>
          <a:xfrm>
            <a:off x="6414830" y="6067519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4" name="Rectángulo: esquinas redondeadas 133">
            <a:extLst>
              <a:ext uri="{FF2B5EF4-FFF2-40B4-BE49-F238E27FC236}">
                <a16:creationId xmlns:a16="http://schemas.microsoft.com/office/drawing/2014/main" id="{D777B59F-6BBE-435D-8053-34504D5A404B}"/>
              </a:ext>
            </a:extLst>
          </p:cNvPr>
          <p:cNvSpPr/>
          <p:nvPr/>
        </p:nvSpPr>
        <p:spPr>
          <a:xfrm>
            <a:off x="8077636" y="6069608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5" name="Rectángulo: esquinas redondeadas 134">
            <a:extLst>
              <a:ext uri="{FF2B5EF4-FFF2-40B4-BE49-F238E27FC236}">
                <a16:creationId xmlns:a16="http://schemas.microsoft.com/office/drawing/2014/main" id="{7215EEF9-29F8-4F34-9E7B-26618B810C37}"/>
              </a:ext>
            </a:extLst>
          </p:cNvPr>
          <p:cNvSpPr/>
          <p:nvPr/>
        </p:nvSpPr>
        <p:spPr>
          <a:xfrm>
            <a:off x="9744692" y="5940518"/>
            <a:ext cx="2252575" cy="48690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07A0398-43BA-6638-019E-E877ED964A13}"/>
              </a:ext>
            </a:extLst>
          </p:cNvPr>
          <p:cNvSpPr txBox="1"/>
          <p:nvPr/>
        </p:nvSpPr>
        <p:spPr>
          <a:xfrm>
            <a:off x="979624" y="6460105"/>
            <a:ext cx="87112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lvl="0" algn="ctr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defRPr>
            </a:lvl1pPr>
          </a:lstStyle>
          <a:p>
            <a:r>
              <a:rPr lang="es-CO" sz="1000" dirty="0"/>
              <a:t>Santander</a:t>
            </a:r>
          </a:p>
        </p:txBody>
      </p:sp>
    </p:spTree>
    <p:extLst>
      <p:ext uri="{BB962C8B-B14F-4D97-AF65-F5344CB8AC3E}">
        <p14:creationId xmlns:p14="http://schemas.microsoft.com/office/powerpoint/2010/main" val="1558582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latin typeface="Helvetica" pitchFamily="2" charset="0"/>
                <a:cs typeface="Calibri" panose="020F0502020204030204" pitchFamily="34" charset="0"/>
              </a:rPr>
              <a:t>PLAN ANUAL DE ADQUISICIONES - 2024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5543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CO" sz="1600" b="1" kern="0" dirty="0">
                <a:solidFill>
                  <a:schemeClr val="bg2">
                    <a:lumMod val="25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Secretaría de Servicios a la Navegación Aérea </a:t>
            </a:r>
            <a:r>
              <a:rPr lang="es-ES" sz="1600" b="1" kern="0" dirty="0">
                <a:solidFill>
                  <a:schemeClr val="bg2">
                    <a:lumMod val="25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- SSNA</a:t>
            </a:r>
          </a:p>
        </p:txBody>
      </p:sp>
      <p:grpSp>
        <p:nvGrpSpPr>
          <p:cNvPr id="2" name="Google Shape;598;p22">
            <a:extLst>
              <a:ext uri="{FF2B5EF4-FFF2-40B4-BE49-F238E27FC236}">
                <a16:creationId xmlns:a16="http://schemas.microsoft.com/office/drawing/2014/main" id="{113135F6-9C5E-81DA-C8A7-36007DAF154A}"/>
              </a:ext>
            </a:extLst>
          </p:cNvPr>
          <p:cNvGrpSpPr/>
          <p:nvPr/>
        </p:nvGrpSpPr>
        <p:grpSpPr>
          <a:xfrm>
            <a:off x="8478024" y="1440684"/>
            <a:ext cx="3483796" cy="4408729"/>
            <a:chOff x="3159304" y="1157352"/>
            <a:chExt cx="2825391" cy="3574605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3" name="Google Shape;599;p22">
              <a:extLst>
                <a:ext uri="{FF2B5EF4-FFF2-40B4-BE49-F238E27FC236}">
                  <a16:creationId xmlns:a16="http://schemas.microsoft.com/office/drawing/2014/main" id="{B6555508-ECE9-F447-DCEA-C59B5DA76784}"/>
                </a:ext>
              </a:extLst>
            </p:cNvPr>
            <p:cNvSpPr/>
            <p:nvPr/>
          </p:nvSpPr>
          <p:spPr>
            <a:xfrm flipH="1">
              <a:off x="5009798" y="2484461"/>
              <a:ext cx="848206" cy="753771"/>
            </a:xfrm>
            <a:custGeom>
              <a:avLst/>
              <a:gdLst/>
              <a:ahLst/>
              <a:cxnLst/>
              <a:rect l="l" t="t" r="r" b="b"/>
              <a:pathLst>
                <a:path w="13933" h="7908" extrusionOk="0">
                  <a:moveTo>
                    <a:pt x="13" y="663"/>
                  </a:moveTo>
                  <a:lnTo>
                    <a:pt x="36" y="615"/>
                  </a:lnTo>
                  <a:lnTo>
                    <a:pt x="143" y="573"/>
                  </a:lnTo>
                  <a:lnTo>
                    <a:pt x="273" y="449"/>
                  </a:lnTo>
                  <a:lnTo>
                    <a:pt x="285" y="359"/>
                  </a:lnTo>
                  <a:lnTo>
                    <a:pt x="261" y="332"/>
                  </a:lnTo>
                  <a:lnTo>
                    <a:pt x="226" y="304"/>
                  </a:lnTo>
                  <a:lnTo>
                    <a:pt x="143" y="270"/>
                  </a:lnTo>
                  <a:lnTo>
                    <a:pt x="119" y="263"/>
                  </a:lnTo>
                  <a:lnTo>
                    <a:pt x="119" y="263"/>
                  </a:lnTo>
                  <a:lnTo>
                    <a:pt x="273" y="249"/>
                  </a:lnTo>
                  <a:lnTo>
                    <a:pt x="379" y="207"/>
                  </a:lnTo>
                  <a:lnTo>
                    <a:pt x="486" y="145"/>
                  </a:lnTo>
                  <a:lnTo>
                    <a:pt x="592" y="104"/>
                  </a:lnTo>
                  <a:lnTo>
                    <a:pt x="1195" y="28"/>
                  </a:lnTo>
                  <a:lnTo>
                    <a:pt x="1467" y="14"/>
                  </a:lnTo>
                  <a:lnTo>
                    <a:pt x="1527" y="0"/>
                  </a:lnTo>
                  <a:lnTo>
                    <a:pt x="1562" y="0"/>
                  </a:lnTo>
                  <a:lnTo>
                    <a:pt x="1609" y="14"/>
                  </a:lnTo>
                  <a:lnTo>
                    <a:pt x="1680" y="55"/>
                  </a:lnTo>
                  <a:lnTo>
                    <a:pt x="1716" y="76"/>
                  </a:lnTo>
                  <a:lnTo>
                    <a:pt x="1763" y="83"/>
                  </a:lnTo>
                  <a:lnTo>
                    <a:pt x="1810" y="76"/>
                  </a:lnTo>
                  <a:lnTo>
                    <a:pt x="1858" y="83"/>
                  </a:lnTo>
                  <a:lnTo>
                    <a:pt x="1881" y="118"/>
                  </a:lnTo>
                  <a:lnTo>
                    <a:pt x="1881" y="138"/>
                  </a:lnTo>
                  <a:lnTo>
                    <a:pt x="1905" y="159"/>
                  </a:lnTo>
                  <a:lnTo>
                    <a:pt x="1929" y="180"/>
                  </a:lnTo>
                  <a:lnTo>
                    <a:pt x="1964" y="187"/>
                  </a:lnTo>
                  <a:lnTo>
                    <a:pt x="2011" y="187"/>
                  </a:lnTo>
                  <a:lnTo>
                    <a:pt x="2142" y="214"/>
                  </a:lnTo>
                  <a:lnTo>
                    <a:pt x="2295" y="228"/>
                  </a:lnTo>
                  <a:lnTo>
                    <a:pt x="2780" y="201"/>
                  </a:lnTo>
                  <a:lnTo>
                    <a:pt x="2946" y="214"/>
                  </a:lnTo>
                  <a:lnTo>
                    <a:pt x="3383" y="304"/>
                  </a:lnTo>
                  <a:lnTo>
                    <a:pt x="3525" y="304"/>
                  </a:lnTo>
                  <a:lnTo>
                    <a:pt x="3774" y="270"/>
                  </a:lnTo>
                  <a:lnTo>
                    <a:pt x="3856" y="263"/>
                  </a:lnTo>
                  <a:lnTo>
                    <a:pt x="3939" y="270"/>
                  </a:lnTo>
                  <a:lnTo>
                    <a:pt x="4223" y="318"/>
                  </a:lnTo>
                  <a:lnTo>
                    <a:pt x="4460" y="325"/>
                  </a:lnTo>
                  <a:lnTo>
                    <a:pt x="4495" y="332"/>
                  </a:lnTo>
                  <a:lnTo>
                    <a:pt x="4602" y="387"/>
                  </a:lnTo>
                  <a:lnTo>
                    <a:pt x="4649" y="401"/>
                  </a:lnTo>
                  <a:lnTo>
                    <a:pt x="4743" y="394"/>
                  </a:lnTo>
                  <a:lnTo>
                    <a:pt x="4897" y="352"/>
                  </a:lnTo>
                  <a:lnTo>
                    <a:pt x="4980" y="339"/>
                  </a:lnTo>
                  <a:lnTo>
                    <a:pt x="5063" y="332"/>
                  </a:lnTo>
                  <a:lnTo>
                    <a:pt x="5311" y="290"/>
                  </a:lnTo>
                  <a:lnTo>
                    <a:pt x="5394" y="283"/>
                  </a:lnTo>
                  <a:lnTo>
                    <a:pt x="5630" y="290"/>
                  </a:lnTo>
                  <a:lnTo>
                    <a:pt x="5713" y="283"/>
                  </a:lnTo>
                  <a:lnTo>
                    <a:pt x="5808" y="263"/>
                  </a:lnTo>
                  <a:lnTo>
                    <a:pt x="5891" y="249"/>
                  </a:lnTo>
                  <a:lnTo>
                    <a:pt x="5962" y="263"/>
                  </a:lnTo>
                  <a:lnTo>
                    <a:pt x="6104" y="221"/>
                  </a:lnTo>
                  <a:lnTo>
                    <a:pt x="6186" y="214"/>
                  </a:lnTo>
                  <a:lnTo>
                    <a:pt x="6281" y="214"/>
                  </a:lnTo>
                  <a:lnTo>
                    <a:pt x="6352" y="235"/>
                  </a:lnTo>
                  <a:lnTo>
                    <a:pt x="6458" y="297"/>
                  </a:lnTo>
                  <a:lnTo>
                    <a:pt x="6541" y="325"/>
                  </a:lnTo>
                  <a:lnTo>
                    <a:pt x="6766" y="449"/>
                  </a:lnTo>
                  <a:lnTo>
                    <a:pt x="6979" y="525"/>
                  </a:lnTo>
                  <a:lnTo>
                    <a:pt x="7073" y="484"/>
                  </a:lnTo>
                  <a:lnTo>
                    <a:pt x="7239" y="373"/>
                  </a:lnTo>
                  <a:lnTo>
                    <a:pt x="7310" y="352"/>
                  </a:lnTo>
                  <a:lnTo>
                    <a:pt x="7416" y="366"/>
                  </a:lnTo>
                  <a:lnTo>
                    <a:pt x="7594" y="415"/>
                  </a:lnTo>
                  <a:lnTo>
                    <a:pt x="7688" y="428"/>
                  </a:lnTo>
                  <a:lnTo>
                    <a:pt x="7688" y="428"/>
                  </a:lnTo>
                  <a:lnTo>
                    <a:pt x="8079" y="567"/>
                  </a:lnTo>
                  <a:lnTo>
                    <a:pt x="8232" y="580"/>
                  </a:lnTo>
                  <a:lnTo>
                    <a:pt x="9037" y="567"/>
                  </a:lnTo>
                  <a:lnTo>
                    <a:pt x="9167" y="580"/>
                  </a:lnTo>
                  <a:lnTo>
                    <a:pt x="9273" y="622"/>
                  </a:lnTo>
                  <a:lnTo>
                    <a:pt x="9309" y="643"/>
                  </a:lnTo>
                  <a:lnTo>
                    <a:pt x="9391" y="691"/>
                  </a:lnTo>
                  <a:lnTo>
                    <a:pt x="9474" y="767"/>
                  </a:lnTo>
                  <a:lnTo>
                    <a:pt x="9746" y="1133"/>
                  </a:lnTo>
                  <a:lnTo>
                    <a:pt x="9817" y="1202"/>
                  </a:lnTo>
                  <a:lnTo>
                    <a:pt x="9971" y="1299"/>
                  </a:lnTo>
                  <a:lnTo>
                    <a:pt x="9995" y="1326"/>
                  </a:lnTo>
                  <a:lnTo>
                    <a:pt x="10125" y="1444"/>
                  </a:lnTo>
                  <a:lnTo>
                    <a:pt x="10219" y="1499"/>
                  </a:lnTo>
                  <a:lnTo>
                    <a:pt x="10338" y="1554"/>
                  </a:lnTo>
                  <a:lnTo>
                    <a:pt x="10456" y="1602"/>
                  </a:lnTo>
                  <a:lnTo>
                    <a:pt x="10574" y="1630"/>
                  </a:lnTo>
                  <a:lnTo>
                    <a:pt x="10728" y="1651"/>
                  </a:lnTo>
                  <a:lnTo>
                    <a:pt x="11035" y="1658"/>
                  </a:lnTo>
                  <a:lnTo>
                    <a:pt x="11177" y="1672"/>
                  </a:lnTo>
                  <a:lnTo>
                    <a:pt x="11414" y="1727"/>
                  </a:lnTo>
                  <a:lnTo>
                    <a:pt x="11497" y="1734"/>
                  </a:lnTo>
                  <a:lnTo>
                    <a:pt x="11579" y="1748"/>
                  </a:lnTo>
                  <a:lnTo>
                    <a:pt x="11828" y="1858"/>
                  </a:lnTo>
                  <a:lnTo>
                    <a:pt x="12076" y="1941"/>
                  </a:lnTo>
                  <a:lnTo>
                    <a:pt x="12159" y="1975"/>
                  </a:lnTo>
                  <a:lnTo>
                    <a:pt x="12230" y="1996"/>
                  </a:lnTo>
                  <a:lnTo>
                    <a:pt x="12395" y="2038"/>
                  </a:lnTo>
                  <a:lnTo>
                    <a:pt x="12455" y="2072"/>
                  </a:lnTo>
                  <a:lnTo>
                    <a:pt x="12478" y="2114"/>
                  </a:lnTo>
                  <a:lnTo>
                    <a:pt x="12490" y="2224"/>
                  </a:lnTo>
                  <a:lnTo>
                    <a:pt x="12526" y="2245"/>
                  </a:lnTo>
                  <a:lnTo>
                    <a:pt x="12585" y="2259"/>
                  </a:lnTo>
                  <a:lnTo>
                    <a:pt x="13259" y="2597"/>
                  </a:lnTo>
                  <a:lnTo>
                    <a:pt x="13318" y="2618"/>
                  </a:lnTo>
                  <a:lnTo>
                    <a:pt x="13472" y="2645"/>
                  </a:lnTo>
                  <a:lnTo>
                    <a:pt x="13531" y="2680"/>
                  </a:lnTo>
                  <a:lnTo>
                    <a:pt x="13791" y="3039"/>
                  </a:lnTo>
                  <a:lnTo>
                    <a:pt x="13874" y="3101"/>
                  </a:lnTo>
                  <a:lnTo>
                    <a:pt x="13921" y="3129"/>
                  </a:lnTo>
                  <a:lnTo>
                    <a:pt x="13933" y="6610"/>
                  </a:lnTo>
                  <a:lnTo>
                    <a:pt x="13933" y="7715"/>
                  </a:lnTo>
                  <a:lnTo>
                    <a:pt x="13838" y="7701"/>
                  </a:lnTo>
                  <a:lnTo>
                    <a:pt x="13767" y="7728"/>
                  </a:lnTo>
                  <a:lnTo>
                    <a:pt x="13708" y="7728"/>
                  </a:lnTo>
                  <a:lnTo>
                    <a:pt x="13637" y="7742"/>
                  </a:lnTo>
                  <a:lnTo>
                    <a:pt x="13625" y="7763"/>
                  </a:lnTo>
                  <a:lnTo>
                    <a:pt x="13625" y="7784"/>
                  </a:lnTo>
                  <a:lnTo>
                    <a:pt x="13637" y="7804"/>
                  </a:lnTo>
                  <a:lnTo>
                    <a:pt x="13625" y="7825"/>
                  </a:lnTo>
                  <a:lnTo>
                    <a:pt x="13614" y="7839"/>
                  </a:lnTo>
                  <a:lnTo>
                    <a:pt x="13578" y="7832"/>
                  </a:lnTo>
                  <a:lnTo>
                    <a:pt x="13566" y="7811"/>
                  </a:lnTo>
                  <a:lnTo>
                    <a:pt x="13566" y="7784"/>
                  </a:lnTo>
                  <a:lnTo>
                    <a:pt x="13578" y="7742"/>
                  </a:lnTo>
                  <a:lnTo>
                    <a:pt x="13566" y="7722"/>
                  </a:lnTo>
                  <a:lnTo>
                    <a:pt x="13543" y="7722"/>
                  </a:lnTo>
                  <a:lnTo>
                    <a:pt x="13472" y="7749"/>
                  </a:lnTo>
                  <a:lnTo>
                    <a:pt x="13424" y="7791"/>
                  </a:lnTo>
                  <a:lnTo>
                    <a:pt x="13389" y="7804"/>
                  </a:lnTo>
                  <a:lnTo>
                    <a:pt x="13377" y="7791"/>
                  </a:lnTo>
                  <a:lnTo>
                    <a:pt x="13377" y="7763"/>
                  </a:lnTo>
                  <a:lnTo>
                    <a:pt x="13353" y="7735"/>
                  </a:lnTo>
                  <a:lnTo>
                    <a:pt x="13318" y="7735"/>
                  </a:lnTo>
                  <a:lnTo>
                    <a:pt x="13271" y="7763"/>
                  </a:lnTo>
                  <a:lnTo>
                    <a:pt x="13259" y="7791"/>
                  </a:lnTo>
                  <a:lnTo>
                    <a:pt x="13271" y="7818"/>
                  </a:lnTo>
                  <a:lnTo>
                    <a:pt x="13259" y="7832"/>
                  </a:lnTo>
                  <a:lnTo>
                    <a:pt x="13164" y="7804"/>
                  </a:lnTo>
                  <a:lnTo>
                    <a:pt x="13105" y="7804"/>
                  </a:lnTo>
                  <a:lnTo>
                    <a:pt x="13046" y="7825"/>
                  </a:lnTo>
                  <a:lnTo>
                    <a:pt x="12999" y="7873"/>
                  </a:lnTo>
                  <a:lnTo>
                    <a:pt x="12963" y="7880"/>
                  </a:lnTo>
                  <a:lnTo>
                    <a:pt x="12904" y="7873"/>
                  </a:lnTo>
                  <a:lnTo>
                    <a:pt x="12845" y="7860"/>
                  </a:lnTo>
                  <a:lnTo>
                    <a:pt x="12798" y="7839"/>
                  </a:lnTo>
                  <a:lnTo>
                    <a:pt x="12750" y="7832"/>
                  </a:lnTo>
                  <a:lnTo>
                    <a:pt x="12727" y="7832"/>
                  </a:lnTo>
                  <a:lnTo>
                    <a:pt x="12703" y="7853"/>
                  </a:lnTo>
                  <a:lnTo>
                    <a:pt x="12703" y="7880"/>
                  </a:lnTo>
                  <a:lnTo>
                    <a:pt x="12691" y="7901"/>
                  </a:lnTo>
                  <a:lnTo>
                    <a:pt x="12668" y="7908"/>
                  </a:lnTo>
                  <a:lnTo>
                    <a:pt x="12514" y="7832"/>
                  </a:lnTo>
                  <a:lnTo>
                    <a:pt x="12490" y="7811"/>
                  </a:lnTo>
                  <a:lnTo>
                    <a:pt x="12490" y="7791"/>
                  </a:lnTo>
                  <a:lnTo>
                    <a:pt x="12502" y="7770"/>
                  </a:lnTo>
                  <a:lnTo>
                    <a:pt x="12526" y="7742"/>
                  </a:lnTo>
                  <a:lnTo>
                    <a:pt x="12526" y="7722"/>
                  </a:lnTo>
                  <a:lnTo>
                    <a:pt x="12514" y="7708"/>
                  </a:lnTo>
                  <a:lnTo>
                    <a:pt x="12478" y="7708"/>
                  </a:lnTo>
                  <a:lnTo>
                    <a:pt x="12443" y="7728"/>
                  </a:lnTo>
                  <a:lnTo>
                    <a:pt x="12348" y="7791"/>
                  </a:lnTo>
                  <a:lnTo>
                    <a:pt x="12313" y="7791"/>
                  </a:lnTo>
                  <a:lnTo>
                    <a:pt x="12277" y="7763"/>
                  </a:lnTo>
                  <a:lnTo>
                    <a:pt x="12194" y="7763"/>
                  </a:lnTo>
                  <a:lnTo>
                    <a:pt x="12123" y="7770"/>
                  </a:lnTo>
                  <a:lnTo>
                    <a:pt x="11769" y="7901"/>
                  </a:lnTo>
                  <a:lnTo>
                    <a:pt x="11650" y="7839"/>
                  </a:lnTo>
                  <a:lnTo>
                    <a:pt x="11331" y="7763"/>
                  </a:lnTo>
                  <a:lnTo>
                    <a:pt x="11236" y="7728"/>
                  </a:lnTo>
                  <a:lnTo>
                    <a:pt x="11189" y="7701"/>
                  </a:lnTo>
                  <a:lnTo>
                    <a:pt x="11177" y="7673"/>
                  </a:lnTo>
                  <a:lnTo>
                    <a:pt x="11165" y="7646"/>
                  </a:lnTo>
                  <a:lnTo>
                    <a:pt x="11142" y="7618"/>
                  </a:lnTo>
                  <a:lnTo>
                    <a:pt x="10941" y="7549"/>
                  </a:lnTo>
                  <a:lnTo>
                    <a:pt x="10917" y="7507"/>
                  </a:lnTo>
                  <a:lnTo>
                    <a:pt x="10917" y="7452"/>
                  </a:lnTo>
                  <a:lnTo>
                    <a:pt x="10941" y="7411"/>
                  </a:lnTo>
                  <a:lnTo>
                    <a:pt x="10964" y="7376"/>
                  </a:lnTo>
                  <a:lnTo>
                    <a:pt x="10976" y="7349"/>
                  </a:lnTo>
                  <a:lnTo>
                    <a:pt x="10964" y="7342"/>
                  </a:lnTo>
                  <a:lnTo>
                    <a:pt x="10917" y="7328"/>
                  </a:lnTo>
                  <a:lnTo>
                    <a:pt x="10882" y="7321"/>
                  </a:lnTo>
                  <a:lnTo>
                    <a:pt x="10870" y="7300"/>
                  </a:lnTo>
                  <a:lnTo>
                    <a:pt x="10870" y="7280"/>
                  </a:lnTo>
                  <a:lnTo>
                    <a:pt x="10905" y="7259"/>
                  </a:lnTo>
                  <a:lnTo>
                    <a:pt x="10941" y="7252"/>
                  </a:lnTo>
                  <a:lnTo>
                    <a:pt x="11000" y="7252"/>
                  </a:lnTo>
                  <a:lnTo>
                    <a:pt x="11024" y="7245"/>
                  </a:lnTo>
                  <a:lnTo>
                    <a:pt x="11047" y="7231"/>
                  </a:lnTo>
                  <a:lnTo>
                    <a:pt x="11024" y="7217"/>
                  </a:lnTo>
                  <a:lnTo>
                    <a:pt x="11000" y="7204"/>
                  </a:lnTo>
                  <a:lnTo>
                    <a:pt x="10964" y="7190"/>
                  </a:lnTo>
                  <a:lnTo>
                    <a:pt x="10893" y="7121"/>
                  </a:lnTo>
                  <a:lnTo>
                    <a:pt x="10811" y="7065"/>
                  </a:lnTo>
                  <a:lnTo>
                    <a:pt x="10763" y="7038"/>
                  </a:lnTo>
                  <a:lnTo>
                    <a:pt x="10669" y="7010"/>
                  </a:lnTo>
                  <a:lnTo>
                    <a:pt x="10657" y="6989"/>
                  </a:lnTo>
                  <a:lnTo>
                    <a:pt x="10645" y="6983"/>
                  </a:lnTo>
                  <a:lnTo>
                    <a:pt x="10621" y="6983"/>
                  </a:lnTo>
                  <a:lnTo>
                    <a:pt x="10574" y="7010"/>
                  </a:lnTo>
                  <a:lnTo>
                    <a:pt x="10539" y="7017"/>
                  </a:lnTo>
                  <a:lnTo>
                    <a:pt x="10491" y="7003"/>
                  </a:lnTo>
                  <a:lnTo>
                    <a:pt x="10480" y="6976"/>
                  </a:lnTo>
                  <a:lnTo>
                    <a:pt x="10491" y="6948"/>
                  </a:lnTo>
                  <a:lnTo>
                    <a:pt x="10491" y="6920"/>
                  </a:lnTo>
                  <a:lnTo>
                    <a:pt x="10480" y="6907"/>
                  </a:lnTo>
                  <a:lnTo>
                    <a:pt x="10456" y="6913"/>
                  </a:lnTo>
                  <a:lnTo>
                    <a:pt x="10444" y="6927"/>
                  </a:lnTo>
                  <a:lnTo>
                    <a:pt x="10432" y="6948"/>
                  </a:lnTo>
                  <a:lnTo>
                    <a:pt x="10420" y="6969"/>
                  </a:lnTo>
                  <a:lnTo>
                    <a:pt x="10397" y="6976"/>
                  </a:lnTo>
                  <a:lnTo>
                    <a:pt x="10361" y="6962"/>
                  </a:lnTo>
                  <a:lnTo>
                    <a:pt x="10338" y="6934"/>
                  </a:lnTo>
                  <a:lnTo>
                    <a:pt x="10349" y="6907"/>
                  </a:lnTo>
                  <a:lnTo>
                    <a:pt x="10409" y="6844"/>
                  </a:lnTo>
                  <a:lnTo>
                    <a:pt x="10409" y="6803"/>
                  </a:lnTo>
                  <a:lnTo>
                    <a:pt x="10373" y="6789"/>
                  </a:lnTo>
                  <a:lnTo>
                    <a:pt x="10338" y="6782"/>
                  </a:lnTo>
                  <a:lnTo>
                    <a:pt x="10314" y="6782"/>
                  </a:lnTo>
                  <a:lnTo>
                    <a:pt x="10302" y="6768"/>
                  </a:lnTo>
                  <a:lnTo>
                    <a:pt x="10314" y="6755"/>
                  </a:lnTo>
                  <a:lnTo>
                    <a:pt x="10349" y="6727"/>
                  </a:lnTo>
                  <a:lnTo>
                    <a:pt x="10409" y="6699"/>
                  </a:lnTo>
                  <a:lnTo>
                    <a:pt x="10432" y="6672"/>
                  </a:lnTo>
                  <a:lnTo>
                    <a:pt x="10444" y="6644"/>
                  </a:lnTo>
                  <a:lnTo>
                    <a:pt x="10385" y="6610"/>
                  </a:lnTo>
                  <a:lnTo>
                    <a:pt x="10361" y="6582"/>
                  </a:lnTo>
                  <a:lnTo>
                    <a:pt x="10338" y="6554"/>
                  </a:lnTo>
                  <a:lnTo>
                    <a:pt x="10326" y="6541"/>
                  </a:lnTo>
                  <a:lnTo>
                    <a:pt x="10326" y="6485"/>
                  </a:lnTo>
                  <a:lnTo>
                    <a:pt x="10172" y="6492"/>
                  </a:lnTo>
                  <a:lnTo>
                    <a:pt x="10125" y="6471"/>
                  </a:lnTo>
                  <a:lnTo>
                    <a:pt x="10089" y="6375"/>
                  </a:lnTo>
                  <a:lnTo>
                    <a:pt x="10077" y="6333"/>
                  </a:lnTo>
                  <a:lnTo>
                    <a:pt x="10160" y="6271"/>
                  </a:lnTo>
                  <a:lnTo>
                    <a:pt x="10184" y="6244"/>
                  </a:lnTo>
                  <a:lnTo>
                    <a:pt x="10101" y="6237"/>
                  </a:lnTo>
                  <a:lnTo>
                    <a:pt x="9995" y="6230"/>
                  </a:lnTo>
                  <a:lnTo>
                    <a:pt x="9900" y="6237"/>
                  </a:lnTo>
                  <a:lnTo>
                    <a:pt x="9865" y="6250"/>
                  </a:lnTo>
                  <a:lnTo>
                    <a:pt x="9853" y="6264"/>
                  </a:lnTo>
                  <a:lnTo>
                    <a:pt x="9805" y="6278"/>
                  </a:lnTo>
                  <a:lnTo>
                    <a:pt x="9758" y="6285"/>
                  </a:lnTo>
                  <a:lnTo>
                    <a:pt x="9723" y="6292"/>
                  </a:lnTo>
                  <a:lnTo>
                    <a:pt x="9616" y="6202"/>
                  </a:lnTo>
                  <a:lnTo>
                    <a:pt x="9581" y="6174"/>
                  </a:lnTo>
                  <a:lnTo>
                    <a:pt x="9533" y="6161"/>
                  </a:lnTo>
                  <a:lnTo>
                    <a:pt x="9462" y="6154"/>
                  </a:lnTo>
                  <a:lnTo>
                    <a:pt x="9427" y="6161"/>
                  </a:lnTo>
                  <a:lnTo>
                    <a:pt x="9403" y="6188"/>
                  </a:lnTo>
                  <a:lnTo>
                    <a:pt x="9380" y="6209"/>
                  </a:lnTo>
                  <a:lnTo>
                    <a:pt x="9368" y="6223"/>
                  </a:lnTo>
                  <a:lnTo>
                    <a:pt x="9356" y="6230"/>
                  </a:lnTo>
                  <a:lnTo>
                    <a:pt x="9332" y="6216"/>
                  </a:lnTo>
                  <a:lnTo>
                    <a:pt x="9285" y="6168"/>
                  </a:lnTo>
                  <a:lnTo>
                    <a:pt x="9226" y="6168"/>
                  </a:lnTo>
                  <a:lnTo>
                    <a:pt x="8966" y="6168"/>
                  </a:lnTo>
                  <a:lnTo>
                    <a:pt x="8871" y="6161"/>
                  </a:lnTo>
                  <a:lnTo>
                    <a:pt x="8800" y="6147"/>
                  </a:lnTo>
                  <a:lnTo>
                    <a:pt x="8741" y="6147"/>
                  </a:lnTo>
                  <a:lnTo>
                    <a:pt x="8658" y="6181"/>
                  </a:lnTo>
                  <a:lnTo>
                    <a:pt x="8599" y="6216"/>
                  </a:lnTo>
                  <a:lnTo>
                    <a:pt x="8564" y="6230"/>
                  </a:lnTo>
                  <a:lnTo>
                    <a:pt x="8540" y="6209"/>
                  </a:lnTo>
                  <a:lnTo>
                    <a:pt x="8516" y="6092"/>
                  </a:lnTo>
                  <a:lnTo>
                    <a:pt x="8493" y="6071"/>
                  </a:lnTo>
                  <a:lnTo>
                    <a:pt x="8445" y="6071"/>
                  </a:lnTo>
                  <a:lnTo>
                    <a:pt x="8374" y="6036"/>
                  </a:lnTo>
                  <a:lnTo>
                    <a:pt x="8363" y="5947"/>
                  </a:lnTo>
                  <a:lnTo>
                    <a:pt x="8374" y="5926"/>
                  </a:lnTo>
                  <a:lnTo>
                    <a:pt x="8398" y="5905"/>
                  </a:lnTo>
                  <a:lnTo>
                    <a:pt x="8386" y="5884"/>
                  </a:lnTo>
                  <a:lnTo>
                    <a:pt x="8351" y="5871"/>
                  </a:lnTo>
                  <a:lnTo>
                    <a:pt x="8280" y="5871"/>
                  </a:lnTo>
                  <a:lnTo>
                    <a:pt x="8221" y="5871"/>
                  </a:lnTo>
                  <a:lnTo>
                    <a:pt x="8126" y="5871"/>
                  </a:lnTo>
                  <a:lnTo>
                    <a:pt x="8043" y="5864"/>
                  </a:lnTo>
                  <a:lnTo>
                    <a:pt x="7925" y="5829"/>
                  </a:lnTo>
                  <a:lnTo>
                    <a:pt x="7854" y="5822"/>
                  </a:lnTo>
                  <a:lnTo>
                    <a:pt x="7795" y="5829"/>
                  </a:lnTo>
                  <a:lnTo>
                    <a:pt x="7759" y="5850"/>
                  </a:lnTo>
                  <a:lnTo>
                    <a:pt x="7724" y="5878"/>
                  </a:lnTo>
                  <a:lnTo>
                    <a:pt x="7688" y="5884"/>
                  </a:lnTo>
                  <a:lnTo>
                    <a:pt x="7653" y="5878"/>
                  </a:lnTo>
                  <a:lnTo>
                    <a:pt x="7594" y="5864"/>
                  </a:lnTo>
                  <a:lnTo>
                    <a:pt x="7511" y="5857"/>
                  </a:lnTo>
                  <a:lnTo>
                    <a:pt x="7369" y="5822"/>
                  </a:lnTo>
                  <a:lnTo>
                    <a:pt x="7286" y="5829"/>
                  </a:lnTo>
                  <a:lnTo>
                    <a:pt x="7227" y="5857"/>
                  </a:lnTo>
                  <a:lnTo>
                    <a:pt x="7192" y="5857"/>
                  </a:lnTo>
                  <a:lnTo>
                    <a:pt x="7192" y="5822"/>
                  </a:lnTo>
                  <a:lnTo>
                    <a:pt x="7156" y="5795"/>
                  </a:lnTo>
                  <a:lnTo>
                    <a:pt x="7109" y="5788"/>
                  </a:lnTo>
                  <a:lnTo>
                    <a:pt x="7062" y="5802"/>
                  </a:lnTo>
                  <a:lnTo>
                    <a:pt x="7026" y="5836"/>
                  </a:lnTo>
                  <a:lnTo>
                    <a:pt x="7002" y="5850"/>
                  </a:lnTo>
                  <a:lnTo>
                    <a:pt x="6955" y="5850"/>
                  </a:lnTo>
                  <a:lnTo>
                    <a:pt x="6920" y="5850"/>
                  </a:lnTo>
                  <a:lnTo>
                    <a:pt x="6884" y="5857"/>
                  </a:lnTo>
                  <a:lnTo>
                    <a:pt x="6837" y="5884"/>
                  </a:lnTo>
                  <a:lnTo>
                    <a:pt x="6778" y="5898"/>
                  </a:lnTo>
                  <a:lnTo>
                    <a:pt x="6754" y="5912"/>
                  </a:lnTo>
                  <a:lnTo>
                    <a:pt x="6754" y="5926"/>
                  </a:lnTo>
                  <a:lnTo>
                    <a:pt x="6754" y="5953"/>
                  </a:lnTo>
                  <a:lnTo>
                    <a:pt x="6742" y="5960"/>
                  </a:lnTo>
                  <a:lnTo>
                    <a:pt x="6719" y="5960"/>
                  </a:lnTo>
                  <a:lnTo>
                    <a:pt x="6624" y="5919"/>
                  </a:lnTo>
                  <a:lnTo>
                    <a:pt x="6577" y="5912"/>
                  </a:lnTo>
                  <a:lnTo>
                    <a:pt x="6541" y="5919"/>
                  </a:lnTo>
                  <a:lnTo>
                    <a:pt x="6506" y="5933"/>
                  </a:lnTo>
                  <a:lnTo>
                    <a:pt x="6470" y="5953"/>
                  </a:lnTo>
                  <a:lnTo>
                    <a:pt x="6447" y="5953"/>
                  </a:lnTo>
                  <a:lnTo>
                    <a:pt x="6458" y="6016"/>
                  </a:lnTo>
                  <a:lnTo>
                    <a:pt x="6435" y="6023"/>
                  </a:lnTo>
                  <a:lnTo>
                    <a:pt x="6423" y="6043"/>
                  </a:lnTo>
                  <a:lnTo>
                    <a:pt x="6387" y="6057"/>
                  </a:lnTo>
                  <a:lnTo>
                    <a:pt x="6328" y="6043"/>
                  </a:lnTo>
                  <a:lnTo>
                    <a:pt x="6293" y="6029"/>
                  </a:lnTo>
                  <a:lnTo>
                    <a:pt x="6245" y="5974"/>
                  </a:lnTo>
                  <a:lnTo>
                    <a:pt x="6198" y="5953"/>
                  </a:lnTo>
                  <a:lnTo>
                    <a:pt x="6151" y="5967"/>
                  </a:lnTo>
                  <a:lnTo>
                    <a:pt x="5903" y="5988"/>
                  </a:lnTo>
                  <a:lnTo>
                    <a:pt x="5855" y="5967"/>
                  </a:lnTo>
                  <a:lnTo>
                    <a:pt x="5855" y="5878"/>
                  </a:lnTo>
                  <a:lnTo>
                    <a:pt x="5832" y="5843"/>
                  </a:lnTo>
                  <a:lnTo>
                    <a:pt x="5808" y="5836"/>
                  </a:lnTo>
                  <a:lnTo>
                    <a:pt x="5784" y="5836"/>
                  </a:lnTo>
                  <a:lnTo>
                    <a:pt x="5761" y="5836"/>
                  </a:lnTo>
                  <a:lnTo>
                    <a:pt x="5737" y="5843"/>
                  </a:lnTo>
                  <a:lnTo>
                    <a:pt x="5725" y="5850"/>
                  </a:lnTo>
                  <a:lnTo>
                    <a:pt x="5725" y="5864"/>
                  </a:lnTo>
                  <a:lnTo>
                    <a:pt x="5725" y="5871"/>
                  </a:lnTo>
                  <a:lnTo>
                    <a:pt x="5701" y="5878"/>
                  </a:lnTo>
                  <a:lnTo>
                    <a:pt x="5690" y="5878"/>
                  </a:lnTo>
                  <a:lnTo>
                    <a:pt x="5642" y="5878"/>
                  </a:lnTo>
                  <a:lnTo>
                    <a:pt x="5512" y="5836"/>
                  </a:lnTo>
                  <a:lnTo>
                    <a:pt x="5465" y="5829"/>
                  </a:lnTo>
                  <a:lnTo>
                    <a:pt x="5429" y="5850"/>
                  </a:lnTo>
                  <a:lnTo>
                    <a:pt x="5382" y="5878"/>
                  </a:lnTo>
                  <a:lnTo>
                    <a:pt x="5299" y="5878"/>
                  </a:lnTo>
                  <a:lnTo>
                    <a:pt x="5299" y="5836"/>
                  </a:lnTo>
                  <a:lnTo>
                    <a:pt x="5323" y="5795"/>
                  </a:lnTo>
                  <a:lnTo>
                    <a:pt x="5276" y="5767"/>
                  </a:lnTo>
                  <a:lnTo>
                    <a:pt x="5228" y="5774"/>
                  </a:lnTo>
                  <a:lnTo>
                    <a:pt x="5157" y="5781"/>
                  </a:lnTo>
                  <a:lnTo>
                    <a:pt x="5110" y="5781"/>
                  </a:lnTo>
                  <a:lnTo>
                    <a:pt x="5063" y="5774"/>
                  </a:lnTo>
                  <a:lnTo>
                    <a:pt x="5051" y="5746"/>
                  </a:lnTo>
                  <a:lnTo>
                    <a:pt x="5051" y="5719"/>
                  </a:lnTo>
                  <a:lnTo>
                    <a:pt x="5051" y="5691"/>
                  </a:lnTo>
                  <a:lnTo>
                    <a:pt x="5015" y="5684"/>
                  </a:lnTo>
                  <a:lnTo>
                    <a:pt x="4933" y="5677"/>
                  </a:lnTo>
                  <a:lnTo>
                    <a:pt x="4850" y="5636"/>
                  </a:lnTo>
                  <a:lnTo>
                    <a:pt x="4803" y="5643"/>
                  </a:lnTo>
                  <a:lnTo>
                    <a:pt x="4743" y="5663"/>
                  </a:lnTo>
                  <a:lnTo>
                    <a:pt x="4684" y="5670"/>
                  </a:lnTo>
                  <a:lnTo>
                    <a:pt x="4566" y="5663"/>
                  </a:lnTo>
                  <a:lnTo>
                    <a:pt x="4507" y="5650"/>
                  </a:lnTo>
                  <a:lnTo>
                    <a:pt x="4471" y="5629"/>
                  </a:lnTo>
                  <a:lnTo>
                    <a:pt x="4436" y="5615"/>
                  </a:lnTo>
                  <a:lnTo>
                    <a:pt x="4389" y="5615"/>
                  </a:lnTo>
                  <a:lnTo>
                    <a:pt x="4353" y="5629"/>
                  </a:lnTo>
                  <a:lnTo>
                    <a:pt x="4306" y="5643"/>
                  </a:lnTo>
                  <a:lnTo>
                    <a:pt x="4282" y="5629"/>
                  </a:lnTo>
                  <a:lnTo>
                    <a:pt x="4259" y="5594"/>
                  </a:lnTo>
                  <a:lnTo>
                    <a:pt x="4211" y="5560"/>
                  </a:lnTo>
                  <a:lnTo>
                    <a:pt x="4152" y="5532"/>
                  </a:lnTo>
                  <a:lnTo>
                    <a:pt x="4093" y="5525"/>
                  </a:lnTo>
                  <a:lnTo>
                    <a:pt x="4058" y="5518"/>
                  </a:lnTo>
                  <a:lnTo>
                    <a:pt x="4034" y="5518"/>
                  </a:lnTo>
                  <a:lnTo>
                    <a:pt x="4010" y="5491"/>
                  </a:lnTo>
                  <a:lnTo>
                    <a:pt x="3975" y="5477"/>
                  </a:lnTo>
                  <a:lnTo>
                    <a:pt x="3927" y="5463"/>
                  </a:lnTo>
                  <a:lnTo>
                    <a:pt x="3904" y="5470"/>
                  </a:lnTo>
                  <a:lnTo>
                    <a:pt x="3939" y="5436"/>
                  </a:lnTo>
                  <a:lnTo>
                    <a:pt x="3951" y="5408"/>
                  </a:lnTo>
                  <a:lnTo>
                    <a:pt x="3927" y="5380"/>
                  </a:lnTo>
                  <a:lnTo>
                    <a:pt x="3845" y="5373"/>
                  </a:lnTo>
                  <a:lnTo>
                    <a:pt x="3679" y="5366"/>
                  </a:lnTo>
                  <a:lnTo>
                    <a:pt x="3644" y="5353"/>
                  </a:lnTo>
                  <a:lnTo>
                    <a:pt x="3632" y="5318"/>
                  </a:lnTo>
                  <a:lnTo>
                    <a:pt x="3608" y="5284"/>
                  </a:lnTo>
                  <a:lnTo>
                    <a:pt x="3561" y="5256"/>
                  </a:lnTo>
                  <a:lnTo>
                    <a:pt x="3584" y="5228"/>
                  </a:lnTo>
                  <a:lnTo>
                    <a:pt x="3632" y="5194"/>
                  </a:lnTo>
                  <a:lnTo>
                    <a:pt x="3632" y="5159"/>
                  </a:lnTo>
                  <a:lnTo>
                    <a:pt x="3584" y="5139"/>
                  </a:lnTo>
                  <a:lnTo>
                    <a:pt x="3502" y="5139"/>
                  </a:lnTo>
                  <a:lnTo>
                    <a:pt x="3336" y="5159"/>
                  </a:lnTo>
                  <a:lnTo>
                    <a:pt x="3241" y="5180"/>
                  </a:lnTo>
                  <a:lnTo>
                    <a:pt x="3218" y="5228"/>
                  </a:lnTo>
                  <a:lnTo>
                    <a:pt x="3218" y="5277"/>
                  </a:lnTo>
                  <a:lnTo>
                    <a:pt x="3182" y="5311"/>
                  </a:lnTo>
                  <a:lnTo>
                    <a:pt x="3029" y="5263"/>
                  </a:lnTo>
                  <a:lnTo>
                    <a:pt x="2946" y="5242"/>
                  </a:lnTo>
                  <a:lnTo>
                    <a:pt x="2898" y="5270"/>
                  </a:lnTo>
                  <a:lnTo>
                    <a:pt x="2910" y="5297"/>
                  </a:lnTo>
                  <a:lnTo>
                    <a:pt x="2934" y="5318"/>
                  </a:lnTo>
                  <a:lnTo>
                    <a:pt x="2946" y="5339"/>
                  </a:lnTo>
                  <a:lnTo>
                    <a:pt x="2922" y="5360"/>
                  </a:lnTo>
                  <a:lnTo>
                    <a:pt x="2875" y="5360"/>
                  </a:lnTo>
                  <a:lnTo>
                    <a:pt x="2816" y="5346"/>
                  </a:lnTo>
                  <a:lnTo>
                    <a:pt x="2733" y="5284"/>
                  </a:lnTo>
                  <a:lnTo>
                    <a:pt x="2697" y="5263"/>
                  </a:lnTo>
                  <a:lnTo>
                    <a:pt x="2662" y="5208"/>
                  </a:lnTo>
                  <a:lnTo>
                    <a:pt x="2626" y="5180"/>
                  </a:lnTo>
                  <a:lnTo>
                    <a:pt x="2579" y="5173"/>
                  </a:lnTo>
                  <a:lnTo>
                    <a:pt x="2544" y="5194"/>
                  </a:lnTo>
                  <a:lnTo>
                    <a:pt x="2485" y="5249"/>
                  </a:lnTo>
                  <a:lnTo>
                    <a:pt x="2414" y="5284"/>
                  </a:lnTo>
                  <a:lnTo>
                    <a:pt x="2354" y="5270"/>
                  </a:lnTo>
                  <a:lnTo>
                    <a:pt x="2272" y="5187"/>
                  </a:lnTo>
                  <a:lnTo>
                    <a:pt x="2260" y="5221"/>
                  </a:lnTo>
                  <a:lnTo>
                    <a:pt x="2248" y="5297"/>
                  </a:lnTo>
                  <a:lnTo>
                    <a:pt x="2224" y="5325"/>
                  </a:lnTo>
                  <a:lnTo>
                    <a:pt x="2177" y="5332"/>
                  </a:lnTo>
                  <a:lnTo>
                    <a:pt x="2130" y="5311"/>
                  </a:lnTo>
                  <a:lnTo>
                    <a:pt x="2035" y="5277"/>
                  </a:lnTo>
                  <a:lnTo>
                    <a:pt x="1893" y="5325"/>
                  </a:lnTo>
                  <a:lnTo>
                    <a:pt x="1751" y="5360"/>
                  </a:lnTo>
                  <a:lnTo>
                    <a:pt x="1609" y="5353"/>
                  </a:lnTo>
                  <a:lnTo>
                    <a:pt x="1444" y="5284"/>
                  </a:lnTo>
                  <a:lnTo>
                    <a:pt x="1266" y="5139"/>
                  </a:lnTo>
                  <a:lnTo>
                    <a:pt x="1207" y="5111"/>
                  </a:lnTo>
                  <a:lnTo>
                    <a:pt x="1148" y="5097"/>
                  </a:lnTo>
                  <a:lnTo>
                    <a:pt x="1136" y="5097"/>
                  </a:lnTo>
                  <a:lnTo>
                    <a:pt x="1124" y="5056"/>
                  </a:lnTo>
                  <a:lnTo>
                    <a:pt x="1160" y="5014"/>
                  </a:lnTo>
                  <a:lnTo>
                    <a:pt x="1195" y="4994"/>
                  </a:lnTo>
                  <a:lnTo>
                    <a:pt x="1231" y="4918"/>
                  </a:lnTo>
                  <a:lnTo>
                    <a:pt x="1302" y="4876"/>
                  </a:lnTo>
                  <a:lnTo>
                    <a:pt x="1373" y="4842"/>
                  </a:lnTo>
                  <a:lnTo>
                    <a:pt x="1408" y="4793"/>
                  </a:lnTo>
                  <a:lnTo>
                    <a:pt x="1420" y="4724"/>
                  </a:lnTo>
                  <a:lnTo>
                    <a:pt x="1456" y="4655"/>
                  </a:lnTo>
                  <a:lnTo>
                    <a:pt x="1479" y="4586"/>
                  </a:lnTo>
                  <a:lnTo>
                    <a:pt x="1456" y="4496"/>
                  </a:lnTo>
                  <a:lnTo>
                    <a:pt x="1385" y="4427"/>
                  </a:lnTo>
                  <a:lnTo>
                    <a:pt x="1385" y="4400"/>
                  </a:lnTo>
                  <a:lnTo>
                    <a:pt x="1396" y="4372"/>
                  </a:lnTo>
                  <a:lnTo>
                    <a:pt x="1444" y="4324"/>
                  </a:lnTo>
                  <a:lnTo>
                    <a:pt x="1456" y="4289"/>
                  </a:lnTo>
                  <a:lnTo>
                    <a:pt x="1456" y="4275"/>
                  </a:lnTo>
                  <a:lnTo>
                    <a:pt x="1432" y="4241"/>
                  </a:lnTo>
                  <a:lnTo>
                    <a:pt x="1432" y="4227"/>
                  </a:lnTo>
                  <a:lnTo>
                    <a:pt x="1444" y="4213"/>
                  </a:lnTo>
                  <a:lnTo>
                    <a:pt x="1491" y="4199"/>
                  </a:lnTo>
                  <a:lnTo>
                    <a:pt x="1515" y="4192"/>
                  </a:lnTo>
                  <a:lnTo>
                    <a:pt x="1538" y="4116"/>
                  </a:lnTo>
                  <a:lnTo>
                    <a:pt x="1574" y="4082"/>
                  </a:lnTo>
                  <a:lnTo>
                    <a:pt x="1645" y="4054"/>
                  </a:lnTo>
                  <a:lnTo>
                    <a:pt x="1645" y="4068"/>
                  </a:lnTo>
                  <a:lnTo>
                    <a:pt x="1680" y="4054"/>
                  </a:lnTo>
                  <a:lnTo>
                    <a:pt x="1704" y="4040"/>
                  </a:lnTo>
                  <a:lnTo>
                    <a:pt x="1728" y="4020"/>
                  </a:lnTo>
                  <a:lnTo>
                    <a:pt x="1739" y="3992"/>
                  </a:lnTo>
                  <a:lnTo>
                    <a:pt x="1739" y="3958"/>
                  </a:lnTo>
                  <a:lnTo>
                    <a:pt x="1716" y="3944"/>
                  </a:lnTo>
                  <a:lnTo>
                    <a:pt x="1692" y="3937"/>
                  </a:lnTo>
                  <a:lnTo>
                    <a:pt x="1668" y="3916"/>
                  </a:lnTo>
                  <a:lnTo>
                    <a:pt x="1668" y="3895"/>
                  </a:lnTo>
                  <a:lnTo>
                    <a:pt x="1668" y="3826"/>
                  </a:lnTo>
                  <a:lnTo>
                    <a:pt x="1645" y="3764"/>
                  </a:lnTo>
                  <a:lnTo>
                    <a:pt x="1633" y="3640"/>
                  </a:lnTo>
                  <a:lnTo>
                    <a:pt x="1609" y="3592"/>
                  </a:lnTo>
                  <a:lnTo>
                    <a:pt x="1574" y="3557"/>
                  </a:lnTo>
                  <a:lnTo>
                    <a:pt x="1550" y="3522"/>
                  </a:lnTo>
                  <a:lnTo>
                    <a:pt x="1538" y="3419"/>
                  </a:lnTo>
                  <a:lnTo>
                    <a:pt x="1515" y="3377"/>
                  </a:lnTo>
                  <a:lnTo>
                    <a:pt x="1527" y="3357"/>
                  </a:lnTo>
                  <a:lnTo>
                    <a:pt x="1527" y="3343"/>
                  </a:lnTo>
                  <a:lnTo>
                    <a:pt x="1515" y="3329"/>
                  </a:lnTo>
                  <a:lnTo>
                    <a:pt x="1515" y="3301"/>
                  </a:lnTo>
                  <a:lnTo>
                    <a:pt x="1515" y="3288"/>
                  </a:lnTo>
                  <a:lnTo>
                    <a:pt x="1550" y="3246"/>
                  </a:lnTo>
                  <a:lnTo>
                    <a:pt x="1562" y="3232"/>
                  </a:lnTo>
                  <a:lnTo>
                    <a:pt x="1562" y="3184"/>
                  </a:lnTo>
                  <a:lnTo>
                    <a:pt x="1538" y="3094"/>
                  </a:lnTo>
                  <a:lnTo>
                    <a:pt x="1479" y="3004"/>
                  </a:lnTo>
                  <a:lnTo>
                    <a:pt x="1479" y="2963"/>
                  </a:lnTo>
                  <a:lnTo>
                    <a:pt x="1479" y="2866"/>
                  </a:lnTo>
                  <a:lnTo>
                    <a:pt x="1479" y="2853"/>
                  </a:lnTo>
                  <a:lnTo>
                    <a:pt x="1456" y="2846"/>
                  </a:lnTo>
                  <a:lnTo>
                    <a:pt x="1444" y="2825"/>
                  </a:lnTo>
                  <a:lnTo>
                    <a:pt x="1432" y="2804"/>
                  </a:lnTo>
                  <a:lnTo>
                    <a:pt x="1444" y="2790"/>
                  </a:lnTo>
                  <a:lnTo>
                    <a:pt x="1515" y="2742"/>
                  </a:lnTo>
                  <a:lnTo>
                    <a:pt x="1538" y="2721"/>
                  </a:lnTo>
                  <a:lnTo>
                    <a:pt x="1550" y="2701"/>
                  </a:lnTo>
                  <a:lnTo>
                    <a:pt x="1562" y="2673"/>
                  </a:lnTo>
                  <a:lnTo>
                    <a:pt x="1562" y="2652"/>
                  </a:lnTo>
                  <a:lnTo>
                    <a:pt x="1562" y="2625"/>
                  </a:lnTo>
                  <a:lnTo>
                    <a:pt x="1550" y="2597"/>
                  </a:lnTo>
                  <a:lnTo>
                    <a:pt x="1515" y="2549"/>
                  </a:lnTo>
                  <a:lnTo>
                    <a:pt x="1515" y="2528"/>
                  </a:lnTo>
                  <a:lnTo>
                    <a:pt x="1515" y="2473"/>
                  </a:lnTo>
                  <a:lnTo>
                    <a:pt x="1527" y="2438"/>
                  </a:lnTo>
                  <a:lnTo>
                    <a:pt x="1550" y="2404"/>
                  </a:lnTo>
                  <a:lnTo>
                    <a:pt x="1586" y="2362"/>
                  </a:lnTo>
                  <a:lnTo>
                    <a:pt x="1621" y="2279"/>
                  </a:lnTo>
                  <a:lnTo>
                    <a:pt x="1586" y="2183"/>
                  </a:lnTo>
                  <a:lnTo>
                    <a:pt x="1491" y="2100"/>
                  </a:lnTo>
                  <a:lnTo>
                    <a:pt x="1349" y="2031"/>
                  </a:lnTo>
                  <a:lnTo>
                    <a:pt x="1337" y="2024"/>
                  </a:lnTo>
                  <a:lnTo>
                    <a:pt x="1290" y="2031"/>
                  </a:lnTo>
                  <a:lnTo>
                    <a:pt x="1278" y="2031"/>
                  </a:lnTo>
                  <a:lnTo>
                    <a:pt x="1255" y="2017"/>
                  </a:lnTo>
                  <a:lnTo>
                    <a:pt x="1219" y="1989"/>
                  </a:lnTo>
                  <a:lnTo>
                    <a:pt x="1195" y="1982"/>
                  </a:lnTo>
                  <a:lnTo>
                    <a:pt x="1089" y="1955"/>
                  </a:lnTo>
                  <a:lnTo>
                    <a:pt x="1053" y="1941"/>
                  </a:lnTo>
                  <a:lnTo>
                    <a:pt x="983" y="1899"/>
                  </a:lnTo>
                  <a:lnTo>
                    <a:pt x="935" y="1879"/>
                  </a:lnTo>
                  <a:lnTo>
                    <a:pt x="900" y="1872"/>
                  </a:lnTo>
                  <a:lnTo>
                    <a:pt x="876" y="1865"/>
                  </a:lnTo>
                  <a:lnTo>
                    <a:pt x="829" y="1782"/>
                  </a:lnTo>
                  <a:lnTo>
                    <a:pt x="805" y="1761"/>
                  </a:lnTo>
                  <a:lnTo>
                    <a:pt x="781" y="1748"/>
                  </a:lnTo>
                  <a:lnTo>
                    <a:pt x="758" y="1734"/>
                  </a:lnTo>
                  <a:lnTo>
                    <a:pt x="746" y="1706"/>
                  </a:lnTo>
                  <a:lnTo>
                    <a:pt x="758" y="1692"/>
                  </a:lnTo>
                  <a:lnTo>
                    <a:pt x="817" y="1665"/>
                  </a:lnTo>
                  <a:lnTo>
                    <a:pt x="829" y="1651"/>
                  </a:lnTo>
                  <a:lnTo>
                    <a:pt x="841" y="1609"/>
                  </a:lnTo>
                  <a:lnTo>
                    <a:pt x="876" y="1478"/>
                  </a:lnTo>
                  <a:lnTo>
                    <a:pt x="888" y="1375"/>
                  </a:lnTo>
                  <a:lnTo>
                    <a:pt x="852" y="1278"/>
                  </a:lnTo>
                  <a:lnTo>
                    <a:pt x="793" y="1188"/>
                  </a:lnTo>
                  <a:lnTo>
                    <a:pt x="699" y="1105"/>
                  </a:lnTo>
                  <a:lnTo>
                    <a:pt x="474" y="981"/>
                  </a:lnTo>
                  <a:lnTo>
                    <a:pt x="438" y="946"/>
                  </a:lnTo>
                  <a:lnTo>
                    <a:pt x="261" y="829"/>
                  </a:lnTo>
                  <a:lnTo>
                    <a:pt x="202" y="808"/>
                  </a:lnTo>
                  <a:lnTo>
                    <a:pt x="60" y="774"/>
                  </a:lnTo>
                  <a:lnTo>
                    <a:pt x="13" y="753"/>
                  </a:lnTo>
                  <a:lnTo>
                    <a:pt x="1" y="712"/>
                  </a:lnTo>
                  <a:lnTo>
                    <a:pt x="13" y="663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4" name="Google Shape;600;p22">
              <a:extLst>
                <a:ext uri="{FF2B5EF4-FFF2-40B4-BE49-F238E27FC236}">
                  <a16:creationId xmlns:a16="http://schemas.microsoft.com/office/drawing/2014/main" id="{2E56F44E-231B-A5BF-51F8-770643EAC508}"/>
                </a:ext>
              </a:extLst>
            </p:cNvPr>
            <p:cNvSpPr/>
            <p:nvPr/>
          </p:nvSpPr>
          <p:spPr>
            <a:xfrm flipH="1">
              <a:off x="4783676" y="3383022"/>
              <a:ext cx="674705" cy="710401"/>
            </a:xfrm>
            <a:custGeom>
              <a:avLst/>
              <a:gdLst/>
              <a:ahLst/>
              <a:cxnLst/>
              <a:rect l="l" t="t" r="r" b="b"/>
              <a:pathLst>
                <a:path w="11083" h="7453" extrusionOk="0">
                  <a:moveTo>
                    <a:pt x="24" y="3198"/>
                  </a:moveTo>
                  <a:lnTo>
                    <a:pt x="60" y="3150"/>
                  </a:lnTo>
                  <a:lnTo>
                    <a:pt x="84" y="3129"/>
                  </a:lnTo>
                  <a:lnTo>
                    <a:pt x="166" y="3108"/>
                  </a:lnTo>
                  <a:lnTo>
                    <a:pt x="202" y="3094"/>
                  </a:lnTo>
                  <a:lnTo>
                    <a:pt x="214" y="3060"/>
                  </a:lnTo>
                  <a:lnTo>
                    <a:pt x="190" y="3039"/>
                  </a:lnTo>
                  <a:lnTo>
                    <a:pt x="143" y="3025"/>
                  </a:lnTo>
                  <a:lnTo>
                    <a:pt x="119" y="3005"/>
                  </a:lnTo>
                  <a:lnTo>
                    <a:pt x="119" y="2949"/>
                  </a:lnTo>
                  <a:lnTo>
                    <a:pt x="155" y="2853"/>
                  </a:lnTo>
                  <a:lnTo>
                    <a:pt x="155" y="2804"/>
                  </a:lnTo>
                  <a:lnTo>
                    <a:pt x="131" y="2797"/>
                  </a:lnTo>
                  <a:lnTo>
                    <a:pt x="95" y="2791"/>
                  </a:lnTo>
                  <a:lnTo>
                    <a:pt x="60" y="2784"/>
                  </a:lnTo>
                  <a:lnTo>
                    <a:pt x="60" y="2749"/>
                  </a:lnTo>
                  <a:lnTo>
                    <a:pt x="84" y="2735"/>
                  </a:lnTo>
                  <a:lnTo>
                    <a:pt x="131" y="2715"/>
                  </a:lnTo>
                  <a:lnTo>
                    <a:pt x="226" y="2701"/>
                  </a:lnTo>
                  <a:lnTo>
                    <a:pt x="285" y="2666"/>
                  </a:lnTo>
                  <a:lnTo>
                    <a:pt x="261" y="2583"/>
                  </a:lnTo>
                  <a:lnTo>
                    <a:pt x="344" y="2556"/>
                  </a:lnTo>
                  <a:lnTo>
                    <a:pt x="356" y="2528"/>
                  </a:lnTo>
                  <a:lnTo>
                    <a:pt x="356" y="2500"/>
                  </a:lnTo>
                  <a:lnTo>
                    <a:pt x="367" y="2480"/>
                  </a:lnTo>
                  <a:lnTo>
                    <a:pt x="403" y="2466"/>
                  </a:lnTo>
                  <a:lnTo>
                    <a:pt x="462" y="2438"/>
                  </a:lnTo>
                  <a:lnTo>
                    <a:pt x="533" y="2397"/>
                  </a:lnTo>
                  <a:lnTo>
                    <a:pt x="580" y="2369"/>
                  </a:lnTo>
                  <a:lnTo>
                    <a:pt x="770" y="2314"/>
                  </a:lnTo>
                  <a:lnTo>
                    <a:pt x="841" y="2307"/>
                  </a:lnTo>
                  <a:lnTo>
                    <a:pt x="900" y="2314"/>
                  </a:lnTo>
                  <a:lnTo>
                    <a:pt x="1077" y="2390"/>
                  </a:lnTo>
                  <a:lnTo>
                    <a:pt x="1113" y="2390"/>
                  </a:lnTo>
                  <a:lnTo>
                    <a:pt x="1184" y="2362"/>
                  </a:lnTo>
                  <a:lnTo>
                    <a:pt x="1207" y="2355"/>
                  </a:lnTo>
                  <a:lnTo>
                    <a:pt x="1219" y="2342"/>
                  </a:lnTo>
                  <a:lnTo>
                    <a:pt x="1231" y="2335"/>
                  </a:lnTo>
                  <a:lnTo>
                    <a:pt x="1266" y="2328"/>
                  </a:lnTo>
                  <a:lnTo>
                    <a:pt x="1302" y="2321"/>
                  </a:lnTo>
                  <a:lnTo>
                    <a:pt x="1432" y="2335"/>
                  </a:lnTo>
                  <a:lnTo>
                    <a:pt x="1550" y="2335"/>
                  </a:lnTo>
                  <a:lnTo>
                    <a:pt x="1597" y="2328"/>
                  </a:lnTo>
                  <a:lnTo>
                    <a:pt x="1763" y="2293"/>
                  </a:lnTo>
                  <a:lnTo>
                    <a:pt x="1846" y="2293"/>
                  </a:lnTo>
                  <a:lnTo>
                    <a:pt x="2212" y="2328"/>
                  </a:lnTo>
                  <a:lnTo>
                    <a:pt x="2260" y="2321"/>
                  </a:lnTo>
                  <a:lnTo>
                    <a:pt x="2260" y="2273"/>
                  </a:lnTo>
                  <a:lnTo>
                    <a:pt x="2295" y="2259"/>
                  </a:lnTo>
                  <a:lnTo>
                    <a:pt x="2343" y="2252"/>
                  </a:lnTo>
                  <a:lnTo>
                    <a:pt x="2390" y="2252"/>
                  </a:lnTo>
                  <a:lnTo>
                    <a:pt x="2484" y="2266"/>
                  </a:lnTo>
                  <a:lnTo>
                    <a:pt x="2650" y="2328"/>
                  </a:lnTo>
                  <a:lnTo>
                    <a:pt x="2733" y="2328"/>
                  </a:lnTo>
                  <a:lnTo>
                    <a:pt x="2733" y="2190"/>
                  </a:lnTo>
                  <a:lnTo>
                    <a:pt x="2733" y="2038"/>
                  </a:lnTo>
                  <a:lnTo>
                    <a:pt x="2733" y="1886"/>
                  </a:lnTo>
                  <a:lnTo>
                    <a:pt x="2733" y="1734"/>
                  </a:lnTo>
                  <a:lnTo>
                    <a:pt x="2733" y="1575"/>
                  </a:lnTo>
                  <a:lnTo>
                    <a:pt x="2733" y="1423"/>
                  </a:lnTo>
                  <a:lnTo>
                    <a:pt x="2721" y="1271"/>
                  </a:lnTo>
                  <a:lnTo>
                    <a:pt x="2721" y="1119"/>
                  </a:lnTo>
                  <a:lnTo>
                    <a:pt x="2721" y="967"/>
                  </a:lnTo>
                  <a:lnTo>
                    <a:pt x="2756" y="877"/>
                  </a:lnTo>
                  <a:lnTo>
                    <a:pt x="2697" y="877"/>
                  </a:lnTo>
                  <a:lnTo>
                    <a:pt x="2697" y="877"/>
                  </a:lnTo>
                  <a:lnTo>
                    <a:pt x="2709" y="871"/>
                  </a:lnTo>
                  <a:lnTo>
                    <a:pt x="2827" y="836"/>
                  </a:lnTo>
                  <a:lnTo>
                    <a:pt x="3005" y="802"/>
                  </a:lnTo>
                  <a:lnTo>
                    <a:pt x="3182" y="795"/>
                  </a:lnTo>
                  <a:lnTo>
                    <a:pt x="3301" y="774"/>
                  </a:lnTo>
                  <a:lnTo>
                    <a:pt x="3490" y="712"/>
                  </a:lnTo>
                  <a:lnTo>
                    <a:pt x="3904" y="518"/>
                  </a:lnTo>
                  <a:lnTo>
                    <a:pt x="3927" y="484"/>
                  </a:lnTo>
                  <a:lnTo>
                    <a:pt x="3916" y="442"/>
                  </a:lnTo>
                  <a:lnTo>
                    <a:pt x="3750" y="208"/>
                  </a:lnTo>
                  <a:lnTo>
                    <a:pt x="3714" y="97"/>
                  </a:lnTo>
                  <a:lnTo>
                    <a:pt x="3703" y="0"/>
                  </a:lnTo>
                  <a:lnTo>
                    <a:pt x="3868" y="69"/>
                  </a:lnTo>
                  <a:lnTo>
                    <a:pt x="3951" y="118"/>
                  </a:lnTo>
                  <a:lnTo>
                    <a:pt x="3998" y="139"/>
                  </a:lnTo>
                  <a:lnTo>
                    <a:pt x="4069" y="152"/>
                  </a:lnTo>
                  <a:lnTo>
                    <a:pt x="4294" y="173"/>
                  </a:lnTo>
                  <a:lnTo>
                    <a:pt x="4460" y="194"/>
                  </a:lnTo>
                  <a:lnTo>
                    <a:pt x="4601" y="221"/>
                  </a:lnTo>
                  <a:lnTo>
                    <a:pt x="4672" y="228"/>
                  </a:lnTo>
                  <a:lnTo>
                    <a:pt x="4743" y="228"/>
                  </a:lnTo>
                  <a:lnTo>
                    <a:pt x="4779" y="235"/>
                  </a:lnTo>
                  <a:lnTo>
                    <a:pt x="4850" y="235"/>
                  </a:lnTo>
                  <a:lnTo>
                    <a:pt x="5004" y="249"/>
                  </a:lnTo>
                  <a:lnTo>
                    <a:pt x="5063" y="270"/>
                  </a:lnTo>
                  <a:lnTo>
                    <a:pt x="5122" y="304"/>
                  </a:lnTo>
                  <a:lnTo>
                    <a:pt x="5157" y="318"/>
                  </a:lnTo>
                  <a:lnTo>
                    <a:pt x="5205" y="332"/>
                  </a:lnTo>
                  <a:lnTo>
                    <a:pt x="5358" y="353"/>
                  </a:lnTo>
                  <a:lnTo>
                    <a:pt x="5429" y="366"/>
                  </a:lnTo>
                  <a:lnTo>
                    <a:pt x="5690" y="401"/>
                  </a:lnTo>
                  <a:lnTo>
                    <a:pt x="5808" y="435"/>
                  </a:lnTo>
                  <a:lnTo>
                    <a:pt x="5867" y="442"/>
                  </a:lnTo>
                  <a:lnTo>
                    <a:pt x="5926" y="449"/>
                  </a:lnTo>
                  <a:lnTo>
                    <a:pt x="5985" y="442"/>
                  </a:lnTo>
                  <a:lnTo>
                    <a:pt x="6021" y="435"/>
                  </a:lnTo>
                  <a:lnTo>
                    <a:pt x="6068" y="422"/>
                  </a:lnTo>
                  <a:lnTo>
                    <a:pt x="6104" y="415"/>
                  </a:lnTo>
                  <a:lnTo>
                    <a:pt x="6151" y="408"/>
                  </a:lnTo>
                  <a:lnTo>
                    <a:pt x="6198" y="415"/>
                  </a:lnTo>
                  <a:lnTo>
                    <a:pt x="6340" y="408"/>
                  </a:lnTo>
                  <a:lnTo>
                    <a:pt x="6695" y="415"/>
                  </a:lnTo>
                  <a:lnTo>
                    <a:pt x="6730" y="408"/>
                  </a:lnTo>
                  <a:lnTo>
                    <a:pt x="6754" y="408"/>
                  </a:lnTo>
                  <a:lnTo>
                    <a:pt x="6789" y="415"/>
                  </a:lnTo>
                  <a:lnTo>
                    <a:pt x="6849" y="463"/>
                  </a:lnTo>
                  <a:lnTo>
                    <a:pt x="7002" y="553"/>
                  </a:lnTo>
                  <a:lnTo>
                    <a:pt x="7097" y="587"/>
                  </a:lnTo>
                  <a:lnTo>
                    <a:pt x="7227" y="629"/>
                  </a:lnTo>
                  <a:lnTo>
                    <a:pt x="7416" y="670"/>
                  </a:lnTo>
                  <a:lnTo>
                    <a:pt x="7736" y="767"/>
                  </a:lnTo>
                  <a:lnTo>
                    <a:pt x="7913" y="850"/>
                  </a:lnTo>
                  <a:lnTo>
                    <a:pt x="7984" y="891"/>
                  </a:lnTo>
                  <a:lnTo>
                    <a:pt x="8067" y="926"/>
                  </a:lnTo>
                  <a:lnTo>
                    <a:pt x="8126" y="953"/>
                  </a:lnTo>
                  <a:lnTo>
                    <a:pt x="8197" y="947"/>
                  </a:lnTo>
                  <a:lnTo>
                    <a:pt x="8244" y="940"/>
                  </a:lnTo>
                  <a:lnTo>
                    <a:pt x="8315" y="891"/>
                  </a:lnTo>
                  <a:lnTo>
                    <a:pt x="8445" y="864"/>
                  </a:lnTo>
                  <a:lnTo>
                    <a:pt x="8552" y="815"/>
                  </a:lnTo>
                  <a:lnTo>
                    <a:pt x="8611" y="822"/>
                  </a:lnTo>
                  <a:lnTo>
                    <a:pt x="8634" y="1009"/>
                  </a:lnTo>
                  <a:lnTo>
                    <a:pt x="8646" y="1071"/>
                  </a:lnTo>
                  <a:lnTo>
                    <a:pt x="8670" y="1119"/>
                  </a:lnTo>
                  <a:lnTo>
                    <a:pt x="8776" y="1195"/>
                  </a:lnTo>
                  <a:lnTo>
                    <a:pt x="8812" y="1237"/>
                  </a:lnTo>
                  <a:lnTo>
                    <a:pt x="8836" y="1313"/>
                  </a:lnTo>
                  <a:lnTo>
                    <a:pt x="8918" y="1423"/>
                  </a:lnTo>
                  <a:lnTo>
                    <a:pt x="8966" y="1471"/>
                  </a:lnTo>
                  <a:lnTo>
                    <a:pt x="8989" y="1527"/>
                  </a:lnTo>
                  <a:lnTo>
                    <a:pt x="9013" y="1589"/>
                  </a:lnTo>
                  <a:lnTo>
                    <a:pt x="9190" y="1831"/>
                  </a:lnTo>
                  <a:lnTo>
                    <a:pt x="9226" y="1851"/>
                  </a:lnTo>
                  <a:lnTo>
                    <a:pt x="9238" y="1872"/>
                  </a:lnTo>
                  <a:lnTo>
                    <a:pt x="9238" y="1893"/>
                  </a:lnTo>
                  <a:lnTo>
                    <a:pt x="9226" y="1948"/>
                  </a:lnTo>
                  <a:lnTo>
                    <a:pt x="9238" y="1976"/>
                  </a:lnTo>
                  <a:lnTo>
                    <a:pt x="9179" y="2031"/>
                  </a:lnTo>
                  <a:lnTo>
                    <a:pt x="9167" y="2052"/>
                  </a:lnTo>
                  <a:lnTo>
                    <a:pt x="9119" y="2093"/>
                  </a:lnTo>
                  <a:lnTo>
                    <a:pt x="9096" y="2128"/>
                  </a:lnTo>
                  <a:lnTo>
                    <a:pt x="9060" y="2155"/>
                  </a:lnTo>
                  <a:lnTo>
                    <a:pt x="9037" y="2183"/>
                  </a:lnTo>
                  <a:lnTo>
                    <a:pt x="9048" y="2203"/>
                  </a:lnTo>
                  <a:lnTo>
                    <a:pt x="9096" y="2203"/>
                  </a:lnTo>
                  <a:lnTo>
                    <a:pt x="9143" y="2197"/>
                  </a:lnTo>
                  <a:lnTo>
                    <a:pt x="9167" y="2176"/>
                  </a:lnTo>
                  <a:lnTo>
                    <a:pt x="9179" y="2155"/>
                  </a:lnTo>
                  <a:lnTo>
                    <a:pt x="9179" y="2121"/>
                  </a:lnTo>
                  <a:lnTo>
                    <a:pt x="9190" y="2107"/>
                  </a:lnTo>
                  <a:lnTo>
                    <a:pt x="9214" y="2093"/>
                  </a:lnTo>
                  <a:lnTo>
                    <a:pt x="9238" y="2100"/>
                  </a:lnTo>
                  <a:lnTo>
                    <a:pt x="9249" y="2114"/>
                  </a:lnTo>
                  <a:lnTo>
                    <a:pt x="9261" y="2141"/>
                  </a:lnTo>
                  <a:lnTo>
                    <a:pt x="9249" y="2162"/>
                  </a:lnTo>
                  <a:lnTo>
                    <a:pt x="9261" y="2176"/>
                  </a:lnTo>
                  <a:lnTo>
                    <a:pt x="9320" y="2176"/>
                  </a:lnTo>
                  <a:lnTo>
                    <a:pt x="9344" y="2183"/>
                  </a:lnTo>
                  <a:lnTo>
                    <a:pt x="9356" y="2203"/>
                  </a:lnTo>
                  <a:lnTo>
                    <a:pt x="9356" y="2231"/>
                  </a:lnTo>
                  <a:lnTo>
                    <a:pt x="9356" y="2252"/>
                  </a:lnTo>
                  <a:lnTo>
                    <a:pt x="9368" y="2273"/>
                  </a:lnTo>
                  <a:lnTo>
                    <a:pt x="9415" y="2328"/>
                  </a:lnTo>
                  <a:lnTo>
                    <a:pt x="9451" y="2362"/>
                  </a:lnTo>
                  <a:lnTo>
                    <a:pt x="9521" y="2390"/>
                  </a:lnTo>
                  <a:lnTo>
                    <a:pt x="9687" y="2500"/>
                  </a:lnTo>
                  <a:lnTo>
                    <a:pt x="9734" y="2507"/>
                  </a:lnTo>
                  <a:lnTo>
                    <a:pt x="9782" y="2500"/>
                  </a:lnTo>
                  <a:lnTo>
                    <a:pt x="9829" y="2494"/>
                  </a:lnTo>
                  <a:lnTo>
                    <a:pt x="9888" y="2487"/>
                  </a:lnTo>
                  <a:lnTo>
                    <a:pt x="9959" y="2494"/>
                  </a:lnTo>
                  <a:lnTo>
                    <a:pt x="10006" y="2521"/>
                  </a:lnTo>
                  <a:lnTo>
                    <a:pt x="10066" y="2576"/>
                  </a:lnTo>
                  <a:lnTo>
                    <a:pt x="10101" y="2611"/>
                  </a:lnTo>
                  <a:lnTo>
                    <a:pt x="10125" y="2646"/>
                  </a:lnTo>
                  <a:lnTo>
                    <a:pt x="10243" y="2715"/>
                  </a:lnTo>
                  <a:lnTo>
                    <a:pt x="10361" y="2770"/>
                  </a:lnTo>
                  <a:lnTo>
                    <a:pt x="11083" y="3205"/>
                  </a:lnTo>
                  <a:lnTo>
                    <a:pt x="11012" y="3226"/>
                  </a:lnTo>
                  <a:lnTo>
                    <a:pt x="10976" y="3274"/>
                  </a:lnTo>
                  <a:lnTo>
                    <a:pt x="10953" y="3364"/>
                  </a:lnTo>
                  <a:lnTo>
                    <a:pt x="10929" y="3405"/>
                  </a:lnTo>
                  <a:lnTo>
                    <a:pt x="10858" y="3426"/>
                  </a:lnTo>
                  <a:lnTo>
                    <a:pt x="10834" y="3426"/>
                  </a:lnTo>
                  <a:lnTo>
                    <a:pt x="10822" y="3405"/>
                  </a:lnTo>
                  <a:lnTo>
                    <a:pt x="10787" y="3391"/>
                  </a:lnTo>
                  <a:lnTo>
                    <a:pt x="10728" y="3419"/>
                  </a:lnTo>
                  <a:lnTo>
                    <a:pt x="10681" y="3447"/>
                  </a:lnTo>
                  <a:lnTo>
                    <a:pt x="10657" y="3481"/>
                  </a:lnTo>
                  <a:lnTo>
                    <a:pt x="10669" y="3523"/>
                  </a:lnTo>
                  <a:lnTo>
                    <a:pt x="10704" y="3550"/>
                  </a:lnTo>
                  <a:lnTo>
                    <a:pt x="10704" y="3605"/>
                  </a:lnTo>
                  <a:lnTo>
                    <a:pt x="10574" y="3661"/>
                  </a:lnTo>
                  <a:lnTo>
                    <a:pt x="10420" y="3716"/>
                  </a:lnTo>
                  <a:lnTo>
                    <a:pt x="10338" y="3757"/>
                  </a:lnTo>
                  <a:lnTo>
                    <a:pt x="10349" y="3792"/>
                  </a:lnTo>
                  <a:lnTo>
                    <a:pt x="10361" y="3826"/>
                  </a:lnTo>
                  <a:lnTo>
                    <a:pt x="10373" y="3868"/>
                  </a:lnTo>
                  <a:lnTo>
                    <a:pt x="10361" y="3896"/>
                  </a:lnTo>
                  <a:lnTo>
                    <a:pt x="10302" y="3896"/>
                  </a:lnTo>
                  <a:lnTo>
                    <a:pt x="10184" y="3847"/>
                  </a:lnTo>
                  <a:lnTo>
                    <a:pt x="10125" y="3854"/>
                  </a:lnTo>
                  <a:lnTo>
                    <a:pt x="10089" y="3896"/>
                  </a:lnTo>
                  <a:lnTo>
                    <a:pt x="10054" y="3937"/>
                  </a:lnTo>
                  <a:lnTo>
                    <a:pt x="10018" y="3965"/>
                  </a:lnTo>
                  <a:lnTo>
                    <a:pt x="9924" y="3985"/>
                  </a:lnTo>
                  <a:lnTo>
                    <a:pt x="9876" y="3999"/>
                  </a:lnTo>
                  <a:lnTo>
                    <a:pt x="9805" y="4082"/>
                  </a:lnTo>
                  <a:lnTo>
                    <a:pt x="9758" y="4110"/>
                  </a:lnTo>
                  <a:lnTo>
                    <a:pt x="9368" y="4220"/>
                  </a:lnTo>
                  <a:lnTo>
                    <a:pt x="9179" y="4289"/>
                  </a:lnTo>
                  <a:lnTo>
                    <a:pt x="9131" y="4289"/>
                  </a:lnTo>
                  <a:lnTo>
                    <a:pt x="9096" y="4275"/>
                  </a:lnTo>
                  <a:lnTo>
                    <a:pt x="9037" y="4268"/>
                  </a:lnTo>
                  <a:lnTo>
                    <a:pt x="8989" y="4268"/>
                  </a:lnTo>
                  <a:lnTo>
                    <a:pt x="8930" y="4282"/>
                  </a:lnTo>
                  <a:lnTo>
                    <a:pt x="8895" y="4282"/>
                  </a:lnTo>
                  <a:lnTo>
                    <a:pt x="8847" y="4282"/>
                  </a:lnTo>
                  <a:lnTo>
                    <a:pt x="8729" y="4262"/>
                  </a:lnTo>
                  <a:lnTo>
                    <a:pt x="8694" y="4268"/>
                  </a:lnTo>
                  <a:lnTo>
                    <a:pt x="8599" y="4296"/>
                  </a:lnTo>
                  <a:lnTo>
                    <a:pt x="8469" y="4324"/>
                  </a:lnTo>
                  <a:lnTo>
                    <a:pt x="8351" y="4393"/>
                  </a:lnTo>
                  <a:lnTo>
                    <a:pt x="8268" y="4441"/>
                  </a:lnTo>
                  <a:lnTo>
                    <a:pt x="8209" y="4455"/>
                  </a:lnTo>
                  <a:lnTo>
                    <a:pt x="8150" y="4469"/>
                  </a:lnTo>
                  <a:lnTo>
                    <a:pt x="8079" y="4476"/>
                  </a:lnTo>
                  <a:lnTo>
                    <a:pt x="8019" y="4469"/>
                  </a:lnTo>
                  <a:lnTo>
                    <a:pt x="7866" y="4427"/>
                  </a:lnTo>
                  <a:lnTo>
                    <a:pt x="7783" y="4427"/>
                  </a:lnTo>
                  <a:lnTo>
                    <a:pt x="7724" y="4476"/>
                  </a:lnTo>
                  <a:lnTo>
                    <a:pt x="7688" y="4565"/>
                  </a:lnTo>
                  <a:lnTo>
                    <a:pt x="7653" y="4607"/>
                  </a:lnTo>
                  <a:lnTo>
                    <a:pt x="7570" y="4628"/>
                  </a:lnTo>
                  <a:lnTo>
                    <a:pt x="7499" y="4641"/>
                  </a:lnTo>
                  <a:lnTo>
                    <a:pt x="7345" y="4683"/>
                  </a:lnTo>
                  <a:lnTo>
                    <a:pt x="7286" y="4697"/>
                  </a:lnTo>
                  <a:lnTo>
                    <a:pt x="7239" y="4690"/>
                  </a:lnTo>
                  <a:lnTo>
                    <a:pt x="7156" y="4669"/>
                  </a:lnTo>
                  <a:lnTo>
                    <a:pt x="7109" y="4669"/>
                  </a:lnTo>
                  <a:lnTo>
                    <a:pt x="7061" y="4683"/>
                  </a:lnTo>
                  <a:lnTo>
                    <a:pt x="7014" y="4717"/>
                  </a:lnTo>
                  <a:lnTo>
                    <a:pt x="6896" y="4814"/>
                  </a:lnTo>
                  <a:lnTo>
                    <a:pt x="6872" y="4849"/>
                  </a:lnTo>
                  <a:lnTo>
                    <a:pt x="6849" y="4883"/>
                  </a:lnTo>
                  <a:lnTo>
                    <a:pt x="6849" y="4918"/>
                  </a:lnTo>
                  <a:lnTo>
                    <a:pt x="6872" y="4959"/>
                  </a:lnTo>
                  <a:lnTo>
                    <a:pt x="6896" y="4987"/>
                  </a:lnTo>
                  <a:lnTo>
                    <a:pt x="6884" y="5014"/>
                  </a:lnTo>
                  <a:lnTo>
                    <a:pt x="6742" y="5118"/>
                  </a:lnTo>
                  <a:lnTo>
                    <a:pt x="6648" y="5270"/>
                  </a:lnTo>
                  <a:lnTo>
                    <a:pt x="6565" y="5387"/>
                  </a:lnTo>
                  <a:lnTo>
                    <a:pt x="6541" y="5408"/>
                  </a:lnTo>
                  <a:lnTo>
                    <a:pt x="6506" y="5415"/>
                  </a:lnTo>
                  <a:lnTo>
                    <a:pt x="6364" y="5415"/>
                  </a:lnTo>
                  <a:lnTo>
                    <a:pt x="6305" y="5408"/>
                  </a:lnTo>
                  <a:lnTo>
                    <a:pt x="6257" y="5387"/>
                  </a:lnTo>
                  <a:lnTo>
                    <a:pt x="6245" y="5353"/>
                  </a:lnTo>
                  <a:lnTo>
                    <a:pt x="6210" y="5311"/>
                  </a:lnTo>
                  <a:lnTo>
                    <a:pt x="6127" y="5311"/>
                  </a:lnTo>
                  <a:lnTo>
                    <a:pt x="6044" y="5325"/>
                  </a:lnTo>
                  <a:lnTo>
                    <a:pt x="5973" y="5346"/>
                  </a:lnTo>
                  <a:lnTo>
                    <a:pt x="5867" y="5401"/>
                  </a:lnTo>
                  <a:lnTo>
                    <a:pt x="5831" y="5415"/>
                  </a:lnTo>
                  <a:lnTo>
                    <a:pt x="5784" y="5415"/>
                  </a:lnTo>
                  <a:lnTo>
                    <a:pt x="5701" y="5401"/>
                  </a:lnTo>
                  <a:lnTo>
                    <a:pt x="5654" y="5408"/>
                  </a:lnTo>
                  <a:lnTo>
                    <a:pt x="5595" y="5422"/>
                  </a:lnTo>
                  <a:lnTo>
                    <a:pt x="5524" y="5477"/>
                  </a:lnTo>
                  <a:lnTo>
                    <a:pt x="5465" y="5491"/>
                  </a:lnTo>
                  <a:lnTo>
                    <a:pt x="5276" y="5484"/>
                  </a:lnTo>
                  <a:lnTo>
                    <a:pt x="5216" y="5491"/>
                  </a:lnTo>
                  <a:lnTo>
                    <a:pt x="5157" y="5519"/>
                  </a:lnTo>
                  <a:lnTo>
                    <a:pt x="5098" y="5553"/>
                  </a:lnTo>
                  <a:lnTo>
                    <a:pt x="5051" y="5595"/>
                  </a:lnTo>
                  <a:lnTo>
                    <a:pt x="5015" y="5636"/>
                  </a:lnTo>
                  <a:lnTo>
                    <a:pt x="5027" y="5670"/>
                  </a:lnTo>
                  <a:lnTo>
                    <a:pt x="5027" y="5705"/>
                  </a:lnTo>
                  <a:lnTo>
                    <a:pt x="5015" y="5726"/>
                  </a:lnTo>
                  <a:lnTo>
                    <a:pt x="4850" y="5726"/>
                  </a:lnTo>
                  <a:lnTo>
                    <a:pt x="4649" y="5746"/>
                  </a:lnTo>
                  <a:lnTo>
                    <a:pt x="4578" y="5740"/>
                  </a:lnTo>
                  <a:lnTo>
                    <a:pt x="4554" y="5712"/>
                  </a:lnTo>
                  <a:lnTo>
                    <a:pt x="4554" y="5657"/>
                  </a:lnTo>
                  <a:lnTo>
                    <a:pt x="4519" y="5629"/>
                  </a:lnTo>
                  <a:lnTo>
                    <a:pt x="4436" y="5601"/>
                  </a:lnTo>
                  <a:lnTo>
                    <a:pt x="4377" y="5595"/>
                  </a:lnTo>
                  <a:lnTo>
                    <a:pt x="4294" y="5595"/>
                  </a:lnTo>
                  <a:lnTo>
                    <a:pt x="4211" y="5608"/>
                  </a:lnTo>
                  <a:lnTo>
                    <a:pt x="4128" y="5636"/>
                  </a:lnTo>
                  <a:lnTo>
                    <a:pt x="4117" y="5657"/>
                  </a:lnTo>
                  <a:lnTo>
                    <a:pt x="4140" y="5684"/>
                  </a:lnTo>
                  <a:lnTo>
                    <a:pt x="4389" y="5816"/>
                  </a:lnTo>
                  <a:lnTo>
                    <a:pt x="4471" y="5878"/>
                  </a:lnTo>
                  <a:lnTo>
                    <a:pt x="4460" y="5933"/>
                  </a:lnTo>
                  <a:lnTo>
                    <a:pt x="4424" y="5933"/>
                  </a:lnTo>
                  <a:lnTo>
                    <a:pt x="4365" y="5919"/>
                  </a:lnTo>
                  <a:lnTo>
                    <a:pt x="4294" y="5919"/>
                  </a:lnTo>
                  <a:lnTo>
                    <a:pt x="4235" y="5947"/>
                  </a:lnTo>
                  <a:lnTo>
                    <a:pt x="4223" y="5981"/>
                  </a:lnTo>
                  <a:lnTo>
                    <a:pt x="4223" y="6030"/>
                  </a:lnTo>
                  <a:lnTo>
                    <a:pt x="4247" y="6112"/>
                  </a:lnTo>
                  <a:lnTo>
                    <a:pt x="4247" y="6154"/>
                  </a:lnTo>
                  <a:lnTo>
                    <a:pt x="4235" y="6188"/>
                  </a:lnTo>
                  <a:lnTo>
                    <a:pt x="4188" y="6264"/>
                  </a:lnTo>
                  <a:lnTo>
                    <a:pt x="4199" y="6292"/>
                  </a:lnTo>
                  <a:lnTo>
                    <a:pt x="4247" y="6320"/>
                  </a:lnTo>
                  <a:lnTo>
                    <a:pt x="4306" y="6340"/>
                  </a:lnTo>
                  <a:lnTo>
                    <a:pt x="4341" y="6368"/>
                  </a:lnTo>
                  <a:lnTo>
                    <a:pt x="4306" y="6444"/>
                  </a:lnTo>
                  <a:lnTo>
                    <a:pt x="4188" y="6520"/>
                  </a:lnTo>
                  <a:lnTo>
                    <a:pt x="4117" y="6589"/>
                  </a:lnTo>
                  <a:lnTo>
                    <a:pt x="4199" y="6665"/>
                  </a:lnTo>
                  <a:lnTo>
                    <a:pt x="4306" y="6706"/>
                  </a:lnTo>
                  <a:lnTo>
                    <a:pt x="4353" y="6734"/>
                  </a:lnTo>
                  <a:lnTo>
                    <a:pt x="4365" y="6769"/>
                  </a:lnTo>
                  <a:lnTo>
                    <a:pt x="4341" y="6817"/>
                  </a:lnTo>
                  <a:lnTo>
                    <a:pt x="4294" y="6858"/>
                  </a:lnTo>
                  <a:lnTo>
                    <a:pt x="4223" y="6893"/>
                  </a:lnTo>
                  <a:lnTo>
                    <a:pt x="4152" y="6886"/>
                  </a:lnTo>
                  <a:lnTo>
                    <a:pt x="4057" y="6831"/>
                  </a:lnTo>
                  <a:lnTo>
                    <a:pt x="4010" y="6824"/>
                  </a:lnTo>
                  <a:lnTo>
                    <a:pt x="3986" y="6851"/>
                  </a:lnTo>
                  <a:lnTo>
                    <a:pt x="3998" y="6879"/>
                  </a:lnTo>
                  <a:lnTo>
                    <a:pt x="4046" y="6941"/>
                  </a:lnTo>
                  <a:lnTo>
                    <a:pt x="4046" y="6969"/>
                  </a:lnTo>
                  <a:lnTo>
                    <a:pt x="4022" y="6990"/>
                  </a:lnTo>
                  <a:lnTo>
                    <a:pt x="3833" y="7079"/>
                  </a:lnTo>
                  <a:lnTo>
                    <a:pt x="3750" y="7093"/>
                  </a:lnTo>
                  <a:lnTo>
                    <a:pt x="3679" y="7086"/>
                  </a:lnTo>
                  <a:lnTo>
                    <a:pt x="3608" y="7059"/>
                  </a:lnTo>
                  <a:lnTo>
                    <a:pt x="3573" y="7017"/>
                  </a:lnTo>
                  <a:lnTo>
                    <a:pt x="3620" y="6962"/>
                  </a:lnTo>
                  <a:lnTo>
                    <a:pt x="3714" y="6914"/>
                  </a:lnTo>
                  <a:lnTo>
                    <a:pt x="3774" y="6865"/>
                  </a:lnTo>
                  <a:lnTo>
                    <a:pt x="3679" y="6789"/>
                  </a:lnTo>
                  <a:lnTo>
                    <a:pt x="3620" y="6769"/>
                  </a:lnTo>
                  <a:lnTo>
                    <a:pt x="3573" y="6769"/>
                  </a:lnTo>
                  <a:lnTo>
                    <a:pt x="3490" y="6796"/>
                  </a:lnTo>
                  <a:lnTo>
                    <a:pt x="3478" y="6796"/>
                  </a:lnTo>
                  <a:lnTo>
                    <a:pt x="3466" y="6803"/>
                  </a:lnTo>
                  <a:lnTo>
                    <a:pt x="3454" y="6803"/>
                  </a:lnTo>
                  <a:lnTo>
                    <a:pt x="3431" y="6803"/>
                  </a:lnTo>
                  <a:lnTo>
                    <a:pt x="3383" y="6782"/>
                  </a:lnTo>
                  <a:lnTo>
                    <a:pt x="3348" y="6755"/>
                  </a:lnTo>
                  <a:lnTo>
                    <a:pt x="3301" y="6741"/>
                  </a:lnTo>
                  <a:lnTo>
                    <a:pt x="3194" y="6775"/>
                  </a:lnTo>
                  <a:lnTo>
                    <a:pt x="3135" y="6769"/>
                  </a:lnTo>
                  <a:lnTo>
                    <a:pt x="3076" y="6748"/>
                  </a:lnTo>
                  <a:lnTo>
                    <a:pt x="3017" y="6734"/>
                  </a:lnTo>
                  <a:lnTo>
                    <a:pt x="2934" y="6734"/>
                  </a:lnTo>
                  <a:lnTo>
                    <a:pt x="2910" y="6748"/>
                  </a:lnTo>
                  <a:lnTo>
                    <a:pt x="2922" y="6775"/>
                  </a:lnTo>
                  <a:lnTo>
                    <a:pt x="2958" y="6810"/>
                  </a:lnTo>
                  <a:lnTo>
                    <a:pt x="2969" y="6817"/>
                  </a:lnTo>
                  <a:lnTo>
                    <a:pt x="3017" y="6845"/>
                  </a:lnTo>
                  <a:lnTo>
                    <a:pt x="3040" y="6858"/>
                  </a:lnTo>
                  <a:lnTo>
                    <a:pt x="3040" y="6872"/>
                  </a:lnTo>
                  <a:lnTo>
                    <a:pt x="3040" y="6900"/>
                  </a:lnTo>
                  <a:lnTo>
                    <a:pt x="3040" y="6914"/>
                  </a:lnTo>
                  <a:lnTo>
                    <a:pt x="3099" y="6983"/>
                  </a:lnTo>
                  <a:lnTo>
                    <a:pt x="3099" y="7017"/>
                  </a:lnTo>
                  <a:lnTo>
                    <a:pt x="3040" y="7045"/>
                  </a:lnTo>
                  <a:lnTo>
                    <a:pt x="2958" y="7045"/>
                  </a:lnTo>
                  <a:lnTo>
                    <a:pt x="2898" y="7024"/>
                  </a:lnTo>
                  <a:lnTo>
                    <a:pt x="2839" y="6996"/>
                  </a:lnTo>
                  <a:lnTo>
                    <a:pt x="2780" y="6976"/>
                  </a:lnTo>
                  <a:lnTo>
                    <a:pt x="2686" y="6976"/>
                  </a:lnTo>
                  <a:lnTo>
                    <a:pt x="2520" y="7017"/>
                  </a:lnTo>
                  <a:lnTo>
                    <a:pt x="2437" y="7017"/>
                  </a:lnTo>
                  <a:lnTo>
                    <a:pt x="2390" y="6996"/>
                  </a:lnTo>
                  <a:lnTo>
                    <a:pt x="2366" y="6934"/>
                  </a:lnTo>
                  <a:lnTo>
                    <a:pt x="2331" y="6914"/>
                  </a:lnTo>
                  <a:lnTo>
                    <a:pt x="2272" y="6900"/>
                  </a:lnTo>
                  <a:lnTo>
                    <a:pt x="2212" y="6907"/>
                  </a:lnTo>
                  <a:lnTo>
                    <a:pt x="2165" y="6927"/>
                  </a:lnTo>
                  <a:lnTo>
                    <a:pt x="2011" y="7010"/>
                  </a:lnTo>
                  <a:lnTo>
                    <a:pt x="1964" y="7045"/>
                  </a:lnTo>
                  <a:lnTo>
                    <a:pt x="1940" y="7079"/>
                  </a:lnTo>
                  <a:lnTo>
                    <a:pt x="1952" y="7121"/>
                  </a:lnTo>
                  <a:lnTo>
                    <a:pt x="1988" y="7155"/>
                  </a:lnTo>
                  <a:lnTo>
                    <a:pt x="2000" y="7190"/>
                  </a:lnTo>
                  <a:lnTo>
                    <a:pt x="2000" y="7238"/>
                  </a:lnTo>
                  <a:lnTo>
                    <a:pt x="1964" y="7280"/>
                  </a:lnTo>
                  <a:lnTo>
                    <a:pt x="1929" y="7293"/>
                  </a:lnTo>
                  <a:lnTo>
                    <a:pt x="1893" y="7287"/>
                  </a:lnTo>
                  <a:lnTo>
                    <a:pt x="1692" y="7224"/>
                  </a:lnTo>
                  <a:lnTo>
                    <a:pt x="1633" y="7224"/>
                  </a:lnTo>
                  <a:lnTo>
                    <a:pt x="1373" y="7307"/>
                  </a:lnTo>
                  <a:lnTo>
                    <a:pt x="1314" y="7307"/>
                  </a:lnTo>
                  <a:lnTo>
                    <a:pt x="1302" y="7314"/>
                  </a:lnTo>
                  <a:lnTo>
                    <a:pt x="1254" y="7321"/>
                  </a:lnTo>
                  <a:lnTo>
                    <a:pt x="1231" y="7335"/>
                  </a:lnTo>
                  <a:lnTo>
                    <a:pt x="1219" y="7363"/>
                  </a:lnTo>
                  <a:lnTo>
                    <a:pt x="1089" y="7452"/>
                  </a:lnTo>
                  <a:lnTo>
                    <a:pt x="1089" y="7452"/>
                  </a:lnTo>
                  <a:lnTo>
                    <a:pt x="1089" y="7452"/>
                  </a:lnTo>
                  <a:lnTo>
                    <a:pt x="1006" y="7328"/>
                  </a:lnTo>
                  <a:lnTo>
                    <a:pt x="1053" y="7259"/>
                  </a:lnTo>
                  <a:lnTo>
                    <a:pt x="1195" y="7128"/>
                  </a:lnTo>
                  <a:lnTo>
                    <a:pt x="1195" y="7100"/>
                  </a:lnTo>
                  <a:lnTo>
                    <a:pt x="1172" y="7052"/>
                  </a:lnTo>
                  <a:lnTo>
                    <a:pt x="1160" y="7031"/>
                  </a:lnTo>
                  <a:lnTo>
                    <a:pt x="1184" y="6941"/>
                  </a:lnTo>
                  <a:lnTo>
                    <a:pt x="1172" y="6941"/>
                  </a:lnTo>
                  <a:lnTo>
                    <a:pt x="1184" y="6921"/>
                  </a:lnTo>
                  <a:lnTo>
                    <a:pt x="1195" y="6914"/>
                  </a:lnTo>
                  <a:lnTo>
                    <a:pt x="1219" y="6907"/>
                  </a:lnTo>
                  <a:lnTo>
                    <a:pt x="1254" y="6907"/>
                  </a:lnTo>
                  <a:lnTo>
                    <a:pt x="1278" y="6893"/>
                  </a:lnTo>
                  <a:lnTo>
                    <a:pt x="1361" y="6824"/>
                  </a:lnTo>
                  <a:lnTo>
                    <a:pt x="1396" y="6810"/>
                  </a:lnTo>
                  <a:lnTo>
                    <a:pt x="1479" y="6789"/>
                  </a:lnTo>
                  <a:lnTo>
                    <a:pt x="1515" y="6775"/>
                  </a:lnTo>
                  <a:lnTo>
                    <a:pt x="1538" y="6741"/>
                  </a:lnTo>
                  <a:lnTo>
                    <a:pt x="1538" y="6720"/>
                  </a:lnTo>
                  <a:lnTo>
                    <a:pt x="1526" y="6700"/>
                  </a:lnTo>
                  <a:lnTo>
                    <a:pt x="1538" y="6672"/>
                  </a:lnTo>
                  <a:lnTo>
                    <a:pt x="1550" y="6651"/>
                  </a:lnTo>
                  <a:lnTo>
                    <a:pt x="1586" y="6637"/>
                  </a:lnTo>
                  <a:lnTo>
                    <a:pt x="1609" y="6630"/>
                  </a:lnTo>
                  <a:lnTo>
                    <a:pt x="1633" y="6617"/>
                  </a:lnTo>
                  <a:lnTo>
                    <a:pt x="1668" y="6582"/>
                  </a:lnTo>
                  <a:lnTo>
                    <a:pt x="1680" y="6561"/>
                  </a:lnTo>
                  <a:lnTo>
                    <a:pt x="1668" y="6506"/>
                  </a:lnTo>
                  <a:lnTo>
                    <a:pt x="1704" y="6472"/>
                  </a:lnTo>
                  <a:lnTo>
                    <a:pt x="1846" y="6375"/>
                  </a:lnTo>
                  <a:lnTo>
                    <a:pt x="1881" y="6327"/>
                  </a:lnTo>
                  <a:lnTo>
                    <a:pt x="1858" y="6285"/>
                  </a:lnTo>
                  <a:lnTo>
                    <a:pt x="1739" y="6182"/>
                  </a:lnTo>
                  <a:lnTo>
                    <a:pt x="1716" y="6126"/>
                  </a:lnTo>
                  <a:lnTo>
                    <a:pt x="1728" y="6099"/>
                  </a:lnTo>
                  <a:lnTo>
                    <a:pt x="1739" y="6078"/>
                  </a:lnTo>
                  <a:lnTo>
                    <a:pt x="1775" y="6064"/>
                  </a:lnTo>
                  <a:lnTo>
                    <a:pt x="1787" y="6043"/>
                  </a:lnTo>
                  <a:lnTo>
                    <a:pt x="1799" y="6016"/>
                  </a:lnTo>
                  <a:lnTo>
                    <a:pt x="1799" y="5954"/>
                  </a:lnTo>
                  <a:lnTo>
                    <a:pt x="1822" y="5905"/>
                  </a:lnTo>
                  <a:lnTo>
                    <a:pt x="1846" y="5857"/>
                  </a:lnTo>
                  <a:lnTo>
                    <a:pt x="1893" y="5822"/>
                  </a:lnTo>
                  <a:lnTo>
                    <a:pt x="1964" y="5788"/>
                  </a:lnTo>
                  <a:lnTo>
                    <a:pt x="2023" y="5767"/>
                  </a:lnTo>
                  <a:lnTo>
                    <a:pt x="2331" y="5698"/>
                  </a:lnTo>
                  <a:lnTo>
                    <a:pt x="2390" y="5670"/>
                  </a:lnTo>
                  <a:lnTo>
                    <a:pt x="2508" y="5601"/>
                  </a:lnTo>
                  <a:lnTo>
                    <a:pt x="2544" y="5581"/>
                  </a:lnTo>
                  <a:lnTo>
                    <a:pt x="2626" y="5560"/>
                  </a:lnTo>
                  <a:lnTo>
                    <a:pt x="2674" y="5546"/>
                  </a:lnTo>
                  <a:lnTo>
                    <a:pt x="2697" y="5519"/>
                  </a:lnTo>
                  <a:lnTo>
                    <a:pt x="2733" y="5470"/>
                  </a:lnTo>
                  <a:lnTo>
                    <a:pt x="2756" y="5449"/>
                  </a:lnTo>
                  <a:lnTo>
                    <a:pt x="2827" y="5429"/>
                  </a:lnTo>
                  <a:lnTo>
                    <a:pt x="2981" y="5408"/>
                  </a:lnTo>
                  <a:lnTo>
                    <a:pt x="3052" y="5387"/>
                  </a:lnTo>
                  <a:lnTo>
                    <a:pt x="3088" y="5367"/>
                  </a:lnTo>
                  <a:lnTo>
                    <a:pt x="3170" y="5298"/>
                  </a:lnTo>
                  <a:lnTo>
                    <a:pt x="3371" y="5194"/>
                  </a:lnTo>
                  <a:lnTo>
                    <a:pt x="3513" y="5090"/>
                  </a:lnTo>
                  <a:lnTo>
                    <a:pt x="3561" y="5049"/>
                  </a:lnTo>
                  <a:lnTo>
                    <a:pt x="3584" y="4966"/>
                  </a:lnTo>
                  <a:lnTo>
                    <a:pt x="3573" y="4856"/>
                  </a:lnTo>
                  <a:lnTo>
                    <a:pt x="3573" y="4800"/>
                  </a:lnTo>
                  <a:lnTo>
                    <a:pt x="3573" y="4648"/>
                  </a:lnTo>
                  <a:lnTo>
                    <a:pt x="3561" y="4434"/>
                  </a:lnTo>
                  <a:lnTo>
                    <a:pt x="3549" y="4193"/>
                  </a:lnTo>
                  <a:lnTo>
                    <a:pt x="3537" y="3951"/>
                  </a:lnTo>
                  <a:lnTo>
                    <a:pt x="3525" y="3737"/>
                  </a:lnTo>
                  <a:lnTo>
                    <a:pt x="3513" y="3585"/>
                  </a:lnTo>
                  <a:lnTo>
                    <a:pt x="3513" y="3530"/>
                  </a:lnTo>
                  <a:lnTo>
                    <a:pt x="3513" y="3378"/>
                  </a:lnTo>
                  <a:lnTo>
                    <a:pt x="3454" y="3405"/>
                  </a:lnTo>
                  <a:lnTo>
                    <a:pt x="3383" y="3391"/>
                  </a:lnTo>
                  <a:lnTo>
                    <a:pt x="3301" y="3371"/>
                  </a:lnTo>
                  <a:lnTo>
                    <a:pt x="3206" y="3371"/>
                  </a:lnTo>
                  <a:lnTo>
                    <a:pt x="3123" y="3384"/>
                  </a:lnTo>
                  <a:lnTo>
                    <a:pt x="3052" y="3378"/>
                  </a:lnTo>
                  <a:lnTo>
                    <a:pt x="2969" y="3364"/>
                  </a:lnTo>
                  <a:lnTo>
                    <a:pt x="2709" y="3350"/>
                  </a:lnTo>
                  <a:lnTo>
                    <a:pt x="2555" y="3336"/>
                  </a:lnTo>
                  <a:lnTo>
                    <a:pt x="2414" y="3302"/>
                  </a:lnTo>
                  <a:lnTo>
                    <a:pt x="2283" y="3260"/>
                  </a:lnTo>
                  <a:lnTo>
                    <a:pt x="2130" y="3198"/>
                  </a:lnTo>
                  <a:lnTo>
                    <a:pt x="2071" y="3191"/>
                  </a:lnTo>
                  <a:lnTo>
                    <a:pt x="1964" y="3219"/>
                  </a:lnTo>
                  <a:lnTo>
                    <a:pt x="1846" y="3239"/>
                  </a:lnTo>
                  <a:lnTo>
                    <a:pt x="1787" y="3198"/>
                  </a:lnTo>
                  <a:lnTo>
                    <a:pt x="1751" y="3150"/>
                  </a:lnTo>
                  <a:lnTo>
                    <a:pt x="1668" y="3129"/>
                  </a:lnTo>
                  <a:lnTo>
                    <a:pt x="1597" y="3129"/>
                  </a:lnTo>
                  <a:lnTo>
                    <a:pt x="1479" y="3081"/>
                  </a:lnTo>
                  <a:lnTo>
                    <a:pt x="1408" y="3060"/>
                  </a:lnTo>
                  <a:lnTo>
                    <a:pt x="1302" y="3053"/>
                  </a:lnTo>
                  <a:lnTo>
                    <a:pt x="1231" y="3067"/>
                  </a:lnTo>
                  <a:lnTo>
                    <a:pt x="1160" y="3094"/>
                  </a:lnTo>
                  <a:lnTo>
                    <a:pt x="888" y="3253"/>
                  </a:lnTo>
                  <a:lnTo>
                    <a:pt x="864" y="3260"/>
                  </a:lnTo>
                  <a:lnTo>
                    <a:pt x="793" y="3239"/>
                  </a:lnTo>
                  <a:lnTo>
                    <a:pt x="699" y="3226"/>
                  </a:lnTo>
                  <a:lnTo>
                    <a:pt x="639" y="3226"/>
                  </a:lnTo>
                  <a:lnTo>
                    <a:pt x="604" y="3246"/>
                  </a:lnTo>
                  <a:lnTo>
                    <a:pt x="616" y="3309"/>
                  </a:lnTo>
                  <a:lnTo>
                    <a:pt x="545" y="3309"/>
                  </a:lnTo>
                  <a:lnTo>
                    <a:pt x="403" y="3315"/>
                  </a:lnTo>
                  <a:lnTo>
                    <a:pt x="344" y="3315"/>
                  </a:lnTo>
                  <a:lnTo>
                    <a:pt x="320" y="3309"/>
                  </a:lnTo>
                  <a:lnTo>
                    <a:pt x="273" y="3274"/>
                  </a:lnTo>
                  <a:lnTo>
                    <a:pt x="249" y="3260"/>
                  </a:lnTo>
                  <a:lnTo>
                    <a:pt x="202" y="3260"/>
                  </a:lnTo>
                  <a:lnTo>
                    <a:pt x="131" y="3274"/>
                  </a:lnTo>
                  <a:lnTo>
                    <a:pt x="95" y="3281"/>
                  </a:lnTo>
                  <a:lnTo>
                    <a:pt x="24" y="3267"/>
                  </a:lnTo>
                  <a:lnTo>
                    <a:pt x="1" y="3239"/>
                  </a:lnTo>
                  <a:lnTo>
                    <a:pt x="24" y="3198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5" name="Google Shape;601;p22">
              <a:extLst>
                <a:ext uri="{FF2B5EF4-FFF2-40B4-BE49-F238E27FC236}">
                  <a16:creationId xmlns:a16="http://schemas.microsoft.com/office/drawing/2014/main" id="{EB47CB02-5245-80E7-C5DF-ECEA256D7ECB}"/>
                </a:ext>
              </a:extLst>
            </p:cNvPr>
            <p:cNvSpPr/>
            <p:nvPr/>
          </p:nvSpPr>
          <p:spPr>
            <a:xfrm flipH="1">
              <a:off x="3517868" y="2757642"/>
              <a:ext cx="411897" cy="414155"/>
            </a:xfrm>
            <a:custGeom>
              <a:avLst/>
              <a:gdLst/>
              <a:ahLst/>
              <a:cxnLst/>
              <a:rect l="l" t="t" r="r" b="b"/>
              <a:pathLst>
                <a:path w="6766" h="4345" extrusionOk="0">
                  <a:moveTo>
                    <a:pt x="0" y="788"/>
                  </a:moveTo>
                  <a:lnTo>
                    <a:pt x="24" y="726"/>
                  </a:lnTo>
                  <a:lnTo>
                    <a:pt x="284" y="698"/>
                  </a:lnTo>
                  <a:lnTo>
                    <a:pt x="438" y="677"/>
                  </a:lnTo>
                  <a:lnTo>
                    <a:pt x="473" y="670"/>
                  </a:lnTo>
                  <a:lnTo>
                    <a:pt x="556" y="677"/>
                  </a:lnTo>
                  <a:lnTo>
                    <a:pt x="521" y="636"/>
                  </a:lnTo>
                  <a:lnTo>
                    <a:pt x="521" y="615"/>
                  </a:lnTo>
                  <a:lnTo>
                    <a:pt x="533" y="587"/>
                  </a:lnTo>
                  <a:lnTo>
                    <a:pt x="544" y="580"/>
                  </a:lnTo>
                  <a:lnTo>
                    <a:pt x="568" y="574"/>
                  </a:lnTo>
                  <a:lnTo>
                    <a:pt x="604" y="580"/>
                  </a:lnTo>
                  <a:lnTo>
                    <a:pt x="615" y="580"/>
                  </a:lnTo>
                  <a:lnTo>
                    <a:pt x="639" y="594"/>
                  </a:lnTo>
                  <a:lnTo>
                    <a:pt x="651" y="601"/>
                  </a:lnTo>
                  <a:lnTo>
                    <a:pt x="674" y="615"/>
                  </a:lnTo>
                  <a:lnTo>
                    <a:pt x="710" y="615"/>
                  </a:lnTo>
                  <a:lnTo>
                    <a:pt x="769" y="608"/>
                  </a:lnTo>
                  <a:lnTo>
                    <a:pt x="805" y="594"/>
                  </a:lnTo>
                  <a:lnTo>
                    <a:pt x="828" y="580"/>
                  </a:lnTo>
                  <a:lnTo>
                    <a:pt x="828" y="574"/>
                  </a:lnTo>
                  <a:lnTo>
                    <a:pt x="828" y="567"/>
                  </a:lnTo>
                  <a:lnTo>
                    <a:pt x="828" y="560"/>
                  </a:lnTo>
                  <a:lnTo>
                    <a:pt x="828" y="546"/>
                  </a:lnTo>
                  <a:lnTo>
                    <a:pt x="852" y="511"/>
                  </a:lnTo>
                  <a:lnTo>
                    <a:pt x="887" y="477"/>
                  </a:lnTo>
                  <a:lnTo>
                    <a:pt x="852" y="463"/>
                  </a:lnTo>
                  <a:lnTo>
                    <a:pt x="828" y="429"/>
                  </a:lnTo>
                  <a:lnTo>
                    <a:pt x="816" y="380"/>
                  </a:lnTo>
                  <a:lnTo>
                    <a:pt x="816" y="366"/>
                  </a:lnTo>
                  <a:lnTo>
                    <a:pt x="828" y="366"/>
                  </a:lnTo>
                  <a:lnTo>
                    <a:pt x="876" y="380"/>
                  </a:lnTo>
                  <a:lnTo>
                    <a:pt x="982" y="380"/>
                  </a:lnTo>
                  <a:lnTo>
                    <a:pt x="1017" y="373"/>
                  </a:lnTo>
                  <a:lnTo>
                    <a:pt x="1041" y="366"/>
                  </a:lnTo>
                  <a:lnTo>
                    <a:pt x="1065" y="346"/>
                  </a:lnTo>
                  <a:lnTo>
                    <a:pt x="1065" y="277"/>
                  </a:lnTo>
                  <a:lnTo>
                    <a:pt x="1088" y="263"/>
                  </a:lnTo>
                  <a:lnTo>
                    <a:pt x="1207" y="208"/>
                  </a:lnTo>
                  <a:lnTo>
                    <a:pt x="1242" y="166"/>
                  </a:lnTo>
                  <a:lnTo>
                    <a:pt x="1266" y="138"/>
                  </a:lnTo>
                  <a:lnTo>
                    <a:pt x="1372" y="14"/>
                  </a:lnTo>
                  <a:lnTo>
                    <a:pt x="1408" y="0"/>
                  </a:lnTo>
                  <a:lnTo>
                    <a:pt x="1514" y="63"/>
                  </a:lnTo>
                  <a:lnTo>
                    <a:pt x="1562" y="76"/>
                  </a:lnTo>
                  <a:lnTo>
                    <a:pt x="1621" y="118"/>
                  </a:lnTo>
                  <a:lnTo>
                    <a:pt x="1656" y="145"/>
                  </a:lnTo>
                  <a:lnTo>
                    <a:pt x="1751" y="311"/>
                  </a:lnTo>
                  <a:lnTo>
                    <a:pt x="1763" y="325"/>
                  </a:lnTo>
                  <a:lnTo>
                    <a:pt x="1916" y="429"/>
                  </a:lnTo>
                  <a:lnTo>
                    <a:pt x="2224" y="587"/>
                  </a:lnTo>
                  <a:lnTo>
                    <a:pt x="2259" y="608"/>
                  </a:lnTo>
                  <a:lnTo>
                    <a:pt x="2283" y="636"/>
                  </a:lnTo>
                  <a:lnTo>
                    <a:pt x="2307" y="670"/>
                  </a:lnTo>
                  <a:lnTo>
                    <a:pt x="2307" y="691"/>
                  </a:lnTo>
                  <a:lnTo>
                    <a:pt x="2283" y="719"/>
                  </a:lnTo>
                  <a:lnTo>
                    <a:pt x="2271" y="753"/>
                  </a:lnTo>
                  <a:lnTo>
                    <a:pt x="2330" y="801"/>
                  </a:lnTo>
                  <a:lnTo>
                    <a:pt x="2449" y="871"/>
                  </a:lnTo>
                  <a:lnTo>
                    <a:pt x="2543" y="912"/>
                  </a:lnTo>
                  <a:lnTo>
                    <a:pt x="2744" y="1016"/>
                  </a:lnTo>
                  <a:lnTo>
                    <a:pt x="2780" y="1050"/>
                  </a:lnTo>
                  <a:lnTo>
                    <a:pt x="2839" y="1168"/>
                  </a:lnTo>
                  <a:lnTo>
                    <a:pt x="2839" y="1195"/>
                  </a:lnTo>
                  <a:lnTo>
                    <a:pt x="2815" y="1230"/>
                  </a:lnTo>
                  <a:lnTo>
                    <a:pt x="2803" y="1271"/>
                  </a:lnTo>
                  <a:lnTo>
                    <a:pt x="2862" y="1375"/>
                  </a:lnTo>
                  <a:lnTo>
                    <a:pt x="2910" y="1402"/>
                  </a:lnTo>
                  <a:lnTo>
                    <a:pt x="2933" y="1409"/>
                  </a:lnTo>
                  <a:lnTo>
                    <a:pt x="2969" y="1416"/>
                  </a:lnTo>
                  <a:lnTo>
                    <a:pt x="3004" y="1423"/>
                  </a:lnTo>
                  <a:lnTo>
                    <a:pt x="3040" y="1430"/>
                  </a:lnTo>
                  <a:lnTo>
                    <a:pt x="3111" y="1437"/>
                  </a:lnTo>
                  <a:lnTo>
                    <a:pt x="3146" y="1444"/>
                  </a:lnTo>
                  <a:lnTo>
                    <a:pt x="3182" y="1437"/>
                  </a:lnTo>
                  <a:lnTo>
                    <a:pt x="3205" y="1437"/>
                  </a:lnTo>
                  <a:lnTo>
                    <a:pt x="3205" y="1444"/>
                  </a:lnTo>
                  <a:lnTo>
                    <a:pt x="3205" y="1458"/>
                  </a:lnTo>
                  <a:lnTo>
                    <a:pt x="3134" y="1527"/>
                  </a:lnTo>
                  <a:lnTo>
                    <a:pt x="3099" y="1554"/>
                  </a:lnTo>
                  <a:lnTo>
                    <a:pt x="3064" y="1575"/>
                  </a:lnTo>
                  <a:lnTo>
                    <a:pt x="3028" y="1589"/>
                  </a:lnTo>
                  <a:lnTo>
                    <a:pt x="3016" y="1603"/>
                  </a:lnTo>
                  <a:lnTo>
                    <a:pt x="3004" y="1623"/>
                  </a:lnTo>
                  <a:lnTo>
                    <a:pt x="3028" y="1727"/>
                  </a:lnTo>
                  <a:lnTo>
                    <a:pt x="3016" y="1789"/>
                  </a:lnTo>
                  <a:lnTo>
                    <a:pt x="2851" y="1831"/>
                  </a:lnTo>
                  <a:lnTo>
                    <a:pt x="2792" y="1872"/>
                  </a:lnTo>
                  <a:lnTo>
                    <a:pt x="2815" y="1900"/>
                  </a:lnTo>
                  <a:lnTo>
                    <a:pt x="2815" y="1913"/>
                  </a:lnTo>
                  <a:lnTo>
                    <a:pt x="2922" y="1969"/>
                  </a:lnTo>
                  <a:lnTo>
                    <a:pt x="3016" y="1982"/>
                  </a:lnTo>
                  <a:lnTo>
                    <a:pt x="3111" y="2010"/>
                  </a:lnTo>
                  <a:lnTo>
                    <a:pt x="3205" y="2072"/>
                  </a:lnTo>
                  <a:lnTo>
                    <a:pt x="3288" y="2141"/>
                  </a:lnTo>
                  <a:lnTo>
                    <a:pt x="3300" y="2162"/>
                  </a:lnTo>
                  <a:lnTo>
                    <a:pt x="3312" y="2183"/>
                  </a:lnTo>
                  <a:lnTo>
                    <a:pt x="3312" y="2190"/>
                  </a:lnTo>
                  <a:lnTo>
                    <a:pt x="3336" y="2203"/>
                  </a:lnTo>
                  <a:lnTo>
                    <a:pt x="3383" y="2203"/>
                  </a:lnTo>
                  <a:lnTo>
                    <a:pt x="3572" y="2176"/>
                  </a:lnTo>
                  <a:lnTo>
                    <a:pt x="3619" y="2176"/>
                  </a:lnTo>
                  <a:lnTo>
                    <a:pt x="3655" y="2190"/>
                  </a:lnTo>
                  <a:lnTo>
                    <a:pt x="3714" y="2217"/>
                  </a:lnTo>
                  <a:lnTo>
                    <a:pt x="3785" y="2252"/>
                  </a:lnTo>
                  <a:lnTo>
                    <a:pt x="3903" y="2321"/>
                  </a:lnTo>
                  <a:lnTo>
                    <a:pt x="3951" y="2328"/>
                  </a:lnTo>
                  <a:lnTo>
                    <a:pt x="4021" y="2328"/>
                  </a:lnTo>
                  <a:lnTo>
                    <a:pt x="4152" y="2293"/>
                  </a:lnTo>
                  <a:lnTo>
                    <a:pt x="4199" y="2286"/>
                  </a:lnTo>
                  <a:lnTo>
                    <a:pt x="4234" y="2273"/>
                  </a:lnTo>
                  <a:lnTo>
                    <a:pt x="4246" y="2266"/>
                  </a:lnTo>
                  <a:lnTo>
                    <a:pt x="4258" y="2259"/>
                  </a:lnTo>
                  <a:lnTo>
                    <a:pt x="4258" y="2252"/>
                  </a:lnTo>
                  <a:lnTo>
                    <a:pt x="4305" y="2245"/>
                  </a:lnTo>
                  <a:lnTo>
                    <a:pt x="4435" y="2252"/>
                  </a:lnTo>
                  <a:lnTo>
                    <a:pt x="4530" y="2224"/>
                  </a:lnTo>
                  <a:lnTo>
                    <a:pt x="4684" y="2079"/>
                  </a:lnTo>
                  <a:lnTo>
                    <a:pt x="4731" y="2058"/>
                  </a:lnTo>
                  <a:lnTo>
                    <a:pt x="4767" y="2045"/>
                  </a:lnTo>
                  <a:lnTo>
                    <a:pt x="4814" y="2045"/>
                  </a:lnTo>
                  <a:lnTo>
                    <a:pt x="4861" y="2038"/>
                  </a:lnTo>
                  <a:lnTo>
                    <a:pt x="4885" y="2038"/>
                  </a:lnTo>
                  <a:lnTo>
                    <a:pt x="4909" y="2045"/>
                  </a:lnTo>
                  <a:lnTo>
                    <a:pt x="4944" y="2072"/>
                  </a:lnTo>
                  <a:lnTo>
                    <a:pt x="4968" y="2086"/>
                  </a:lnTo>
                  <a:lnTo>
                    <a:pt x="5003" y="2093"/>
                  </a:lnTo>
                  <a:lnTo>
                    <a:pt x="5039" y="2093"/>
                  </a:lnTo>
                  <a:lnTo>
                    <a:pt x="5121" y="2086"/>
                  </a:lnTo>
                  <a:lnTo>
                    <a:pt x="5192" y="2086"/>
                  </a:lnTo>
                  <a:lnTo>
                    <a:pt x="5204" y="2079"/>
                  </a:lnTo>
                  <a:lnTo>
                    <a:pt x="5251" y="2045"/>
                  </a:lnTo>
                  <a:lnTo>
                    <a:pt x="5417" y="1948"/>
                  </a:lnTo>
                  <a:lnTo>
                    <a:pt x="5464" y="1941"/>
                  </a:lnTo>
                  <a:lnTo>
                    <a:pt x="5535" y="1907"/>
                  </a:lnTo>
                  <a:lnTo>
                    <a:pt x="5571" y="1907"/>
                  </a:lnTo>
                  <a:lnTo>
                    <a:pt x="5606" y="1907"/>
                  </a:lnTo>
                  <a:lnTo>
                    <a:pt x="5689" y="1920"/>
                  </a:lnTo>
                  <a:lnTo>
                    <a:pt x="5713" y="1927"/>
                  </a:lnTo>
                  <a:lnTo>
                    <a:pt x="5725" y="1934"/>
                  </a:lnTo>
                  <a:lnTo>
                    <a:pt x="5760" y="1948"/>
                  </a:lnTo>
                  <a:lnTo>
                    <a:pt x="5784" y="1941"/>
                  </a:lnTo>
                  <a:lnTo>
                    <a:pt x="5819" y="1927"/>
                  </a:lnTo>
                  <a:lnTo>
                    <a:pt x="5855" y="1907"/>
                  </a:lnTo>
                  <a:lnTo>
                    <a:pt x="5866" y="1893"/>
                  </a:lnTo>
                  <a:lnTo>
                    <a:pt x="5878" y="1872"/>
                  </a:lnTo>
                  <a:lnTo>
                    <a:pt x="5878" y="1810"/>
                  </a:lnTo>
                  <a:lnTo>
                    <a:pt x="5902" y="1775"/>
                  </a:lnTo>
                  <a:lnTo>
                    <a:pt x="5914" y="1775"/>
                  </a:lnTo>
                  <a:lnTo>
                    <a:pt x="5914" y="1775"/>
                  </a:lnTo>
                  <a:lnTo>
                    <a:pt x="5949" y="1803"/>
                  </a:lnTo>
                  <a:lnTo>
                    <a:pt x="6008" y="1837"/>
                  </a:lnTo>
                  <a:lnTo>
                    <a:pt x="6032" y="1844"/>
                  </a:lnTo>
                  <a:lnTo>
                    <a:pt x="6032" y="1844"/>
                  </a:lnTo>
                  <a:lnTo>
                    <a:pt x="6020" y="1858"/>
                  </a:lnTo>
                  <a:lnTo>
                    <a:pt x="6020" y="1879"/>
                  </a:lnTo>
                  <a:lnTo>
                    <a:pt x="6020" y="1886"/>
                  </a:lnTo>
                  <a:lnTo>
                    <a:pt x="6032" y="1900"/>
                  </a:lnTo>
                  <a:lnTo>
                    <a:pt x="6056" y="1907"/>
                  </a:lnTo>
                  <a:lnTo>
                    <a:pt x="6079" y="1920"/>
                  </a:lnTo>
                  <a:lnTo>
                    <a:pt x="6103" y="1920"/>
                  </a:lnTo>
                  <a:lnTo>
                    <a:pt x="6127" y="1920"/>
                  </a:lnTo>
                  <a:lnTo>
                    <a:pt x="6150" y="1913"/>
                  </a:lnTo>
                  <a:lnTo>
                    <a:pt x="6186" y="1886"/>
                  </a:lnTo>
                  <a:lnTo>
                    <a:pt x="6233" y="1879"/>
                  </a:lnTo>
                  <a:lnTo>
                    <a:pt x="6280" y="1879"/>
                  </a:lnTo>
                  <a:lnTo>
                    <a:pt x="6446" y="1962"/>
                  </a:lnTo>
                  <a:lnTo>
                    <a:pt x="6600" y="1976"/>
                  </a:lnTo>
                  <a:lnTo>
                    <a:pt x="6600" y="1976"/>
                  </a:lnTo>
                  <a:lnTo>
                    <a:pt x="6600" y="2038"/>
                  </a:lnTo>
                  <a:lnTo>
                    <a:pt x="6588" y="2107"/>
                  </a:lnTo>
                  <a:lnTo>
                    <a:pt x="6552" y="2169"/>
                  </a:lnTo>
                  <a:lnTo>
                    <a:pt x="6541" y="2183"/>
                  </a:lnTo>
                  <a:lnTo>
                    <a:pt x="6493" y="2217"/>
                  </a:lnTo>
                  <a:lnTo>
                    <a:pt x="6576" y="2217"/>
                  </a:lnTo>
                  <a:lnTo>
                    <a:pt x="6600" y="2252"/>
                  </a:lnTo>
                  <a:lnTo>
                    <a:pt x="6588" y="2286"/>
                  </a:lnTo>
                  <a:lnTo>
                    <a:pt x="6564" y="2307"/>
                  </a:lnTo>
                  <a:lnTo>
                    <a:pt x="6363" y="2397"/>
                  </a:lnTo>
                  <a:lnTo>
                    <a:pt x="6387" y="2431"/>
                  </a:lnTo>
                  <a:lnTo>
                    <a:pt x="6363" y="2459"/>
                  </a:lnTo>
                  <a:lnTo>
                    <a:pt x="6316" y="2480"/>
                  </a:lnTo>
                  <a:lnTo>
                    <a:pt x="6257" y="2473"/>
                  </a:lnTo>
                  <a:lnTo>
                    <a:pt x="6245" y="2459"/>
                  </a:lnTo>
                  <a:lnTo>
                    <a:pt x="6233" y="2397"/>
                  </a:lnTo>
                  <a:lnTo>
                    <a:pt x="6221" y="2383"/>
                  </a:lnTo>
                  <a:lnTo>
                    <a:pt x="6186" y="2362"/>
                  </a:lnTo>
                  <a:lnTo>
                    <a:pt x="6150" y="2300"/>
                  </a:lnTo>
                  <a:lnTo>
                    <a:pt x="6139" y="2238"/>
                  </a:lnTo>
                  <a:lnTo>
                    <a:pt x="6150" y="2197"/>
                  </a:lnTo>
                  <a:lnTo>
                    <a:pt x="6127" y="2203"/>
                  </a:lnTo>
                  <a:lnTo>
                    <a:pt x="6103" y="2203"/>
                  </a:lnTo>
                  <a:lnTo>
                    <a:pt x="6091" y="2203"/>
                  </a:lnTo>
                  <a:lnTo>
                    <a:pt x="6079" y="2217"/>
                  </a:lnTo>
                  <a:lnTo>
                    <a:pt x="6068" y="2197"/>
                  </a:lnTo>
                  <a:lnTo>
                    <a:pt x="6056" y="2197"/>
                  </a:lnTo>
                  <a:lnTo>
                    <a:pt x="6056" y="2197"/>
                  </a:lnTo>
                  <a:lnTo>
                    <a:pt x="6079" y="2183"/>
                  </a:lnTo>
                  <a:lnTo>
                    <a:pt x="6079" y="2169"/>
                  </a:lnTo>
                  <a:lnTo>
                    <a:pt x="6044" y="2155"/>
                  </a:lnTo>
                  <a:lnTo>
                    <a:pt x="6008" y="2155"/>
                  </a:lnTo>
                  <a:lnTo>
                    <a:pt x="5985" y="2155"/>
                  </a:lnTo>
                  <a:lnTo>
                    <a:pt x="5949" y="2169"/>
                  </a:lnTo>
                  <a:lnTo>
                    <a:pt x="5926" y="2148"/>
                  </a:lnTo>
                  <a:lnTo>
                    <a:pt x="5926" y="2121"/>
                  </a:lnTo>
                  <a:lnTo>
                    <a:pt x="5926" y="2100"/>
                  </a:lnTo>
                  <a:lnTo>
                    <a:pt x="5949" y="2072"/>
                  </a:lnTo>
                  <a:lnTo>
                    <a:pt x="5890" y="2100"/>
                  </a:lnTo>
                  <a:lnTo>
                    <a:pt x="5843" y="2128"/>
                  </a:lnTo>
                  <a:lnTo>
                    <a:pt x="5796" y="2148"/>
                  </a:lnTo>
                  <a:lnTo>
                    <a:pt x="5736" y="2134"/>
                  </a:lnTo>
                  <a:lnTo>
                    <a:pt x="5725" y="2155"/>
                  </a:lnTo>
                  <a:lnTo>
                    <a:pt x="5725" y="2162"/>
                  </a:lnTo>
                  <a:lnTo>
                    <a:pt x="5701" y="2169"/>
                  </a:lnTo>
                  <a:lnTo>
                    <a:pt x="5654" y="2169"/>
                  </a:lnTo>
                  <a:lnTo>
                    <a:pt x="5725" y="2245"/>
                  </a:lnTo>
                  <a:lnTo>
                    <a:pt x="5819" y="2314"/>
                  </a:lnTo>
                  <a:lnTo>
                    <a:pt x="5855" y="2342"/>
                  </a:lnTo>
                  <a:lnTo>
                    <a:pt x="5866" y="2369"/>
                  </a:lnTo>
                  <a:lnTo>
                    <a:pt x="5736" y="2355"/>
                  </a:lnTo>
                  <a:lnTo>
                    <a:pt x="5736" y="2369"/>
                  </a:lnTo>
                  <a:lnTo>
                    <a:pt x="5796" y="2383"/>
                  </a:lnTo>
                  <a:lnTo>
                    <a:pt x="5973" y="2397"/>
                  </a:lnTo>
                  <a:lnTo>
                    <a:pt x="5926" y="2369"/>
                  </a:lnTo>
                  <a:lnTo>
                    <a:pt x="5937" y="2355"/>
                  </a:lnTo>
                  <a:lnTo>
                    <a:pt x="5973" y="2349"/>
                  </a:lnTo>
                  <a:lnTo>
                    <a:pt x="6020" y="2355"/>
                  </a:lnTo>
                  <a:lnTo>
                    <a:pt x="6068" y="2369"/>
                  </a:lnTo>
                  <a:lnTo>
                    <a:pt x="6079" y="2383"/>
                  </a:lnTo>
                  <a:lnTo>
                    <a:pt x="6103" y="2445"/>
                  </a:lnTo>
                  <a:lnTo>
                    <a:pt x="6115" y="2466"/>
                  </a:lnTo>
                  <a:lnTo>
                    <a:pt x="6127" y="2480"/>
                  </a:lnTo>
                  <a:lnTo>
                    <a:pt x="6127" y="2500"/>
                  </a:lnTo>
                  <a:lnTo>
                    <a:pt x="6127" y="2521"/>
                  </a:lnTo>
                  <a:lnTo>
                    <a:pt x="6115" y="2528"/>
                  </a:lnTo>
                  <a:lnTo>
                    <a:pt x="6103" y="2528"/>
                  </a:lnTo>
                  <a:lnTo>
                    <a:pt x="6056" y="2549"/>
                  </a:lnTo>
                  <a:lnTo>
                    <a:pt x="5985" y="2563"/>
                  </a:lnTo>
                  <a:lnTo>
                    <a:pt x="5973" y="2576"/>
                  </a:lnTo>
                  <a:lnTo>
                    <a:pt x="5985" y="2590"/>
                  </a:lnTo>
                  <a:lnTo>
                    <a:pt x="6044" y="2611"/>
                  </a:lnTo>
                  <a:lnTo>
                    <a:pt x="6056" y="2632"/>
                  </a:lnTo>
                  <a:lnTo>
                    <a:pt x="5902" y="2673"/>
                  </a:lnTo>
                  <a:lnTo>
                    <a:pt x="5630" y="2645"/>
                  </a:lnTo>
                  <a:lnTo>
                    <a:pt x="5405" y="2570"/>
                  </a:lnTo>
                  <a:lnTo>
                    <a:pt x="5417" y="2473"/>
                  </a:lnTo>
                  <a:lnTo>
                    <a:pt x="5382" y="2487"/>
                  </a:lnTo>
                  <a:lnTo>
                    <a:pt x="5334" y="2494"/>
                  </a:lnTo>
                  <a:lnTo>
                    <a:pt x="5240" y="2494"/>
                  </a:lnTo>
                  <a:lnTo>
                    <a:pt x="5263" y="2500"/>
                  </a:lnTo>
                  <a:lnTo>
                    <a:pt x="5287" y="2507"/>
                  </a:lnTo>
                  <a:lnTo>
                    <a:pt x="5287" y="2521"/>
                  </a:lnTo>
                  <a:lnTo>
                    <a:pt x="5062" y="2494"/>
                  </a:lnTo>
                  <a:lnTo>
                    <a:pt x="5062" y="2507"/>
                  </a:lnTo>
                  <a:lnTo>
                    <a:pt x="5110" y="2535"/>
                  </a:lnTo>
                  <a:lnTo>
                    <a:pt x="5157" y="2576"/>
                  </a:lnTo>
                  <a:lnTo>
                    <a:pt x="5204" y="2611"/>
                  </a:lnTo>
                  <a:lnTo>
                    <a:pt x="5370" y="2645"/>
                  </a:lnTo>
                  <a:lnTo>
                    <a:pt x="5370" y="2687"/>
                  </a:lnTo>
                  <a:lnTo>
                    <a:pt x="5334" y="2735"/>
                  </a:lnTo>
                  <a:lnTo>
                    <a:pt x="5393" y="2770"/>
                  </a:lnTo>
                  <a:lnTo>
                    <a:pt x="5393" y="2742"/>
                  </a:lnTo>
                  <a:lnTo>
                    <a:pt x="5405" y="2728"/>
                  </a:lnTo>
                  <a:lnTo>
                    <a:pt x="5417" y="2715"/>
                  </a:lnTo>
                  <a:lnTo>
                    <a:pt x="5453" y="2701"/>
                  </a:lnTo>
                  <a:lnTo>
                    <a:pt x="5512" y="2735"/>
                  </a:lnTo>
                  <a:lnTo>
                    <a:pt x="5512" y="2763"/>
                  </a:lnTo>
                  <a:lnTo>
                    <a:pt x="5476" y="2791"/>
                  </a:lnTo>
                  <a:lnTo>
                    <a:pt x="5417" y="2811"/>
                  </a:lnTo>
                  <a:lnTo>
                    <a:pt x="5453" y="2839"/>
                  </a:lnTo>
                  <a:lnTo>
                    <a:pt x="5488" y="2853"/>
                  </a:lnTo>
                  <a:lnTo>
                    <a:pt x="5547" y="2860"/>
                  </a:lnTo>
                  <a:lnTo>
                    <a:pt x="5606" y="2860"/>
                  </a:lnTo>
                  <a:lnTo>
                    <a:pt x="5583" y="2880"/>
                  </a:lnTo>
                  <a:lnTo>
                    <a:pt x="5559" y="2887"/>
                  </a:lnTo>
                  <a:lnTo>
                    <a:pt x="5535" y="2887"/>
                  </a:lnTo>
                  <a:lnTo>
                    <a:pt x="5488" y="2887"/>
                  </a:lnTo>
                  <a:lnTo>
                    <a:pt x="5453" y="2894"/>
                  </a:lnTo>
                  <a:lnTo>
                    <a:pt x="5429" y="2901"/>
                  </a:lnTo>
                  <a:lnTo>
                    <a:pt x="5417" y="2915"/>
                  </a:lnTo>
                  <a:lnTo>
                    <a:pt x="5429" y="2915"/>
                  </a:lnTo>
                  <a:lnTo>
                    <a:pt x="5524" y="2915"/>
                  </a:lnTo>
                  <a:lnTo>
                    <a:pt x="5571" y="2901"/>
                  </a:lnTo>
                  <a:lnTo>
                    <a:pt x="5689" y="2860"/>
                  </a:lnTo>
                  <a:lnTo>
                    <a:pt x="5701" y="2894"/>
                  </a:lnTo>
                  <a:lnTo>
                    <a:pt x="5713" y="2929"/>
                  </a:lnTo>
                  <a:lnTo>
                    <a:pt x="5701" y="2963"/>
                  </a:lnTo>
                  <a:lnTo>
                    <a:pt x="5642" y="2977"/>
                  </a:lnTo>
                  <a:lnTo>
                    <a:pt x="5488" y="2956"/>
                  </a:lnTo>
                  <a:lnTo>
                    <a:pt x="5417" y="2949"/>
                  </a:lnTo>
                  <a:lnTo>
                    <a:pt x="5453" y="2977"/>
                  </a:lnTo>
                  <a:lnTo>
                    <a:pt x="5524" y="2991"/>
                  </a:lnTo>
                  <a:lnTo>
                    <a:pt x="5583" y="2998"/>
                  </a:lnTo>
                  <a:lnTo>
                    <a:pt x="5606" y="3005"/>
                  </a:lnTo>
                  <a:lnTo>
                    <a:pt x="5594" y="3039"/>
                  </a:lnTo>
                  <a:lnTo>
                    <a:pt x="5547" y="3039"/>
                  </a:lnTo>
                  <a:lnTo>
                    <a:pt x="5500" y="3032"/>
                  </a:lnTo>
                  <a:lnTo>
                    <a:pt x="5453" y="3025"/>
                  </a:lnTo>
                  <a:lnTo>
                    <a:pt x="5393" y="3039"/>
                  </a:lnTo>
                  <a:lnTo>
                    <a:pt x="5417" y="3046"/>
                  </a:lnTo>
                  <a:lnTo>
                    <a:pt x="5476" y="3053"/>
                  </a:lnTo>
                  <a:lnTo>
                    <a:pt x="5512" y="3067"/>
                  </a:lnTo>
                  <a:lnTo>
                    <a:pt x="5559" y="3087"/>
                  </a:lnTo>
                  <a:lnTo>
                    <a:pt x="5583" y="3094"/>
                  </a:lnTo>
                  <a:lnTo>
                    <a:pt x="5618" y="3087"/>
                  </a:lnTo>
                  <a:lnTo>
                    <a:pt x="5654" y="3074"/>
                  </a:lnTo>
                  <a:lnTo>
                    <a:pt x="5701" y="3136"/>
                  </a:lnTo>
                  <a:lnTo>
                    <a:pt x="5725" y="3163"/>
                  </a:lnTo>
                  <a:lnTo>
                    <a:pt x="5784" y="3212"/>
                  </a:lnTo>
                  <a:lnTo>
                    <a:pt x="5807" y="3233"/>
                  </a:lnTo>
                  <a:lnTo>
                    <a:pt x="5796" y="3246"/>
                  </a:lnTo>
                  <a:lnTo>
                    <a:pt x="5736" y="3253"/>
                  </a:lnTo>
                  <a:lnTo>
                    <a:pt x="5855" y="3274"/>
                  </a:lnTo>
                  <a:lnTo>
                    <a:pt x="5890" y="3274"/>
                  </a:lnTo>
                  <a:lnTo>
                    <a:pt x="5866" y="3253"/>
                  </a:lnTo>
                  <a:lnTo>
                    <a:pt x="5866" y="3239"/>
                  </a:lnTo>
                  <a:lnTo>
                    <a:pt x="5949" y="3246"/>
                  </a:lnTo>
                  <a:lnTo>
                    <a:pt x="6020" y="3253"/>
                  </a:lnTo>
                  <a:lnTo>
                    <a:pt x="6008" y="3281"/>
                  </a:lnTo>
                  <a:lnTo>
                    <a:pt x="5997" y="3288"/>
                  </a:lnTo>
                  <a:lnTo>
                    <a:pt x="6032" y="3288"/>
                  </a:lnTo>
                  <a:lnTo>
                    <a:pt x="6044" y="3295"/>
                  </a:lnTo>
                  <a:lnTo>
                    <a:pt x="6056" y="3302"/>
                  </a:lnTo>
                  <a:lnTo>
                    <a:pt x="6079" y="3302"/>
                  </a:lnTo>
                  <a:lnTo>
                    <a:pt x="6056" y="3308"/>
                  </a:lnTo>
                  <a:lnTo>
                    <a:pt x="6020" y="3329"/>
                  </a:lnTo>
                  <a:lnTo>
                    <a:pt x="5997" y="3336"/>
                  </a:lnTo>
                  <a:lnTo>
                    <a:pt x="6068" y="3329"/>
                  </a:lnTo>
                  <a:lnTo>
                    <a:pt x="6127" y="3322"/>
                  </a:lnTo>
                  <a:lnTo>
                    <a:pt x="6162" y="3329"/>
                  </a:lnTo>
                  <a:lnTo>
                    <a:pt x="6186" y="3364"/>
                  </a:lnTo>
                  <a:lnTo>
                    <a:pt x="6115" y="3350"/>
                  </a:lnTo>
                  <a:lnTo>
                    <a:pt x="6044" y="3350"/>
                  </a:lnTo>
                  <a:lnTo>
                    <a:pt x="5985" y="3364"/>
                  </a:lnTo>
                  <a:lnTo>
                    <a:pt x="5997" y="3398"/>
                  </a:lnTo>
                  <a:lnTo>
                    <a:pt x="6032" y="3384"/>
                  </a:lnTo>
                  <a:lnTo>
                    <a:pt x="6044" y="3384"/>
                  </a:lnTo>
                  <a:lnTo>
                    <a:pt x="6068" y="3391"/>
                  </a:lnTo>
                  <a:lnTo>
                    <a:pt x="6079" y="3412"/>
                  </a:lnTo>
                  <a:lnTo>
                    <a:pt x="6044" y="3412"/>
                  </a:lnTo>
                  <a:lnTo>
                    <a:pt x="5973" y="3426"/>
                  </a:lnTo>
                  <a:lnTo>
                    <a:pt x="5985" y="3426"/>
                  </a:lnTo>
                  <a:lnTo>
                    <a:pt x="6008" y="3433"/>
                  </a:lnTo>
                  <a:lnTo>
                    <a:pt x="6020" y="3440"/>
                  </a:lnTo>
                  <a:lnTo>
                    <a:pt x="5985" y="3447"/>
                  </a:lnTo>
                  <a:lnTo>
                    <a:pt x="5961" y="3460"/>
                  </a:lnTo>
                  <a:lnTo>
                    <a:pt x="5949" y="3481"/>
                  </a:lnTo>
                  <a:lnTo>
                    <a:pt x="5949" y="3502"/>
                  </a:lnTo>
                  <a:lnTo>
                    <a:pt x="5961" y="3495"/>
                  </a:lnTo>
                  <a:lnTo>
                    <a:pt x="5997" y="3474"/>
                  </a:lnTo>
                  <a:lnTo>
                    <a:pt x="6020" y="3467"/>
                  </a:lnTo>
                  <a:lnTo>
                    <a:pt x="6079" y="3467"/>
                  </a:lnTo>
                  <a:lnTo>
                    <a:pt x="6115" y="3481"/>
                  </a:lnTo>
                  <a:lnTo>
                    <a:pt x="6150" y="3481"/>
                  </a:lnTo>
                  <a:lnTo>
                    <a:pt x="6150" y="3460"/>
                  </a:lnTo>
                  <a:lnTo>
                    <a:pt x="6150" y="3447"/>
                  </a:lnTo>
                  <a:lnTo>
                    <a:pt x="6150" y="3433"/>
                  </a:lnTo>
                  <a:lnTo>
                    <a:pt x="6139" y="3419"/>
                  </a:lnTo>
                  <a:lnTo>
                    <a:pt x="6127" y="3412"/>
                  </a:lnTo>
                  <a:lnTo>
                    <a:pt x="6174" y="3405"/>
                  </a:lnTo>
                  <a:lnTo>
                    <a:pt x="6209" y="3412"/>
                  </a:lnTo>
                  <a:lnTo>
                    <a:pt x="6186" y="3454"/>
                  </a:lnTo>
                  <a:lnTo>
                    <a:pt x="6209" y="3495"/>
                  </a:lnTo>
                  <a:lnTo>
                    <a:pt x="6245" y="3536"/>
                  </a:lnTo>
                  <a:lnTo>
                    <a:pt x="6257" y="3578"/>
                  </a:lnTo>
                  <a:lnTo>
                    <a:pt x="6257" y="3585"/>
                  </a:lnTo>
                  <a:lnTo>
                    <a:pt x="6221" y="3619"/>
                  </a:lnTo>
                  <a:lnTo>
                    <a:pt x="6209" y="3633"/>
                  </a:lnTo>
                  <a:lnTo>
                    <a:pt x="6221" y="3640"/>
                  </a:lnTo>
                  <a:lnTo>
                    <a:pt x="6245" y="3633"/>
                  </a:lnTo>
                  <a:lnTo>
                    <a:pt x="6269" y="3612"/>
                  </a:lnTo>
                  <a:lnTo>
                    <a:pt x="6280" y="3592"/>
                  </a:lnTo>
                  <a:lnTo>
                    <a:pt x="6316" y="3619"/>
                  </a:lnTo>
                  <a:lnTo>
                    <a:pt x="6340" y="3654"/>
                  </a:lnTo>
                  <a:lnTo>
                    <a:pt x="6328" y="3688"/>
                  </a:lnTo>
                  <a:lnTo>
                    <a:pt x="6304" y="3723"/>
                  </a:lnTo>
                  <a:lnTo>
                    <a:pt x="6174" y="3813"/>
                  </a:lnTo>
                  <a:lnTo>
                    <a:pt x="6150" y="3840"/>
                  </a:lnTo>
                  <a:lnTo>
                    <a:pt x="6245" y="3820"/>
                  </a:lnTo>
                  <a:lnTo>
                    <a:pt x="6304" y="3778"/>
                  </a:lnTo>
                  <a:lnTo>
                    <a:pt x="6387" y="3688"/>
                  </a:lnTo>
                  <a:lnTo>
                    <a:pt x="6470" y="3723"/>
                  </a:lnTo>
                  <a:lnTo>
                    <a:pt x="6481" y="3730"/>
                  </a:lnTo>
                  <a:lnTo>
                    <a:pt x="6541" y="3737"/>
                  </a:lnTo>
                  <a:lnTo>
                    <a:pt x="6600" y="3744"/>
                  </a:lnTo>
                  <a:lnTo>
                    <a:pt x="6635" y="3744"/>
                  </a:lnTo>
                  <a:lnTo>
                    <a:pt x="6683" y="3757"/>
                  </a:lnTo>
                  <a:lnTo>
                    <a:pt x="6730" y="3785"/>
                  </a:lnTo>
                  <a:lnTo>
                    <a:pt x="6754" y="3806"/>
                  </a:lnTo>
                  <a:lnTo>
                    <a:pt x="6765" y="3854"/>
                  </a:lnTo>
                  <a:lnTo>
                    <a:pt x="6718" y="3882"/>
                  </a:lnTo>
                  <a:lnTo>
                    <a:pt x="6552" y="3965"/>
                  </a:lnTo>
                  <a:lnTo>
                    <a:pt x="6541" y="3971"/>
                  </a:lnTo>
                  <a:lnTo>
                    <a:pt x="6481" y="4034"/>
                  </a:lnTo>
                  <a:lnTo>
                    <a:pt x="6446" y="4061"/>
                  </a:lnTo>
                  <a:lnTo>
                    <a:pt x="6422" y="4082"/>
                  </a:lnTo>
                  <a:lnTo>
                    <a:pt x="6422" y="4096"/>
                  </a:lnTo>
                  <a:lnTo>
                    <a:pt x="6422" y="4110"/>
                  </a:lnTo>
                  <a:lnTo>
                    <a:pt x="6411" y="4130"/>
                  </a:lnTo>
                  <a:lnTo>
                    <a:pt x="6363" y="4172"/>
                  </a:lnTo>
                  <a:lnTo>
                    <a:pt x="6328" y="4186"/>
                  </a:lnTo>
                  <a:lnTo>
                    <a:pt x="6269" y="4179"/>
                  </a:lnTo>
                  <a:lnTo>
                    <a:pt x="6245" y="4172"/>
                  </a:lnTo>
                  <a:lnTo>
                    <a:pt x="6221" y="4165"/>
                  </a:lnTo>
                  <a:lnTo>
                    <a:pt x="6198" y="4165"/>
                  </a:lnTo>
                  <a:lnTo>
                    <a:pt x="6186" y="4158"/>
                  </a:lnTo>
                  <a:lnTo>
                    <a:pt x="6162" y="4158"/>
                  </a:lnTo>
                  <a:lnTo>
                    <a:pt x="6068" y="4186"/>
                  </a:lnTo>
                  <a:lnTo>
                    <a:pt x="6056" y="4199"/>
                  </a:lnTo>
                  <a:lnTo>
                    <a:pt x="6068" y="4206"/>
                  </a:lnTo>
                  <a:lnTo>
                    <a:pt x="6068" y="4213"/>
                  </a:lnTo>
                  <a:lnTo>
                    <a:pt x="6068" y="4220"/>
                  </a:lnTo>
                  <a:lnTo>
                    <a:pt x="6044" y="4234"/>
                  </a:lnTo>
                  <a:lnTo>
                    <a:pt x="6020" y="4227"/>
                  </a:lnTo>
                  <a:lnTo>
                    <a:pt x="5997" y="4234"/>
                  </a:lnTo>
                  <a:lnTo>
                    <a:pt x="5937" y="4275"/>
                  </a:lnTo>
                  <a:lnTo>
                    <a:pt x="5926" y="4262"/>
                  </a:lnTo>
                  <a:lnTo>
                    <a:pt x="5914" y="4262"/>
                  </a:lnTo>
                  <a:lnTo>
                    <a:pt x="5902" y="4275"/>
                  </a:lnTo>
                  <a:lnTo>
                    <a:pt x="5866" y="4282"/>
                  </a:lnTo>
                  <a:lnTo>
                    <a:pt x="5831" y="4275"/>
                  </a:lnTo>
                  <a:lnTo>
                    <a:pt x="5807" y="4262"/>
                  </a:lnTo>
                  <a:lnTo>
                    <a:pt x="5784" y="4248"/>
                  </a:lnTo>
                  <a:lnTo>
                    <a:pt x="5760" y="4241"/>
                  </a:lnTo>
                  <a:lnTo>
                    <a:pt x="5725" y="4220"/>
                  </a:lnTo>
                  <a:lnTo>
                    <a:pt x="5689" y="4199"/>
                  </a:lnTo>
                  <a:lnTo>
                    <a:pt x="5677" y="4192"/>
                  </a:lnTo>
                  <a:lnTo>
                    <a:pt x="5642" y="4172"/>
                  </a:lnTo>
                  <a:lnTo>
                    <a:pt x="5618" y="4172"/>
                  </a:lnTo>
                  <a:lnTo>
                    <a:pt x="5594" y="4179"/>
                  </a:lnTo>
                  <a:lnTo>
                    <a:pt x="5571" y="4172"/>
                  </a:lnTo>
                  <a:lnTo>
                    <a:pt x="5500" y="4151"/>
                  </a:lnTo>
                  <a:lnTo>
                    <a:pt x="5429" y="4130"/>
                  </a:lnTo>
                  <a:lnTo>
                    <a:pt x="5358" y="4123"/>
                  </a:lnTo>
                  <a:lnTo>
                    <a:pt x="5181" y="4144"/>
                  </a:lnTo>
                  <a:lnTo>
                    <a:pt x="4991" y="4179"/>
                  </a:lnTo>
                  <a:lnTo>
                    <a:pt x="4968" y="4186"/>
                  </a:lnTo>
                  <a:lnTo>
                    <a:pt x="4909" y="4220"/>
                  </a:lnTo>
                  <a:lnTo>
                    <a:pt x="4897" y="4227"/>
                  </a:lnTo>
                  <a:lnTo>
                    <a:pt x="4885" y="4234"/>
                  </a:lnTo>
                  <a:lnTo>
                    <a:pt x="4885" y="4241"/>
                  </a:lnTo>
                  <a:lnTo>
                    <a:pt x="4838" y="4248"/>
                  </a:lnTo>
                  <a:lnTo>
                    <a:pt x="4613" y="4317"/>
                  </a:lnTo>
                  <a:lnTo>
                    <a:pt x="4506" y="4338"/>
                  </a:lnTo>
                  <a:lnTo>
                    <a:pt x="4435" y="4344"/>
                  </a:lnTo>
                  <a:lnTo>
                    <a:pt x="4376" y="4338"/>
                  </a:lnTo>
                  <a:lnTo>
                    <a:pt x="4341" y="4331"/>
                  </a:lnTo>
                  <a:lnTo>
                    <a:pt x="4317" y="4331"/>
                  </a:lnTo>
                  <a:lnTo>
                    <a:pt x="4282" y="4317"/>
                  </a:lnTo>
                  <a:lnTo>
                    <a:pt x="4211" y="4275"/>
                  </a:lnTo>
                  <a:lnTo>
                    <a:pt x="4092" y="4144"/>
                  </a:lnTo>
                  <a:lnTo>
                    <a:pt x="4045" y="4172"/>
                  </a:lnTo>
                  <a:lnTo>
                    <a:pt x="3844" y="4248"/>
                  </a:lnTo>
                  <a:lnTo>
                    <a:pt x="3761" y="4289"/>
                  </a:lnTo>
                  <a:lnTo>
                    <a:pt x="3690" y="4310"/>
                  </a:lnTo>
                  <a:lnTo>
                    <a:pt x="3631" y="4317"/>
                  </a:lnTo>
                  <a:lnTo>
                    <a:pt x="3608" y="4310"/>
                  </a:lnTo>
                  <a:lnTo>
                    <a:pt x="3584" y="4296"/>
                  </a:lnTo>
                  <a:lnTo>
                    <a:pt x="3572" y="4282"/>
                  </a:lnTo>
                  <a:lnTo>
                    <a:pt x="3560" y="4275"/>
                  </a:lnTo>
                  <a:lnTo>
                    <a:pt x="3537" y="4275"/>
                  </a:lnTo>
                  <a:lnTo>
                    <a:pt x="3501" y="4303"/>
                  </a:lnTo>
                  <a:lnTo>
                    <a:pt x="3477" y="4331"/>
                  </a:lnTo>
                  <a:lnTo>
                    <a:pt x="3442" y="4331"/>
                  </a:lnTo>
                  <a:lnTo>
                    <a:pt x="3418" y="4331"/>
                  </a:lnTo>
                  <a:lnTo>
                    <a:pt x="3407" y="4324"/>
                  </a:lnTo>
                  <a:lnTo>
                    <a:pt x="3407" y="4310"/>
                  </a:lnTo>
                  <a:lnTo>
                    <a:pt x="3395" y="4310"/>
                  </a:lnTo>
                  <a:lnTo>
                    <a:pt x="3395" y="4303"/>
                  </a:lnTo>
                  <a:lnTo>
                    <a:pt x="3383" y="4296"/>
                  </a:lnTo>
                  <a:lnTo>
                    <a:pt x="3371" y="4289"/>
                  </a:lnTo>
                  <a:lnTo>
                    <a:pt x="3347" y="4282"/>
                  </a:lnTo>
                  <a:lnTo>
                    <a:pt x="3324" y="4275"/>
                  </a:lnTo>
                  <a:lnTo>
                    <a:pt x="3300" y="4282"/>
                  </a:lnTo>
                  <a:lnTo>
                    <a:pt x="3276" y="4289"/>
                  </a:lnTo>
                  <a:lnTo>
                    <a:pt x="3229" y="4310"/>
                  </a:lnTo>
                  <a:lnTo>
                    <a:pt x="3170" y="4275"/>
                  </a:lnTo>
                  <a:lnTo>
                    <a:pt x="3146" y="4255"/>
                  </a:lnTo>
                  <a:lnTo>
                    <a:pt x="3111" y="4206"/>
                  </a:lnTo>
                  <a:lnTo>
                    <a:pt x="3087" y="4186"/>
                  </a:lnTo>
                  <a:lnTo>
                    <a:pt x="3040" y="4179"/>
                  </a:lnTo>
                  <a:lnTo>
                    <a:pt x="2945" y="4165"/>
                  </a:lnTo>
                  <a:lnTo>
                    <a:pt x="2898" y="4151"/>
                  </a:lnTo>
                  <a:lnTo>
                    <a:pt x="2862" y="4130"/>
                  </a:lnTo>
                  <a:lnTo>
                    <a:pt x="2827" y="4096"/>
                  </a:lnTo>
                  <a:lnTo>
                    <a:pt x="2815" y="4061"/>
                  </a:lnTo>
                  <a:lnTo>
                    <a:pt x="2803" y="3985"/>
                  </a:lnTo>
                  <a:lnTo>
                    <a:pt x="2815" y="3965"/>
                  </a:lnTo>
                  <a:lnTo>
                    <a:pt x="2874" y="3937"/>
                  </a:lnTo>
                  <a:lnTo>
                    <a:pt x="2886" y="3916"/>
                  </a:lnTo>
                  <a:lnTo>
                    <a:pt x="2874" y="3902"/>
                  </a:lnTo>
                  <a:lnTo>
                    <a:pt x="2780" y="3840"/>
                  </a:lnTo>
                  <a:lnTo>
                    <a:pt x="2709" y="3868"/>
                  </a:lnTo>
                  <a:lnTo>
                    <a:pt x="2638" y="3882"/>
                  </a:lnTo>
                  <a:lnTo>
                    <a:pt x="2472" y="3902"/>
                  </a:lnTo>
                  <a:lnTo>
                    <a:pt x="2094" y="3923"/>
                  </a:lnTo>
                  <a:lnTo>
                    <a:pt x="1987" y="3937"/>
                  </a:lnTo>
                  <a:lnTo>
                    <a:pt x="1845" y="3999"/>
                  </a:lnTo>
                  <a:lnTo>
                    <a:pt x="1786" y="4013"/>
                  </a:lnTo>
                  <a:lnTo>
                    <a:pt x="1550" y="4047"/>
                  </a:lnTo>
                  <a:lnTo>
                    <a:pt x="1408" y="4075"/>
                  </a:lnTo>
                  <a:lnTo>
                    <a:pt x="1372" y="4047"/>
                  </a:lnTo>
                  <a:lnTo>
                    <a:pt x="1360" y="3923"/>
                  </a:lnTo>
                  <a:lnTo>
                    <a:pt x="1349" y="3896"/>
                  </a:lnTo>
                  <a:lnTo>
                    <a:pt x="1325" y="3875"/>
                  </a:lnTo>
                  <a:lnTo>
                    <a:pt x="1301" y="3868"/>
                  </a:lnTo>
                  <a:lnTo>
                    <a:pt x="1278" y="3854"/>
                  </a:lnTo>
                  <a:lnTo>
                    <a:pt x="1289" y="3826"/>
                  </a:lnTo>
                  <a:lnTo>
                    <a:pt x="1325" y="3806"/>
                  </a:lnTo>
                  <a:lnTo>
                    <a:pt x="1360" y="3750"/>
                  </a:lnTo>
                  <a:lnTo>
                    <a:pt x="1313" y="3695"/>
                  </a:lnTo>
                  <a:lnTo>
                    <a:pt x="1301" y="3640"/>
                  </a:lnTo>
                  <a:lnTo>
                    <a:pt x="1301" y="3564"/>
                  </a:lnTo>
                  <a:lnTo>
                    <a:pt x="1278" y="3523"/>
                  </a:lnTo>
                  <a:lnTo>
                    <a:pt x="1242" y="3467"/>
                  </a:lnTo>
                  <a:lnTo>
                    <a:pt x="1230" y="3426"/>
                  </a:lnTo>
                  <a:lnTo>
                    <a:pt x="1195" y="3398"/>
                  </a:lnTo>
                  <a:lnTo>
                    <a:pt x="1159" y="3364"/>
                  </a:lnTo>
                  <a:lnTo>
                    <a:pt x="1136" y="3329"/>
                  </a:lnTo>
                  <a:lnTo>
                    <a:pt x="1100" y="3302"/>
                  </a:lnTo>
                  <a:lnTo>
                    <a:pt x="1100" y="3274"/>
                  </a:lnTo>
                  <a:lnTo>
                    <a:pt x="1100" y="3233"/>
                  </a:lnTo>
                  <a:lnTo>
                    <a:pt x="1077" y="3108"/>
                  </a:lnTo>
                  <a:lnTo>
                    <a:pt x="1041" y="3067"/>
                  </a:lnTo>
                  <a:lnTo>
                    <a:pt x="1006" y="3039"/>
                  </a:lnTo>
                  <a:lnTo>
                    <a:pt x="970" y="2963"/>
                  </a:lnTo>
                  <a:lnTo>
                    <a:pt x="947" y="2949"/>
                  </a:lnTo>
                  <a:lnTo>
                    <a:pt x="887" y="2901"/>
                  </a:lnTo>
                  <a:lnTo>
                    <a:pt x="864" y="2887"/>
                  </a:lnTo>
                  <a:lnTo>
                    <a:pt x="828" y="2832"/>
                  </a:lnTo>
                  <a:lnTo>
                    <a:pt x="568" y="2611"/>
                  </a:lnTo>
                  <a:lnTo>
                    <a:pt x="485" y="2487"/>
                  </a:lnTo>
                  <a:lnTo>
                    <a:pt x="426" y="2418"/>
                  </a:lnTo>
                  <a:lnTo>
                    <a:pt x="391" y="2390"/>
                  </a:lnTo>
                  <a:lnTo>
                    <a:pt x="332" y="2300"/>
                  </a:lnTo>
                  <a:lnTo>
                    <a:pt x="308" y="2273"/>
                  </a:lnTo>
                  <a:lnTo>
                    <a:pt x="261" y="2259"/>
                  </a:lnTo>
                  <a:lnTo>
                    <a:pt x="142" y="2224"/>
                  </a:lnTo>
                  <a:lnTo>
                    <a:pt x="142" y="2203"/>
                  </a:lnTo>
                  <a:lnTo>
                    <a:pt x="201" y="2141"/>
                  </a:lnTo>
                  <a:lnTo>
                    <a:pt x="272" y="2128"/>
                  </a:lnTo>
                  <a:lnTo>
                    <a:pt x="355" y="2100"/>
                  </a:lnTo>
                  <a:lnTo>
                    <a:pt x="462" y="2072"/>
                  </a:lnTo>
                  <a:lnTo>
                    <a:pt x="485" y="2065"/>
                  </a:lnTo>
                  <a:lnTo>
                    <a:pt x="497" y="2045"/>
                  </a:lnTo>
                  <a:lnTo>
                    <a:pt x="497" y="2010"/>
                  </a:lnTo>
                  <a:lnTo>
                    <a:pt x="497" y="1976"/>
                  </a:lnTo>
                  <a:lnTo>
                    <a:pt x="473" y="1941"/>
                  </a:lnTo>
                  <a:lnTo>
                    <a:pt x="462" y="1927"/>
                  </a:lnTo>
                  <a:lnTo>
                    <a:pt x="462" y="1907"/>
                  </a:lnTo>
                  <a:lnTo>
                    <a:pt x="462" y="1865"/>
                  </a:lnTo>
                  <a:lnTo>
                    <a:pt x="462" y="1844"/>
                  </a:lnTo>
                  <a:lnTo>
                    <a:pt x="450" y="1824"/>
                  </a:lnTo>
                  <a:lnTo>
                    <a:pt x="426" y="1803"/>
                  </a:lnTo>
                  <a:lnTo>
                    <a:pt x="379" y="1755"/>
                  </a:lnTo>
                  <a:lnTo>
                    <a:pt x="320" y="1672"/>
                  </a:lnTo>
                  <a:lnTo>
                    <a:pt x="308" y="1658"/>
                  </a:lnTo>
                  <a:lnTo>
                    <a:pt x="320" y="1630"/>
                  </a:lnTo>
                  <a:lnTo>
                    <a:pt x="308" y="1540"/>
                  </a:lnTo>
                  <a:lnTo>
                    <a:pt x="308" y="1534"/>
                  </a:lnTo>
                  <a:lnTo>
                    <a:pt x="391" y="1430"/>
                  </a:lnTo>
                  <a:lnTo>
                    <a:pt x="556" y="1389"/>
                  </a:lnTo>
                  <a:lnTo>
                    <a:pt x="627" y="1389"/>
                  </a:lnTo>
                  <a:lnTo>
                    <a:pt x="698" y="1368"/>
                  </a:lnTo>
                  <a:lnTo>
                    <a:pt x="674" y="1326"/>
                  </a:lnTo>
                  <a:lnTo>
                    <a:pt x="663" y="1313"/>
                  </a:lnTo>
                  <a:lnTo>
                    <a:pt x="651" y="1306"/>
                  </a:lnTo>
                  <a:lnTo>
                    <a:pt x="604" y="1292"/>
                  </a:lnTo>
                  <a:lnTo>
                    <a:pt x="639" y="1250"/>
                  </a:lnTo>
                  <a:lnTo>
                    <a:pt x="651" y="1078"/>
                  </a:lnTo>
                  <a:lnTo>
                    <a:pt x="615" y="1022"/>
                  </a:lnTo>
                  <a:lnTo>
                    <a:pt x="615" y="1009"/>
                  </a:lnTo>
                  <a:lnTo>
                    <a:pt x="592" y="988"/>
                  </a:lnTo>
                  <a:lnTo>
                    <a:pt x="580" y="974"/>
                  </a:lnTo>
                  <a:lnTo>
                    <a:pt x="592" y="947"/>
                  </a:lnTo>
                  <a:lnTo>
                    <a:pt x="450" y="829"/>
                  </a:lnTo>
                  <a:lnTo>
                    <a:pt x="178" y="857"/>
                  </a:lnTo>
                  <a:lnTo>
                    <a:pt x="142" y="843"/>
                  </a:lnTo>
                  <a:lnTo>
                    <a:pt x="36" y="843"/>
                  </a:lnTo>
                  <a:lnTo>
                    <a:pt x="12" y="836"/>
                  </a:lnTo>
                  <a:lnTo>
                    <a:pt x="0" y="822"/>
                  </a:lnTo>
                  <a:lnTo>
                    <a:pt x="0" y="788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6" name="Google Shape;602;p22">
              <a:extLst>
                <a:ext uri="{FF2B5EF4-FFF2-40B4-BE49-F238E27FC236}">
                  <a16:creationId xmlns:a16="http://schemas.microsoft.com/office/drawing/2014/main" id="{843E9FE4-0985-635D-156B-F89F1F6DAFA8}"/>
                </a:ext>
              </a:extLst>
            </p:cNvPr>
            <p:cNvSpPr/>
            <p:nvPr/>
          </p:nvSpPr>
          <p:spPr>
            <a:xfrm flipH="1">
              <a:off x="3835425" y="2697687"/>
              <a:ext cx="380180" cy="517574"/>
            </a:xfrm>
            <a:custGeom>
              <a:avLst/>
              <a:gdLst/>
              <a:ahLst/>
              <a:cxnLst/>
              <a:rect l="l" t="t" r="r" b="b"/>
              <a:pathLst>
                <a:path w="6245" h="5430" extrusionOk="0">
                  <a:moveTo>
                    <a:pt x="24" y="2591"/>
                  </a:moveTo>
                  <a:lnTo>
                    <a:pt x="36" y="2563"/>
                  </a:lnTo>
                  <a:lnTo>
                    <a:pt x="59" y="2536"/>
                  </a:lnTo>
                  <a:lnTo>
                    <a:pt x="83" y="2508"/>
                  </a:lnTo>
                  <a:lnTo>
                    <a:pt x="166" y="2404"/>
                  </a:lnTo>
                  <a:lnTo>
                    <a:pt x="237" y="2370"/>
                  </a:lnTo>
                  <a:lnTo>
                    <a:pt x="272" y="2356"/>
                  </a:lnTo>
                  <a:lnTo>
                    <a:pt x="296" y="2342"/>
                  </a:lnTo>
                  <a:lnTo>
                    <a:pt x="331" y="2335"/>
                  </a:lnTo>
                  <a:lnTo>
                    <a:pt x="355" y="2335"/>
                  </a:lnTo>
                  <a:lnTo>
                    <a:pt x="390" y="2335"/>
                  </a:lnTo>
                  <a:lnTo>
                    <a:pt x="497" y="2363"/>
                  </a:lnTo>
                  <a:lnTo>
                    <a:pt x="532" y="2370"/>
                  </a:lnTo>
                  <a:lnTo>
                    <a:pt x="544" y="2384"/>
                  </a:lnTo>
                  <a:lnTo>
                    <a:pt x="568" y="2418"/>
                  </a:lnTo>
                  <a:lnTo>
                    <a:pt x="580" y="2432"/>
                  </a:lnTo>
                  <a:lnTo>
                    <a:pt x="603" y="2439"/>
                  </a:lnTo>
                  <a:lnTo>
                    <a:pt x="627" y="2466"/>
                  </a:lnTo>
                  <a:lnTo>
                    <a:pt x="651" y="2473"/>
                  </a:lnTo>
                  <a:lnTo>
                    <a:pt x="674" y="2480"/>
                  </a:lnTo>
                  <a:lnTo>
                    <a:pt x="698" y="2473"/>
                  </a:lnTo>
                  <a:lnTo>
                    <a:pt x="722" y="2466"/>
                  </a:lnTo>
                  <a:lnTo>
                    <a:pt x="757" y="2473"/>
                  </a:lnTo>
                  <a:lnTo>
                    <a:pt x="804" y="2466"/>
                  </a:lnTo>
                  <a:lnTo>
                    <a:pt x="840" y="2460"/>
                  </a:lnTo>
                  <a:lnTo>
                    <a:pt x="970" y="2390"/>
                  </a:lnTo>
                  <a:lnTo>
                    <a:pt x="1029" y="2404"/>
                  </a:lnTo>
                  <a:lnTo>
                    <a:pt x="1053" y="2370"/>
                  </a:lnTo>
                  <a:lnTo>
                    <a:pt x="1076" y="2363"/>
                  </a:lnTo>
                  <a:lnTo>
                    <a:pt x="1159" y="2335"/>
                  </a:lnTo>
                  <a:lnTo>
                    <a:pt x="1159" y="2314"/>
                  </a:lnTo>
                  <a:lnTo>
                    <a:pt x="1254" y="2321"/>
                  </a:lnTo>
                  <a:lnTo>
                    <a:pt x="1348" y="2328"/>
                  </a:lnTo>
                  <a:lnTo>
                    <a:pt x="1455" y="2342"/>
                  </a:lnTo>
                  <a:lnTo>
                    <a:pt x="1538" y="2342"/>
                  </a:lnTo>
                  <a:lnTo>
                    <a:pt x="1573" y="2321"/>
                  </a:lnTo>
                  <a:lnTo>
                    <a:pt x="1561" y="2252"/>
                  </a:lnTo>
                  <a:lnTo>
                    <a:pt x="1289" y="1900"/>
                  </a:lnTo>
                  <a:lnTo>
                    <a:pt x="1254" y="1817"/>
                  </a:lnTo>
                  <a:lnTo>
                    <a:pt x="1242" y="1727"/>
                  </a:lnTo>
                  <a:lnTo>
                    <a:pt x="1289" y="1631"/>
                  </a:lnTo>
                  <a:lnTo>
                    <a:pt x="1242" y="1624"/>
                  </a:lnTo>
                  <a:lnTo>
                    <a:pt x="1254" y="1610"/>
                  </a:lnTo>
                  <a:lnTo>
                    <a:pt x="1289" y="1589"/>
                  </a:lnTo>
                  <a:lnTo>
                    <a:pt x="1266" y="1555"/>
                  </a:lnTo>
                  <a:lnTo>
                    <a:pt x="1206" y="1513"/>
                  </a:lnTo>
                  <a:lnTo>
                    <a:pt x="1195" y="1486"/>
                  </a:lnTo>
                  <a:lnTo>
                    <a:pt x="1195" y="1472"/>
                  </a:lnTo>
                  <a:lnTo>
                    <a:pt x="1218" y="1465"/>
                  </a:lnTo>
                  <a:lnTo>
                    <a:pt x="1254" y="1458"/>
                  </a:lnTo>
                  <a:lnTo>
                    <a:pt x="1266" y="1444"/>
                  </a:lnTo>
                  <a:lnTo>
                    <a:pt x="1277" y="1430"/>
                  </a:lnTo>
                  <a:lnTo>
                    <a:pt x="1277" y="1417"/>
                  </a:lnTo>
                  <a:lnTo>
                    <a:pt x="1266" y="1410"/>
                  </a:lnTo>
                  <a:lnTo>
                    <a:pt x="1266" y="1403"/>
                  </a:lnTo>
                  <a:lnTo>
                    <a:pt x="1325" y="1355"/>
                  </a:lnTo>
                  <a:lnTo>
                    <a:pt x="1337" y="1334"/>
                  </a:lnTo>
                  <a:lnTo>
                    <a:pt x="1313" y="1299"/>
                  </a:lnTo>
                  <a:lnTo>
                    <a:pt x="1266" y="1285"/>
                  </a:lnTo>
                  <a:lnTo>
                    <a:pt x="1218" y="1279"/>
                  </a:lnTo>
                  <a:lnTo>
                    <a:pt x="1183" y="1265"/>
                  </a:lnTo>
                  <a:lnTo>
                    <a:pt x="1159" y="1244"/>
                  </a:lnTo>
                  <a:lnTo>
                    <a:pt x="1147" y="1216"/>
                  </a:lnTo>
                  <a:lnTo>
                    <a:pt x="1100" y="1189"/>
                  </a:lnTo>
                  <a:lnTo>
                    <a:pt x="1088" y="1154"/>
                  </a:lnTo>
                  <a:lnTo>
                    <a:pt x="1112" y="1051"/>
                  </a:lnTo>
                  <a:lnTo>
                    <a:pt x="1112" y="1016"/>
                  </a:lnTo>
                  <a:lnTo>
                    <a:pt x="1100" y="988"/>
                  </a:lnTo>
                  <a:lnTo>
                    <a:pt x="1076" y="968"/>
                  </a:lnTo>
                  <a:lnTo>
                    <a:pt x="1029" y="954"/>
                  </a:lnTo>
                  <a:lnTo>
                    <a:pt x="1053" y="940"/>
                  </a:lnTo>
                  <a:lnTo>
                    <a:pt x="1041" y="919"/>
                  </a:lnTo>
                  <a:lnTo>
                    <a:pt x="1041" y="906"/>
                  </a:lnTo>
                  <a:lnTo>
                    <a:pt x="1029" y="878"/>
                  </a:lnTo>
                  <a:lnTo>
                    <a:pt x="1076" y="802"/>
                  </a:lnTo>
                  <a:lnTo>
                    <a:pt x="1088" y="788"/>
                  </a:lnTo>
                  <a:lnTo>
                    <a:pt x="1064" y="774"/>
                  </a:lnTo>
                  <a:lnTo>
                    <a:pt x="970" y="754"/>
                  </a:lnTo>
                  <a:lnTo>
                    <a:pt x="958" y="740"/>
                  </a:lnTo>
                  <a:lnTo>
                    <a:pt x="970" y="726"/>
                  </a:lnTo>
                  <a:lnTo>
                    <a:pt x="1017" y="678"/>
                  </a:lnTo>
                  <a:lnTo>
                    <a:pt x="1029" y="650"/>
                  </a:lnTo>
                  <a:lnTo>
                    <a:pt x="1029" y="602"/>
                  </a:lnTo>
                  <a:lnTo>
                    <a:pt x="982" y="464"/>
                  </a:lnTo>
                  <a:lnTo>
                    <a:pt x="1005" y="104"/>
                  </a:lnTo>
                  <a:lnTo>
                    <a:pt x="1029" y="56"/>
                  </a:lnTo>
                  <a:lnTo>
                    <a:pt x="1029" y="56"/>
                  </a:lnTo>
                  <a:lnTo>
                    <a:pt x="1064" y="63"/>
                  </a:lnTo>
                  <a:lnTo>
                    <a:pt x="1218" y="28"/>
                  </a:lnTo>
                  <a:lnTo>
                    <a:pt x="1348" y="1"/>
                  </a:lnTo>
                  <a:lnTo>
                    <a:pt x="1384" y="8"/>
                  </a:lnTo>
                  <a:lnTo>
                    <a:pt x="1467" y="15"/>
                  </a:lnTo>
                  <a:lnTo>
                    <a:pt x="1538" y="35"/>
                  </a:lnTo>
                  <a:lnTo>
                    <a:pt x="1679" y="15"/>
                  </a:lnTo>
                  <a:lnTo>
                    <a:pt x="1762" y="15"/>
                  </a:lnTo>
                  <a:lnTo>
                    <a:pt x="1904" y="42"/>
                  </a:lnTo>
                  <a:lnTo>
                    <a:pt x="1987" y="49"/>
                  </a:lnTo>
                  <a:lnTo>
                    <a:pt x="2034" y="49"/>
                  </a:lnTo>
                  <a:lnTo>
                    <a:pt x="2105" y="63"/>
                  </a:lnTo>
                  <a:lnTo>
                    <a:pt x="2141" y="84"/>
                  </a:lnTo>
                  <a:lnTo>
                    <a:pt x="2235" y="104"/>
                  </a:lnTo>
                  <a:lnTo>
                    <a:pt x="2247" y="146"/>
                  </a:lnTo>
                  <a:lnTo>
                    <a:pt x="2413" y="284"/>
                  </a:lnTo>
                  <a:lnTo>
                    <a:pt x="2436" y="312"/>
                  </a:lnTo>
                  <a:lnTo>
                    <a:pt x="2436" y="325"/>
                  </a:lnTo>
                  <a:lnTo>
                    <a:pt x="2448" y="332"/>
                  </a:lnTo>
                  <a:lnTo>
                    <a:pt x="2472" y="339"/>
                  </a:lnTo>
                  <a:lnTo>
                    <a:pt x="2507" y="346"/>
                  </a:lnTo>
                  <a:lnTo>
                    <a:pt x="2555" y="339"/>
                  </a:lnTo>
                  <a:lnTo>
                    <a:pt x="2637" y="319"/>
                  </a:lnTo>
                  <a:lnTo>
                    <a:pt x="2756" y="346"/>
                  </a:lnTo>
                  <a:lnTo>
                    <a:pt x="2791" y="367"/>
                  </a:lnTo>
                  <a:lnTo>
                    <a:pt x="2839" y="388"/>
                  </a:lnTo>
                  <a:lnTo>
                    <a:pt x="2909" y="401"/>
                  </a:lnTo>
                  <a:lnTo>
                    <a:pt x="2969" y="401"/>
                  </a:lnTo>
                  <a:lnTo>
                    <a:pt x="3016" y="395"/>
                  </a:lnTo>
                  <a:lnTo>
                    <a:pt x="3063" y="395"/>
                  </a:lnTo>
                  <a:lnTo>
                    <a:pt x="3111" y="415"/>
                  </a:lnTo>
                  <a:lnTo>
                    <a:pt x="3193" y="457"/>
                  </a:lnTo>
                  <a:lnTo>
                    <a:pt x="3288" y="519"/>
                  </a:lnTo>
                  <a:lnTo>
                    <a:pt x="3323" y="574"/>
                  </a:lnTo>
                  <a:lnTo>
                    <a:pt x="3252" y="595"/>
                  </a:lnTo>
                  <a:lnTo>
                    <a:pt x="3205" y="650"/>
                  </a:lnTo>
                  <a:lnTo>
                    <a:pt x="3323" y="781"/>
                  </a:lnTo>
                  <a:lnTo>
                    <a:pt x="3335" y="816"/>
                  </a:lnTo>
                  <a:lnTo>
                    <a:pt x="3347" y="843"/>
                  </a:lnTo>
                  <a:lnTo>
                    <a:pt x="3288" y="913"/>
                  </a:lnTo>
                  <a:lnTo>
                    <a:pt x="3252" y="947"/>
                  </a:lnTo>
                  <a:lnTo>
                    <a:pt x="3252" y="982"/>
                  </a:lnTo>
                  <a:lnTo>
                    <a:pt x="3276" y="1016"/>
                  </a:lnTo>
                  <a:lnTo>
                    <a:pt x="3347" y="1071"/>
                  </a:lnTo>
                  <a:lnTo>
                    <a:pt x="3430" y="1154"/>
                  </a:lnTo>
                  <a:lnTo>
                    <a:pt x="3477" y="1341"/>
                  </a:lnTo>
                  <a:lnTo>
                    <a:pt x="3477" y="1361"/>
                  </a:lnTo>
                  <a:lnTo>
                    <a:pt x="3584" y="1465"/>
                  </a:lnTo>
                  <a:lnTo>
                    <a:pt x="3607" y="1520"/>
                  </a:lnTo>
                  <a:lnTo>
                    <a:pt x="3631" y="1541"/>
                  </a:lnTo>
                  <a:lnTo>
                    <a:pt x="3655" y="1562"/>
                  </a:lnTo>
                  <a:lnTo>
                    <a:pt x="3832" y="1617"/>
                  </a:lnTo>
                  <a:lnTo>
                    <a:pt x="3915" y="1672"/>
                  </a:lnTo>
                  <a:lnTo>
                    <a:pt x="3950" y="1693"/>
                  </a:lnTo>
                  <a:lnTo>
                    <a:pt x="4009" y="1803"/>
                  </a:lnTo>
                  <a:lnTo>
                    <a:pt x="4128" y="1879"/>
                  </a:lnTo>
                  <a:lnTo>
                    <a:pt x="4210" y="1990"/>
                  </a:lnTo>
                  <a:lnTo>
                    <a:pt x="4246" y="2142"/>
                  </a:lnTo>
                  <a:lnTo>
                    <a:pt x="4293" y="2280"/>
                  </a:lnTo>
                  <a:lnTo>
                    <a:pt x="4329" y="2321"/>
                  </a:lnTo>
                  <a:lnTo>
                    <a:pt x="4423" y="2404"/>
                  </a:lnTo>
                  <a:lnTo>
                    <a:pt x="4506" y="2439"/>
                  </a:lnTo>
                  <a:lnTo>
                    <a:pt x="4530" y="2480"/>
                  </a:lnTo>
                  <a:lnTo>
                    <a:pt x="4613" y="2542"/>
                  </a:lnTo>
                  <a:lnTo>
                    <a:pt x="4636" y="2577"/>
                  </a:lnTo>
                  <a:lnTo>
                    <a:pt x="4707" y="2639"/>
                  </a:lnTo>
                  <a:lnTo>
                    <a:pt x="4896" y="2770"/>
                  </a:lnTo>
                  <a:lnTo>
                    <a:pt x="4837" y="2832"/>
                  </a:lnTo>
                  <a:lnTo>
                    <a:pt x="4837" y="2853"/>
                  </a:lnTo>
                  <a:lnTo>
                    <a:pt x="4956" y="2888"/>
                  </a:lnTo>
                  <a:lnTo>
                    <a:pt x="5003" y="2902"/>
                  </a:lnTo>
                  <a:lnTo>
                    <a:pt x="5027" y="2929"/>
                  </a:lnTo>
                  <a:lnTo>
                    <a:pt x="5086" y="3019"/>
                  </a:lnTo>
                  <a:lnTo>
                    <a:pt x="5121" y="3047"/>
                  </a:lnTo>
                  <a:lnTo>
                    <a:pt x="5180" y="3116"/>
                  </a:lnTo>
                  <a:lnTo>
                    <a:pt x="5263" y="3240"/>
                  </a:lnTo>
                  <a:lnTo>
                    <a:pt x="5523" y="3461"/>
                  </a:lnTo>
                  <a:lnTo>
                    <a:pt x="5559" y="3516"/>
                  </a:lnTo>
                  <a:lnTo>
                    <a:pt x="5582" y="3530"/>
                  </a:lnTo>
                  <a:lnTo>
                    <a:pt x="5642" y="3578"/>
                  </a:lnTo>
                  <a:lnTo>
                    <a:pt x="5665" y="3592"/>
                  </a:lnTo>
                  <a:lnTo>
                    <a:pt x="5701" y="3668"/>
                  </a:lnTo>
                  <a:lnTo>
                    <a:pt x="5736" y="3696"/>
                  </a:lnTo>
                  <a:lnTo>
                    <a:pt x="5772" y="3737"/>
                  </a:lnTo>
                  <a:lnTo>
                    <a:pt x="5795" y="3862"/>
                  </a:lnTo>
                  <a:lnTo>
                    <a:pt x="5795" y="3903"/>
                  </a:lnTo>
                  <a:lnTo>
                    <a:pt x="5795" y="3931"/>
                  </a:lnTo>
                  <a:lnTo>
                    <a:pt x="5831" y="3958"/>
                  </a:lnTo>
                  <a:lnTo>
                    <a:pt x="5854" y="3993"/>
                  </a:lnTo>
                  <a:lnTo>
                    <a:pt x="5890" y="4027"/>
                  </a:lnTo>
                  <a:lnTo>
                    <a:pt x="5925" y="4055"/>
                  </a:lnTo>
                  <a:lnTo>
                    <a:pt x="5937" y="4096"/>
                  </a:lnTo>
                  <a:lnTo>
                    <a:pt x="5973" y="4152"/>
                  </a:lnTo>
                  <a:lnTo>
                    <a:pt x="5996" y="4193"/>
                  </a:lnTo>
                  <a:lnTo>
                    <a:pt x="5996" y="4269"/>
                  </a:lnTo>
                  <a:lnTo>
                    <a:pt x="6008" y="4324"/>
                  </a:lnTo>
                  <a:lnTo>
                    <a:pt x="6055" y="4379"/>
                  </a:lnTo>
                  <a:lnTo>
                    <a:pt x="6020" y="4435"/>
                  </a:lnTo>
                  <a:lnTo>
                    <a:pt x="5984" y="4455"/>
                  </a:lnTo>
                  <a:lnTo>
                    <a:pt x="5973" y="4483"/>
                  </a:lnTo>
                  <a:lnTo>
                    <a:pt x="5996" y="4497"/>
                  </a:lnTo>
                  <a:lnTo>
                    <a:pt x="6020" y="4504"/>
                  </a:lnTo>
                  <a:lnTo>
                    <a:pt x="6044" y="4525"/>
                  </a:lnTo>
                  <a:lnTo>
                    <a:pt x="6055" y="4552"/>
                  </a:lnTo>
                  <a:lnTo>
                    <a:pt x="6067" y="4676"/>
                  </a:lnTo>
                  <a:lnTo>
                    <a:pt x="6103" y="4704"/>
                  </a:lnTo>
                  <a:lnTo>
                    <a:pt x="6162" y="4725"/>
                  </a:lnTo>
                  <a:lnTo>
                    <a:pt x="6174" y="4780"/>
                  </a:lnTo>
                  <a:lnTo>
                    <a:pt x="6162" y="4815"/>
                  </a:lnTo>
                  <a:lnTo>
                    <a:pt x="6186" y="4877"/>
                  </a:lnTo>
                  <a:lnTo>
                    <a:pt x="6221" y="4897"/>
                  </a:lnTo>
                  <a:lnTo>
                    <a:pt x="6233" y="4918"/>
                  </a:lnTo>
                  <a:lnTo>
                    <a:pt x="6245" y="4946"/>
                  </a:lnTo>
                  <a:lnTo>
                    <a:pt x="6245" y="4967"/>
                  </a:lnTo>
                  <a:lnTo>
                    <a:pt x="6174" y="5008"/>
                  </a:lnTo>
                  <a:lnTo>
                    <a:pt x="6115" y="5015"/>
                  </a:lnTo>
                  <a:lnTo>
                    <a:pt x="6067" y="5063"/>
                  </a:lnTo>
                  <a:lnTo>
                    <a:pt x="5984" y="5105"/>
                  </a:lnTo>
                  <a:lnTo>
                    <a:pt x="5925" y="5194"/>
                  </a:lnTo>
                  <a:lnTo>
                    <a:pt x="5925" y="5339"/>
                  </a:lnTo>
                  <a:lnTo>
                    <a:pt x="5819" y="5291"/>
                  </a:lnTo>
                  <a:lnTo>
                    <a:pt x="5772" y="5291"/>
                  </a:lnTo>
                  <a:lnTo>
                    <a:pt x="5712" y="5298"/>
                  </a:lnTo>
                  <a:lnTo>
                    <a:pt x="5677" y="5319"/>
                  </a:lnTo>
                  <a:lnTo>
                    <a:pt x="5630" y="5339"/>
                  </a:lnTo>
                  <a:lnTo>
                    <a:pt x="5559" y="5360"/>
                  </a:lnTo>
                  <a:lnTo>
                    <a:pt x="5251" y="5422"/>
                  </a:lnTo>
                  <a:lnTo>
                    <a:pt x="5145" y="5429"/>
                  </a:lnTo>
                  <a:lnTo>
                    <a:pt x="5097" y="5422"/>
                  </a:lnTo>
                  <a:lnTo>
                    <a:pt x="5062" y="5395"/>
                  </a:lnTo>
                  <a:lnTo>
                    <a:pt x="4979" y="5298"/>
                  </a:lnTo>
                  <a:lnTo>
                    <a:pt x="4837" y="5208"/>
                  </a:lnTo>
                  <a:lnTo>
                    <a:pt x="4459" y="5029"/>
                  </a:lnTo>
                  <a:lnTo>
                    <a:pt x="4388" y="4980"/>
                  </a:lnTo>
                  <a:lnTo>
                    <a:pt x="4364" y="4904"/>
                  </a:lnTo>
                  <a:lnTo>
                    <a:pt x="4270" y="4849"/>
                  </a:lnTo>
                  <a:lnTo>
                    <a:pt x="4246" y="4766"/>
                  </a:lnTo>
                  <a:lnTo>
                    <a:pt x="4163" y="4663"/>
                  </a:lnTo>
                  <a:lnTo>
                    <a:pt x="4057" y="4559"/>
                  </a:lnTo>
                  <a:lnTo>
                    <a:pt x="3950" y="4476"/>
                  </a:lnTo>
                  <a:lnTo>
                    <a:pt x="3867" y="4407"/>
                  </a:lnTo>
                  <a:lnTo>
                    <a:pt x="3820" y="4379"/>
                  </a:lnTo>
                  <a:lnTo>
                    <a:pt x="3773" y="4373"/>
                  </a:lnTo>
                  <a:lnTo>
                    <a:pt x="3726" y="4373"/>
                  </a:lnTo>
                  <a:lnTo>
                    <a:pt x="3690" y="4379"/>
                  </a:lnTo>
                  <a:lnTo>
                    <a:pt x="3655" y="4379"/>
                  </a:lnTo>
                  <a:lnTo>
                    <a:pt x="3619" y="4373"/>
                  </a:lnTo>
                  <a:lnTo>
                    <a:pt x="3584" y="4359"/>
                  </a:lnTo>
                  <a:lnTo>
                    <a:pt x="3548" y="4345"/>
                  </a:lnTo>
                  <a:lnTo>
                    <a:pt x="3465" y="4338"/>
                  </a:lnTo>
                  <a:lnTo>
                    <a:pt x="3442" y="4324"/>
                  </a:lnTo>
                  <a:lnTo>
                    <a:pt x="3418" y="4310"/>
                  </a:lnTo>
                  <a:lnTo>
                    <a:pt x="3394" y="4283"/>
                  </a:lnTo>
                  <a:lnTo>
                    <a:pt x="3371" y="4276"/>
                  </a:lnTo>
                  <a:lnTo>
                    <a:pt x="3347" y="4269"/>
                  </a:lnTo>
                  <a:lnTo>
                    <a:pt x="3241" y="4255"/>
                  </a:lnTo>
                  <a:lnTo>
                    <a:pt x="3193" y="4262"/>
                  </a:lnTo>
                  <a:lnTo>
                    <a:pt x="3158" y="4276"/>
                  </a:lnTo>
                  <a:lnTo>
                    <a:pt x="3087" y="4304"/>
                  </a:lnTo>
                  <a:lnTo>
                    <a:pt x="3028" y="4324"/>
                  </a:lnTo>
                  <a:lnTo>
                    <a:pt x="2980" y="4345"/>
                  </a:lnTo>
                  <a:lnTo>
                    <a:pt x="2957" y="4338"/>
                  </a:lnTo>
                  <a:lnTo>
                    <a:pt x="2933" y="4324"/>
                  </a:lnTo>
                  <a:lnTo>
                    <a:pt x="2898" y="4304"/>
                  </a:lnTo>
                  <a:lnTo>
                    <a:pt x="2850" y="4269"/>
                  </a:lnTo>
                  <a:lnTo>
                    <a:pt x="2803" y="4262"/>
                  </a:lnTo>
                  <a:lnTo>
                    <a:pt x="2768" y="4269"/>
                  </a:lnTo>
                  <a:lnTo>
                    <a:pt x="2756" y="4283"/>
                  </a:lnTo>
                  <a:lnTo>
                    <a:pt x="2744" y="4297"/>
                  </a:lnTo>
                  <a:lnTo>
                    <a:pt x="2673" y="4310"/>
                  </a:lnTo>
                  <a:lnTo>
                    <a:pt x="2673" y="4276"/>
                  </a:lnTo>
                  <a:lnTo>
                    <a:pt x="2626" y="4248"/>
                  </a:lnTo>
                  <a:lnTo>
                    <a:pt x="2590" y="4241"/>
                  </a:lnTo>
                  <a:lnTo>
                    <a:pt x="2567" y="4221"/>
                  </a:lnTo>
                  <a:lnTo>
                    <a:pt x="2531" y="4214"/>
                  </a:lnTo>
                  <a:lnTo>
                    <a:pt x="2507" y="4214"/>
                  </a:lnTo>
                  <a:lnTo>
                    <a:pt x="2129" y="4214"/>
                  </a:lnTo>
                  <a:lnTo>
                    <a:pt x="2153" y="4234"/>
                  </a:lnTo>
                  <a:lnTo>
                    <a:pt x="2164" y="4283"/>
                  </a:lnTo>
                  <a:lnTo>
                    <a:pt x="2176" y="4310"/>
                  </a:lnTo>
                  <a:lnTo>
                    <a:pt x="2188" y="4331"/>
                  </a:lnTo>
                  <a:lnTo>
                    <a:pt x="2212" y="4352"/>
                  </a:lnTo>
                  <a:lnTo>
                    <a:pt x="2224" y="4366"/>
                  </a:lnTo>
                  <a:lnTo>
                    <a:pt x="2235" y="4407"/>
                  </a:lnTo>
                  <a:lnTo>
                    <a:pt x="2235" y="4435"/>
                  </a:lnTo>
                  <a:lnTo>
                    <a:pt x="2259" y="4462"/>
                  </a:lnTo>
                  <a:lnTo>
                    <a:pt x="2271" y="4490"/>
                  </a:lnTo>
                  <a:lnTo>
                    <a:pt x="2247" y="4511"/>
                  </a:lnTo>
                  <a:lnTo>
                    <a:pt x="2224" y="4525"/>
                  </a:lnTo>
                  <a:lnTo>
                    <a:pt x="2046" y="4552"/>
                  </a:lnTo>
                  <a:lnTo>
                    <a:pt x="1857" y="4559"/>
                  </a:lnTo>
                  <a:lnTo>
                    <a:pt x="1644" y="4531"/>
                  </a:lnTo>
                  <a:lnTo>
                    <a:pt x="1443" y="4414"/>
                  </a:lnTo>
                  <a:lnTo>
                    <a:pt x="1289" y="4290"/>
                  </a:lnTo>
                  <a:lnTo>
                    <a:pt x="1218" y="4234"/>
                  </a:lnTo>
                  <a:lnTo>
                    <a:pt x="1135" y="4193"/>
                  </a:lnTo>
                  <a:lnTo>
                    <a:pt x="1112" y="4165"/>
                  </a:lnTo>
                  <a:lnTo>
                    <a:pt x="1124" y="4145"/>
                  </a:lnTo>
                  <a:lnTo>
                    <a:pt x="1135" y="4117"/>
                  </a:lnTo>
                  <a:lnTo>
                    <a:pt x="1147" y="4083"/>
                  </a:lnTo>
                  <a:lnTo>
                    <a:pt x="1124" y="4034"/>
                  </a:lnTo>
                  <a:lnTo>
                    <a:pt x="1100" y="4007"/>
                  </a:lnTo>
                  <a:lnTo>
                    <a:pt x="1076" y="3986"/>
                  </a:lnTo>
                  <a:lnTo>
                    <a:pt x="1029" y="3979"/>
                  </a:lnTo>
                  <a:lnTo>
                    <a:pt x="994" y="3944"/>
                  </a:lnTo>
                  <a:lnTo>
                    <a:pt x="970" y="3931"/>
                  </a:lnTo>
                  <a:lnTo>
                    <a:pt x="970" y="3910"/>
                  </a:lnTo>
                  <a:lnTo>
                    <a:pt x="982" y="3889"/>
                  </a:lnTo>
                  <a:lnTo>
                    <a:pt x="994" y="3862"/>
                  </a:lnTo>
                  <a:lnTo>
                    <a:pt x="970" y="3841"/>
                  </a:lnTo>
                  <a:lnTo>
                    <a:pt x="946" y="3820"/>
                  </a:lnTo>
                  <a:lnTo>
                    <a:pt x="934" y="3813"/>
                  </a:lnTo>
                  <a:lnTo>
                    <a:pt x="911" y="3806"/>
                  </a:lnTo>
                  <a:lnTo>
                    <a:pt x="887" y="3799"/>
                  </a:lnTo>
                  <a:lnTo>
                    <a:pt x="852" y="3779"/>
                  </a:lnTo>
                  <a:lnTo>
                    <a:pt x="816" y="3730"/>
                  </a:lnTo>
                  <a:lnTo>
                    <a:pt x="781" y="3703"/>
                  </a:lnTo>
                  <a:lnTo>
                    <a:pt x="733" y="3675"/>
                  </a:lnTo>
                  <a:lnTo>
                    <a:pt x="580" y="3613"/>
                  </a:lnTo>
                  <a:lnTo>
                    <a:pt x="343" y="3489"/>
                  </a:lnTo>
                  <a:lnTo>
                    <a:pt x="319" y="3454"/>
                  </a:lnTo>
                  <a:lnTo>
                    <a:pt x="272" y="3288"/>
                  </a:lnTo>
                  <a:lnTo>
                    <a:pt x="177" y="3185"/>
                  </a:lnTo>
                  <a:lnTo>
                    <a:pt x="142" y="3129"/>
                  </a:lnTo>
                  <a:lnTo>
                    <a:pt x="118" y="3088"/>
                  </a:lnTo>
                  <a:lnTo>
                    <a:pt x="130" y="3060"/>
                  </a:lnTo>
                  <a:lnTo>
                    <a:pt x="201" y="2984"/>
                  </a:lnTo>
                  <a:lnTo>
                    <a:pt x="154" y="2895"/>
                  </a:lnTo>
                  <a:lnTo>
                    <a:pt x="177" y="2860"/>
                  </a:lnTo>
                  <a:lnTo>
                    <a:pt x="177" y="2832"/>
                  </a:lnTo>
                  <a:lnTo>
                    <a:pt x="154" y="2805"/>
                  </a:lnTo>
                  <a:lnTo>
                    <a:pt x="130" y="2777"/>
                  </a:lnTo>
                  <a:lnTo>
                    <a:pt x="83" y="2743"/>
                  </a:lnTo>
                  <a:lnTo>
                    <a:pt x="59" y="2729"/>
                  </a:lnTo>
                  <a:lnTo>
                    <a:pt x="12" y="2701"/>
                  </a:lnTo>
                  <a:lnTo>
                    <a:pt x="0" y="2646"/>
                  </a:lnTo>
                  <a:lnTo>
                    <a:pt x="24" y="2591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7" name="Google Shape;603;p22">
              <a:extLst>
                <a:ext uri="{FF2B5EF4-FFF2-40B4-BE49-F238E27FC236}">
                  <a16:creationId xmlns:a16="http://schemas.microsoft.com/office/drawing/2014/main" id="{2536DAD0-BFA4-EB19-38CA-ACF9FE78E0C8}"/>
                </a:ext>
              </a:extLst>
            </p:cNvPr>
            <p:cNvSpPr/>
            <p:nvPr/>
          </p:nvSpPr>
          <p:spPr>
            <a:xfrm flipH="1">
              <a:off x="3930455" y="1661583"/>
              <a:ext cx="270783" cy="401668"/>
            </a:xfrm>
            <a:custGeom>
              <a:avLst/>
              <a:gdLst/>
              <a:ahLst/>
              <a:cxnLst/>
              <a:rect l="l" t="t" r="r" b="b"/>
              <a:pathLst>
                <a:path w="4448" h="4214" extrusionOk="0">
                  <a:moveTo>
                    <a:pt x="107" y="3108"/>
                  </a:moveTo>
                  <a:lnTo>
                    <a:pt x="60" y="3053"/>
                  </a:lnTo>
                  <a:lnTo>
                    <a:pt x="24" y="3032"/>
                  </a:lnTo>
                  <a:lnTo>
                    <a:pt x="1" y="3018"/>
                  </a:lnTo>
                  <a:lnTo>
                    <a:pt x="1" y="3005"/>
                  </a:lnTo>
                  <a:lnTo>
                    <a:pt x="24" y="2984"/>
                  </a:lnTo>
                  <a:lnTo>
                    <a:pt x="83" y="2949"/>
                  </a:lnTo>
                  <a:lnTo>
                    <a:pt x="273" y="2777"/>
                  </a:lnTo>
                  <a:lnTo>
                    <a:pt x="450" y="2659"/>
                  </a:lnTo>
                  <a:lnTo>
                    <a:pt x="817" y="2500"/>
                  </a:lnTo>
                  <a:lnTo>
                    <a:pt x="923" y="2473"/>
                  </a:lnTo>
                  <a:lnTo>
                    <a:pt x="1089" y="2411"/>
                  </a:lnTo>
                  <a:lnTo>
                    <a:pt x="1160" y="2328"/>
                  </a:lnTo>
                  <a:lnTo>
                    <a:pt x="1231" y="2245"/>
                  </a:lnTo>
                  <a:lnTo>
                    <a:pt x="1302" y="2210"/>
                  </a:lnTo>
                  <a:lnTo>
                    <a:pt x="1337" y="2203"/>
                  </a:lnTo>
                  <a:lnTo>
                    <a:pt x="1373" y="2183"/>
                  </a:lnTo>
                  <a:lnTo>
                    <a:pt x="1396" y="2162"/>
                  </a:lnTo>
                  <a:lnTo>
                    <a:pt x="1396" y="2134"/>
                  </a:lnTo>
                  <a:lnTo>
                    <a:pt x="1408" y="2100"/>
                  </a:lnTo>
                  <a:lnTo>
                    <a:pt x="1443" y="2003"/>
                  </a:lnTo>
                  <a:lnTo>
                    <a:pt x="1491" y="1941"/>
                  </a:lnTo>
                  <a:lnTo>
                    <a:pt x="1503" y="1900"/>
                  </a:lnTo>
                  <a:lnTo>
                    <a:pt x="1514" y="1872"/>
                  </a:lnTo>
                  <a:lnTo>
                    <a:pt x="1491" y="1830"/>
                  </a:lnTo>
                  <a:lnTo>
                    <a:pt x="1526" y="1803"/>
                  </a:lnTo>
                  <a:lnTo>
                    <a:pt x="1514" y="1775"/>
                  </a:lnTo>
                  <a:lnTo>
                    <a:pt x="1432" y="1679"/>
                  </a:lnTo>
                  <a:lnTo>
                    <a:pt x="1384" y="1623"/>
                  </a:lnTo>
                  <a:lnTo>
                    <a:pt x="1373" y="1609"/>
                  </a:lnTo>
                  <a:lnTo>
                    <a:pt x="1384" y="1596"/>
                  </a:lnTo>
                  <a:lnTo>
                    <a:pt x="1420" y="1589"/>
                  </a:lnTo>
                  <a:lnTo>
                    <a:pt x="1503" y="1554"/>
                  </a:lnTo>
                  <a:lnTo>
                    <a:pt x="1526" y="1534"/>
                  </a:lnTo>
                  <a:lnTo>
                    <a:pt x="1538" y="1527"/>
                  </a:lnTo>
                  <a:lnTo>
                    <a:pt x="1562" y="1527"/>
                  </a:lnTo>
                  <a:lnTo>
                    <a:pt x="1609" y="1540"/>
                  </a:lnTo>
                  <a:lnTo>
                    <a:pt x="1692" y="1547"/>
                  </a:lnTo>
                  <a:lnTo>
                    <a:pt x="1775" y="1540"/>
                  </a:lnTo>
                  <a:lnTo>
                    <a:pt x="1834" y="1527"/>
                  </a:lnTo>
                  <a:lnTo>
                    <a:pt x="1857" y="1513"/>
                  </a:lnTo>
                  <a:lnTo>
                    <a:pt x="1869" y="1492"/>
                  </a:lnTo>
                  <a:lnTo>
                    <a:pt x="1786" y="1382"/>
                  </a:lnTo>
                  <a:lnTo>
                    <a:pt x="1905" y="1368"/>
                  </a:lnTo>
                  <a:lnTo>
                    <a:pt x="2011" y="1368"/>
                  </a:lnTo>
                  <a:lnTo>
                    <a:pt x="2058" y="1347"/>
                  </a:lnTo>
                  <a:lnTo>
                    <a:pt x="2224" y="1264"/>
                  </a:lnTo>
                  <a:lnTo>
                    <a:pt x="2295" y="1202"/>
                  </a:lnTo>
                  <a:lnTo>
                    <a:pt x="2449" y="1133"/>
                  </a:lnTo>
                  <a:lnTo>
                    <a:pt x="2508" y="1119"/>
                  </a:lnTo>
                  <a:lnTo>
                    <a:pt x="2555" y="1112"/>
                  </a:lnTo>
                  <a:lnTo>
                    <a:pt x="2603" y="1119"/>
                  </a:lnTo>
                  <a:lnTo>
                    <a:pt x="2650" y="1119"/>
                  </a:lnTo>
                  <a:lnTo>
                    <a:pt x="2768" y="1071"/>
                  </a:lnTo>
                  <a:lnTo>
                    <a:pt x="2839" y="1057"/>
                  </a:lnTo>
                  <a:lnTo>
                    <a:pt x="2898" y="1050"/>
                  </a:lnTo>
                  <a:lnTo>
                    <a:pt x="2946" y="1064"/>
                  </a:lnTo>
                  <a:lnTo>
                    <a:pt x="2969" y="1085"/>
                  </a:lnTo>
                  <a:lnTo>
                    <a:pt x="3040" y="1119"/>
                  </a:lnTo>
                  <a:lnTo>
                    <a:pt x="3111" y="1098"/>
                  </a:lnTo>
                  <a:lnTo>
                    <a:pt x="3182" y="1140"/>
                  </a:lnTo>
                  <a:lnTo>
                    <a:pt x="3147" y="1036"/>
                  </a:lnTo>
                  <a:lnTo>
                    <a:pt x="3123" y="1009"/>
                  </a:lnTo>
                  <a:lnTo>
                    <a:pt x="3111" y="974"/>
                  </a:lnTo>
                  <a:lnTo>
                    <a:pt x="3111" y="933"/>
                  </a:lnTo>
                  <a:lnTo>
                    <a:pt x="3087" y="898"/>
                  </a:lnTo>
                  <a:lnTo>
                    <a:pt x="3052" y="822"/>
                  </a:lnTo>
                  <a:lnTo>
                    <a:pt x="3040" y="788"/>
                  </a:lnTo>
                  <a:lnTo>
                    <a:pt x="3064" y="732"/>
                  </a:lnTo>
                  <a:lnTo>
                    <a:pt x="3028" y="663"/>
                  </a:lnTo>
                  <a:lnTo>
                    <a:pt x="3005" y="629"/>
                  </a:lnTo>
                  <a:lnTo>
                    <a:pt x="3005" y="594"/>
                  </a:lnTo>
                  <a:lnTo>
                    <a:pt x="3087" y="587"/>
                  </a:lnTo>
                  <a:lnTo>
                    <a:pt x="3135" y="608"/>
                  </a:lnTo>
                  <a:lnTo>
                    <a:pt x="3182" y="601"/>
                  </a:lnTo>
                  <a:lnTo>
                    <a:pt x="3490" y="539"/>
                  </a:lnTo>
                  <a:lnTo>
                    <a:pt x="3584" y="511"/>
                  </a:lnTo>
                  <a:lnTo>
                    <a:pt x="3608" y="491"/>
                  </a:lnTo>
                  <a:lnTo>
                    <a:pt x="3596" y="470"/>
                  </a:lnTo>
                  <a:lnTo>
                    <a:pt x="3537" y="422"/>
                  </a:lnTo>
                  <a:lnTo>
                    <a:pt x="3525" y="401"/>
                  </a:lnTo>
                  <a:lnTo>
                    <a:pt x="3525" y="380"/>
                  </a:lnTo>
                  <a:lnTo>
                    <a:pt x="3561" y="339"/>
                  </a:lnTo>
                  <a:lnTo>
                    <a:pt x="3572" y="311"/>
                  </a:lnTo>
                  <a:lnTo>
                    <a:pt x="3572" y="235"/>
                  </a:lnTo>
                  <a:lnTo>
                    <a:pt x="3643" y="235"/>
                  </a:lnTo>
                  <a:lnTo>
                    <a:pt x="3702" y="249"/>
                  </a:lnTo>
                  <a:lnTo>
                    <a:pt x="3762" y="249"/>
                  </a:lnTo>
                  <a:lnTo>
                    <a:pt x="3797" y="235"/>
                  </a:lnTo>
                  <a:lnTo>
                    <a:pt x="3809" y="214"/>
                  </a:lnTo>
                  <a:lnTo>
                    <a:pt x="3785" y="180"/>
                  </a:lnTo>
                  <a:lnTo>
                    <a:pt x="3608" y="0"/>
                  </a:lnTo>
                  <a:lnTo>
                    <a:pt x="3974" y="111"/>
                  </a:lnTo>
                  <a:lnTo>
                    <a:pt x="3951" y="152"/>
                  </a:lnTo>
                  <a:lnTo>
                    <a:pt x="3951" y="228"/>
                  </a:lnTo>
                  <a:lnTo>
                    <a:pt x="4010" y="359"/>
                  </a:lnTo>
                  <a:lnTo>
                    <a:pt x="4010" y="401"/>
                  </a:lnTo>
                  <a:lnTo>
                    <a:pt x="4022" y="449"/>
                  </a:lnTo>
                  <a:lnTo>
                    <a:pt x="4069" y="525"/>
                  </a:lnTo>
                  <a:lnTo>
                    <a:pt x="4116" y="587"/>
                  </a:lnTo>
                  <a:lnTo>
                    <a:pt x="4140" y="636"/>
                  </a:lnTo>
                  <a:lnTo>
                    <a:pt x="4128" y="691"/>
                  </a:lnTo>
                  <a:lnTo>
                    <a:pt x="4199" y="815"/>
                  </a:lnTo>
                  <a:lnTo>
                    <a:pt x="4235" y="877"/>
                  </a:lnTo>
                  <a:lnTo>
                    <a:pt x="4448" y="1002"/>
                  </a:lnTo>
                  <a:lnTo>
                    <a:pt x="4436" y="1022"/>
                  </a:lnTo>
                  <a:lnTo>
                    <a:pt x="4400" y="1002"/>
                  </a:lnTo>
                  <a:lnTo>
                    <a:pt x="4341" y="995"/>
                  </a:lnTo>
                  <a:lnTo>
                    <a:pt x="4270" y="988"/>
                  </a:lnTo>
                  <a:lnTo>
                    <a:pt x="4223" y="1002"/>
                  </a:lnTo>
                  <a:lnTo>
                    <a:pt x="4176" y="1029"/>
                  </a:lnTo>
                  <a:lnTo>
                    <a:pt x="4116" y="1029"/>
                  </a:lnTo>
                  <a:lnTo>
                    <a:pt x="4069" y="1071"/>
                  </a:lnTo>
                  <a:lnTo>
                    <a:pt x="4045" y="1085"/>
                  </a:lnTo>
                  <a:lnTo>
                    <a:pt x="3998" y="1119"/>
                  </a:lnTo>
                  <a:lnTo>
                    <a:pt x="3951" y="1181"/>
                  </a:lnTo>
                  <a:lnTo>
                    <a:pt x="3963" y="1312"/>
                  </a:lnTo>
                  <a:lnTo>
                    <a:pt x="4034" y="1458"/>
                  </a:lnTo>
                  <a:lnTo>
                    <a:pt x="4128" y="1561"/>
                  </a:lnTo>
                  <a:lnTo>
                    <a:pt x="4270" y="1637"/>
                  </a:lnTo>
                  <a:lnTo>
                    <a:pt x="4329" y="1658"/>
                  </a:lnTo>
                  <a:lnTo>
                    <a:pt x="4424" y="1644"/>
                  </a:lnTo>
                  <a:lnTo>
                    <a:pt x="4424" y="1644"/>
                  </a:lnTo>
                  <a:lnTo>
                    <a:pt x="4424" y="1651"/>
                  </a:lnTo>
                  <a:lnTo>
                    <a:pt x="4424" y="1782"/>
                  </a:lnTo>
                  <a:lnTo>
                    <a:pt x="4329" y="1803"/>
                  </a:lnTo>
                  <a:lnTo>
                    <a:pt x="4294" y="1817"/>
                  </a:lnTo>
                  <a:lnTo>
                    <a:pt x="4176" y="1837"/>
                  </a:lnTo>
                  <a:lnTo>
                    <a:pt x="3974" y="1893"/>
                  </a:lnTo>
                  <a:lnTo>
                    <a:pt x="3915" y="1934"/>
                  </a:lnTo>
                  <a:lnTo>
                    <a:pt x="3844" y="1982"/>
                  </a:lnTo>
                  <a:lnTo>
                    <a:pt x="3702" y="1996"/>
                  </a:lnTo>
                  <a:lnTo>
                    <a:pt x="3691" y="2017"/>
                  </a:lnTo>
                  <a:lnTo>
                    <a:pt x="3679" y="2024"/>
                  </a:lnTo>
                  <a:lnTo>
                    <a:pt x="3643" y="2024"/>
                  </a:lnTo>
                  <a:lnTo>
                    <a:pt x="3596" y="2024"/>
                  </a:lnTo>
                  <a:lnTo>
                    <a:pt x="3537" y="2045"/>
                  </a:lnTo>
                  <a:lnTo>
                    <a:pt x="3501" y="2141"/>
                  </a:lnTo>
                  <a:lnTo>
                    <a:pt x="3395" y="2238"/>
                  </a:lnTo>
                  <a:lnTo>
                    <a:pt x="2733" y="2424"/>
                  </a:lnTo>
                  <a:lnTo>
                    <a:pt x="2567" y="2493"/>
                  </a:lnTo>
                  <a:lnTo>
                    <a:pt x="2603" y="2535"/>
                  </a:lnTo>
                  <a:lnTo>
                    <a:pt x="2591" y="2549"/>
                  </a:lnTo>
                  <a:lnTo>
                    <a:pt x="2520" y="2611"/>
                  </a:lnTo>
                  <a:lnTo>
                    <a:pt x="2508" y="2625"/>
                  </a:lnTo>
                  <a:lnTo>
                    <a:pt x="2520" y="2639"/>
                  </a:lnTo>
                  <a:lnTo>
                    <a:pt x="2543" y="2645"/>
                  </a:lnTo>
                  <a:lnTo>
                    <a:pt x="2555" y="2756"/>
                  </a:lnTo>
                  <a:lnTo>
                    <a:pt x="2591" y="2777"/>
                  </a:lnTo>
                  <a:lnTo>
                    <a:pt x="2792" y="2804"/>
                  </a:lnTo>
                  <a:lnTo>
                    <a:pt x="2839" y="2811"/>
                  </a:lnTo>
                  <a:lnTo>
                    <a:pt x="2886" y="2818"/>
                  </a:lnTo>
                  <a:lnTo>
                    <a:pt x="2946" y="2839"/>
                  </a:lnTo>
                  <a:lnTo>
                    <a:pt x="3016" y="2887"/>
                  </a:lnTo>
                  <a:lnTo>
                    <a:pt x="3064" y="2901"/>
                  </a:lnTo>
                  <a:lnTo>
                    <a:pt x="3087" y="2922"/>
                  </a:lnTo>
                  <a:lnTo>
                    <a:pt x="3111" y="2942"/>
                  </a:lnTo>
                  <a:lnTo>
                    <a:pt x="3135" y="3032"/>
                  </a:lnTo>
                  <a:lnTo>
                    <a:pt x="3052" y="3170"/>
                  </a:lnTo>
                  <a:lnTo>
                    <a:pt x="3076" y="3226"/>
                  </a:lnTo>
                  <a:lnTo>
                    <a:pt x="3076" y="3260"/>
                  </a:lnTo>
                  <a:lnTo>
                    <a:pt x="3076" y="3308"/>
                  </a:lnTo>
                  <a:lnTo>
                    <a:pt x="2993" y="3453"/>
                  </a:lnTo>
                  <a:lnTo>
                    <a:pt x="2993" y="3550"/>
                  </a:lnTo>
                  <a:lnTo>
                    <a:pt x="2969" y="3668"/>
                  </a:lnTo>
                  <a:lnTo>
                    <a:pt x="2946" y="3702"/>
                  </a:lnTo>
                  <a:lnTo>
                    <a:pt x="2922" y="3737"/>
                  </a:lnTo>
                  <a:lnTo>
                    <a:pt x="2886" y="3757"/>
                  </a:lnTo>
                  <a:lnTo>
                    <a:pt x="2721" y="3799"/>
                  </a:lnTo>
                  <a:lnTo>
                    <a:pt x="2603" y="3847"/>
                  </a:lnTo>
                  <a:lnTo>
                    <a:pt x="2461" y="3937"/>
                  </a:lnTo>
                  <a:lnTo>
                    <a:pt x="2047" y="3820"/>
                  </a:lnTo>
                  <a:lnTo>
                    <a:pt x="1881" y="3792"/>
                  </a:lnTo>
                  <a:lnTo>
                    <a:pt x="1680" y="3744"/>
                  </a:lnTo>
                  <a:lnTo>
                    <a:pt x="1585" y="3744"/>
                  </a:lnTo>
                  <a:lnTo>
                    <a:pt x="1538" y="3744"/>
                  </a:lnTo>
                  <a:lnTo>
                    <a:pt x="1455" y="3785"/>
                  </a:lnTo>
                  <a:lnTo>
                    <a:pt x="1313" y="3847"/>
                  </a:lnTo>
                  <a:lnTo>
                    <a:pt x="1207" y="3951"/>
                  </a:lnTo>
                  <a:lnTo>
                    <a:pt x="1124" y="3999"/>
                  </a:lnTo>
                  <a:lnTo>
                    <a:pt x="1077" y="4020"/>
                  </a:lnTo>
                  <a:lnTo>
                    <a:pt x="1030" y="4047"/>
                  </a:lnTo>
                  <a:lnTo>
                    <a:pt x="1006" y="4082"/>
                  </a:lnTo>
                  <a:lnTo>
                    <a:pt x="1006" y="4213"/>
                  </a:lnTo>
                  <a:lnTo>
                    <a:pt x="911" y="4199"/>
                  </a:lnTo>
                  <a:lnTo>
                    <a:pt x="876" y="4186"/>
                  </a:lnTo>
                  <a:lnTo>
                    <a:pt x="805" y="4144"/>
                  </a:lnTo>
                  <a:lnTo>
                    <a:pt x="758" y="4137"/>
                  </a:lnTo>
                  <a:lnTo>
                    <a:pt x="627" y="4144"/>
                  </a:lnTo>
                  <a:lnTo>
                    <a:pt x="533" y="4144"/>
                  </a:lnTo>
                  <a:lnTo>
                    <a:pt x="438" y="4123"/>
                  </a:lnTo>
                  <a:lnTo>
                    <a:pt x="367" y="4096"/>
                  </a:lnTo>
                  <a:lnTo>
                    <a:pt x="308" y="4054"/>
                  </a:lnTo>
                  <a:lnTo>
                    <a:pt x="261" y="3999"/>
                  </a:lnTo>
                  <a:lnTo>
                    <a:pt x="249" y="3944"/>
                  </a:lnTo>
                  <a:lnTo>
                    <a:pt x="237" y="3930"/>
                  </a:lnTo>
                  <a:lnTo>
                    <a:pt x="225" y="3923"/>
                  </a:lnTo>
                  <a:lnTo>
                    <a:pt x="190" y="3930"/>
                  </a:lnTo>
                  <a:lnTo>
                    <a:pt x="131" y="3937"/>
                  </a:lnTo>
                  <a:lnTo>
                    <a:pt x="107" y="3909"/>
                  </a:lnTo>
                  <a:lnTo>
                    <a:pt x="48" y="3826"/>
                  </a:lnTo>
                  <a:lnTo>
                    <a:pt x="36" y="3799"/>
                  </a:lnTo>
                  <a:lnTo>
                    <a:pt x="48" y="3757"/>
                  </a:lnTo>
                  <a:lnTo>
                    <a:pt x="83" y="3681"/>
                  </a:lnTo>
                  <a:lnTo>
                    <a:pt x="95" y="3612"/>
                  </a:lnTo>
                  <a:lnTo>
                    <a:pt x="83" y="3564"/>
                  </a:lnTo>
                  <a:lnTo>
                    <a:pt x="83" y="3557"/>
                  </a:lnTo>
                  <a:lnTo>
                    <a:pt x="131" y="3529"/>
                  </a:lnTo>
                  <a:lnTo>
                    <a:pt x="166" y="3460"/>
                  </a:lnTo>
                  <a:lnTo>
                    <a:pt x="237" y="3198"/>
                  </a:lnTo>
                  <a:lnTo>
                    <a:pt x="202" y="3156"/>
                  </a:lnTo>
                  <a:lnTo>
                    <a:pt x="107" y="3108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8" name="Google Shape;604;p22">
              <a:extLst>
                <a:ext uri="{FF2B5EF4-FFF2-40B4-BE49-F238E27FC236}">
                  <a16:creationId xmlns:a16="http://schemas.microsoft.com/office/drawing/2014/main" id="{F01E7758-EE99-E5C8-BF37-DE78845399C2}"/>
                </a:ext>
              </a:extLst>
            </p:cNvPr>
            <p:cNvSpPr/>
            <p:nvPr/>
          </p:nvSpPr>
          <p:spPr>
            <a:xfrm flipH="1">
              <a:off x="4206243" y="2088130"/>
              <a:ext cx="475210" cy="525390"/>
            </a:xfrm>
            <a:custGeom>
              <a:avLst/>
              <a:gdLst/>
              <a:ahLst/>
              <a:cxnLst/>
              <a:rect l="l" t="t" r="r" b="b"/>
              <a:pathLst>
                <a:path w="7806" h="5512" extrusionOk="0">
                  <a:moveTo>
                    <a:pt x="36" y="3081"/>
                  </a:moveTo>
                  <a:lnTo>
                    <a:pt x="47" y="3046"/>
                  </a:lnTo>
                  <a:lnTo>
                    <a:pt x="36" y="3019"/>
                  </a:lnTo>
                  <a:lnTo>
                    <a:pt x="12" y="2963"/>
                  </a:lnTo>
                  <a:lnTo>
                    <a:pt x="106" y="2805"/>
                  </a:lnTo>
                  <a:lnTo>
                    <a:pt x="142" y="2839"/>
                  </a:lnTo>
                  <a:lnTo>
                    <a:pt x="154" y="2846"/>
                  </a:lnTo>
                  <a:lnTo>
                    <a:pt x="177" y="2860"/>
                  </a:lnTo>
                  <a:lnTo>
                    <a:pt x="189" y="2874"/>
                  </a:lnTo>
                  <a:lnTo>
                    <a:pt x="272" y="2874"/>
                  </a:lnTo>
                  <a:lnTo>
                    <a:pt x="284" y="2818"/>
                  </a:lnTo>
                  <a:lnTo>
                    <a:pt x="272" y="2749"/>
                  </a:lnTo>
                  <a:lnTo>
                    <a:pt x="272" y="2715"/>
                  </a:lnTo>
                  <a:lnTo>
                    <a:pt x="284" y="2660"/>
                  </a:lnTo>
                  <a:lnTo>
                    <a:pt x="296" y="2632"/>
                  </a:lnTo>
                  <a:lnTo>
                    <a:pt x="319" y="2618"/>
                  </a:lnTo>
                  <a:lnTo>
                    <a:pt x="343" y="2611"/>
                  </a:lnTo>
                  <a:lnTo>
                    <a:pt x="379" y="2611"/>
                  </a:lnTo>
                  <a:lnTo>
                    <a:pt x="414" y="2611"/>
                  </a:lnTo>
                  <a:lnTo>
                    <a:pt x="438" y="2611"/>
                  </a:lnTo>
                  <a:lnTo>
                    <a:pt x="473" y="2625"/>
                  </a:lnTo>
                  <a:lnTo>
                    <a:pt x="580" y="2639"/>
                  </a:lnTo>
                  <a:lnTo>
                    <a:pt x="615" y="2632"/>
                  </a:lnTo>
                  <a:lnTo>
                    <a:pt x="651" y="2632"/>
                  </a:lnTo>
                  <a:lnTo>
                    <a:pt x="662" y="2625"/>
                  </a:lnTo>
                  <a:lnTo>
                    <a:pt x="686" y="2632"/>
                  </a:lnTo>
                  <a:lnTo>
                    <a:pt x="698" y="2639"/>
                  </a:lnTo>
                  <a:lnTo>
                    <a:pt x="710" y="2660"/>
                  </a:lnTo>
                  <a:lnTo>
                    <a:pt x="721" y="2666"/>
                  </a:lnTo>
                  <a:lnTo>
                    <a:pt x="745" y="2673"/>
                  </a:lnTo>
                  <a:lnTo>
                    <a:pt x="745" y="2666"/>
                  </a:lnTo>
                  <a:lnTo>
                    <a:pt x="769" y="2632"/>
                  </a:lnTo>
                  <a:lnTo>
                    <a:pt x="781" y="2611"/>
                  </a:lnTo>
                  <a:lnTo>
                    <a:pt x="816" y="2604"/>
                  </a:lnTo>
                  <a:lnTo>
                    <a:pt x="840" y="2604"/>
                  </a:lnTo>
                  <a:lnTo>
                    <a:pt x="863" y="2611"/>
                  </a:lnTo>
                  <a:lnTo>
                    <a:pt x="911" y="2611"/>
                  </a:lnTo>
                  <a:lnTo>
                    <a:pt x="934" y="2611"/>
                  </a:lnTo>
                  <a:lnTo>
                    <a:pt x="958" y="2618"/>
                  </a:lnTo>
                  <a:lnTo>
                    <a:pt x="1029" y="2639"/>
                  </a:lnTo>
                  <a:lnTo>
                    <a:pt x="1124" y="2590"/>
                  </a:lnTo>
                  <a:lnTo>
                    <a:pt x="1171" y="2570"/>
                  </a:lnTo>
                  <a:lnTo>
                    <a:pt x="1206" y="2549"/>
                  </a:lnTo>
                  <a:lnTo>
                    <a:pt x="1242" y="2535"/>
                  </a:lnTo>
                  <a:lnTo>
                    <a:pt x="1336" y="2521"/>
                  </a:lnTo>
                  <a:lnTo>
                    <a:pt x="1419" y="2515"/>
                  </a:lnTo>
                  <a:lnTo>
                    <a:pt x="1526" y="2487"/>
                  </a:lnTo>
                  <a:lnTo>
                    <a:pt x="1538" y="2480"/>
                  </a:lnTo>
                  <a:lnTo>
                    <a:pt x="1561" y="2452"/>
                  </a:lnTo>
                  <a:lnTo>
                    <a:pt x="1419" y="2321"/>
                  </a:lnTo>
                  <a:lnTo>
                    <a:pt x="1372" y="2280"/>
                  </a:lnTo>
                  <a:lnTo>
                    <a:pt x="1348" y="2252"/>
                  </a:lnTo>
                  <a:lnTo>
                    <a:pt x="1348" y="2238"/>
                  </a:lnTo>
                  <a:lnTo>
                    <a:pt x="1360" y="2224"/>
                  </a:lnTo>
                  <a:lnTo>
                    <a:pt x="1372" y="2211"/>
                  </a:lnTo>
                  <a:lnTo>
                    <a:pt x="1372" y="2176"/>
                  </a:lnTo>
                  <a:lnTo>
                    <a:pt x="1372" y="2162"/>
                  </a:lnTo>
                  <a:lnTo>
                    <a:pt x="1384" y="2148"/>
                  </a:lnTo>
                  <a:lnTo>
                    <a:pt x="1419" y="2142"/>
                  </a:lnTo>
                  <a:lnTo>
                    <a:pt x="1443" y="2128"/>
                  </a:lnTo>
                  <a:lnTo>
                    <a:pt x="1455" y="2121"/>
                  </a:lnTo>
                  <a:lnTo>
                    <a:pt x="1478" y="2093"/>
                  </a:lnTo>
                  <a:lnTo>
                    <a:pt x="1490" y="2079"/>
                  </a:lnTo>
                  <a:lnTo>
                    <a:pt x="1549" y="2038"/>
                  </a:lnTo>
                  <a:lnTo>
                    <a:pt x="1407" y="1941"/>
                  </a:lnTo>
                  <a:lnTo>
                    <a:pt x="1396" y="1810"/>
                  </a:lnTo>
                  <a:lnTo>
                    <a:pt x="1455" y="1803"/>
                  </a:lnTo>
                  <a:lnTo>
                    <a:pt x="1455" y="1796"/>
                  </a:lnTo>
                  <a:lnTo>
                    <a:pt x="1455" y="1782"/>
                  </a:lnTo>
                  <a:lnTo>
                    <a:pt x="1502" y="1755"/>
                  </a:lnTo>
                  <a:lnTo>
                    <a:pt x="1609" y="1651"/>
                  </a:lnTo>
                  <a:lnTo>
                    <a:pt x="1632" y="1603"/>
                  </a:lnTo>
                  <a:lnTo>
                    <a:pt x="1620" y="1575"/>
                  </a:lnTo>
                  <a:lnTo>
                    <a:pt x="1632" y="1548"/>
                  </a:lnTo>
                  <a:lnTo>
                    <a:pt x="1904" y="1416"/>
                  </a:lnTo>
                  <a:lnTo>
                    <a:pt x="1940" y="1389"/>
                  </a:lnTo>
                  <a:lnTo>
                    <a:pt x="1963" y="1354"/>
                  </a:lnTo>
                  <a:lnTo>
                    <a:pt x="1987" y="1285"/>
                  </a:lnTo>
                  <a:lnTo>
                    <a:pt x="1987" y="1271"/>
                  </a:lnTo>
                  <a:lnTo>
                    <a:pt x="1975" y="1258"/>
                  </a:lnTo>
                  <a:lnTo>
                    <a:pt x="1963" y="1237"/>
                  </a:lnTo>
                  <a:lnTo>
                    <a:pt x="2105" y="1216"/>
                  </a:lnTo>
                  <a:lnTo>
                    <a:pt x="2176" y="1230"/>
                  </a:lnTo>
                  <a:lnTo>
                    <a:pt x="2212" y="1251"/>
                  </a:lnTo>
                  <a:lnTo>
                    <a:pt x="2283" y="1237"/>
                  </a:lnTo>
                  <a:lnTo>
                    <a:pt x="2306" y="1237"/>
                  </a:lnTo>
                  <a:lnTo>
                    <a:pt x="2354" y="1237"/>
                  </a:lnTo>
                  <a:lnTo>
                    <a:pt x="2365" y="1237"/>
                  </a:lnTo>
                  <a:lnTo>
                    <a:pt x="2377" y="1230"/>
                  </a:lnTo>
                  <a:lnTo>
                    <a:pt x="2401" y="1223"/>
                  </a:lnTo>
                  <a:lnTo>
                    <a:pt x="2448" y="1223"/>
                  </a:lnTo>
                  <a:lnTo>
                    <a:pt x="2531" y="1223"/>
                  </a:lnTo>
                  <a:lnTo>
                    <a:pt x="2649" y="1216"/>
                  </a:lnTo>
                  <a:lnTo>
                    <a:pt x="2720" y="1216"/>
                  </a:lnTo>
                  <a:lnTo>
                    <a:pt x="2744" y="1209"/>
                  </a:lnTo>
                  <a:lnTo>
                    <a:pt x="2768" y="1209"/>
                  </a:lnTo>
                  <a:lnTo>
                    <a:pt x="2779" y="1202"/>
                  </a:lnTo>
                  <a:lnTo>
                    <a:pt x="2827" y="1202"/>
                  </a:lnTo>
                  <a:lnTo>
                    <a:pt x="2850" y="1202"/>
                  </a:lnTo>
                  <a:lnTo>
                    <a:pt x="2886" y="1223"/>
                  </a:lnTo>
                  <a:lnTo>
                    <a:pt x="2945" y="1271"/>
                  </a:lnTo>
                  <a:lnTo>
                    <a:pt x="2980" y="1375"/>
                  </a:lnTo>
                  <a:lnTo>
                    <a:pt x="2992" y="1389"/>
                  </a:lnTo>
                  <a:lnTo>
                    <a:pt x="3063" y="1389"/>
                  </a:lnTo>
                  <a:lnTo>
                    <a:pt x="3181" y="1382"/>
                  </a:lnTo>
                  <a:lnTo>
                    <a:pt x="3312" y="1389"/>
                  </a:lnTo>
                  <a:lnTo>
                    <a:pt x="3383" y="1382"/>
                  </a:lnTo>
                  <a:lnTo>
                    <a:pt x="3418" y="1375"/>
                  </a:lnTo>
                  <a:lnTo>
                    <a:pt x="3442" y="1347"/>
                  </a:lnTo>
                  <a:lnTo>
                    <a:pt x="3501" y="1327"/>
                  </a:lnTo>
                  <a:lnTo>
                    <a:pt x="3714" y="1313"/>
                  </a:lnTo>
                  <a:lnTo>
                    <a:pt x="3785" y="1299"/>
                  </a:lnTo>
                  <a:lnTo>
                    <a:pt x="3844" y="1285"/>
                  </a:lnTo>
                  <a:lnTo>
                    <a:pt x="3903" y="1264"/>
                  </a:lnTo>
                  <a:lnTo>
                    <a:pt x="3927" y="1251"/>
                  </a:lnTo>
                  <a:lnTo>
                    <a:pt x="3962" y="1216"/>
                  </a:lnTo>
                  <a:lnTo>
                    <a:pt x="3974" y="1202"/>
                  </a:lnTo>
                  <a:lnTo>
                    <a:pt x="3974" y="1195"/>
                  </a:lnTo>
                  <a:lnTo>
                    <a:pt x="3974" y="1188"/>
                  </a:lnTo>
                  <a:lnTo>
                    <a:pt x="3986" y="1175"/>
                  </a:lnTo>
                  <a:lnTo>
                    <a:pt x="4080" y="1113"/>
                  </a:lnTo>
                  <a:lnTo>
                    <a:pt x="4175" y="1064"/>
                  </a:lnTo>
                  <a:lnTo>
                    <a:pt x="4270" y="1037"/>
                  </a:lnTo>
                  <a:lnTo>
                    <a:pt x="4305" y="1016"/>
                  </a:lnTo>
                  <a:lnTo>
                    <a:pt x="4329" y="1002"/>
                  </a:lnTo>
                  <a:lnTo>
                    <a:pt x="4388" y="961"/>
                  </a:lnTo>
                  <a:lnTo>
                    <a:pt x="4873" y="947"/>
                  </a:lnTo>
                  <a:lnTo>
                    <a:pt x="4873" y="885"/>
                  </a:lnTo>
                  <a:lnTo>
                    <a:pt x="4849" y="871"/>
                  </a:lnTo>
                  <a:lnTo>
                    <a:pt x="4825" y="843"/>
                  </a:lnTo>
                  <a:lnTo>
                    <a:pt x="4825" y="822"/>
                  </a:lnTo>
                  <a:lnTo>
                    <a:pt x="4837" y="802"/>
                  </a:lnTo>
                  <a:lnTo>
                    <a:pt x="4849" y="767"/>
                  </a:lnTo>
                  <a:lnTo>
                    <a:pt x="4849" y="746"/>
                  </a:lnTo>
                  <a:lnTo>
                    <a:pt x="4825" y="726"/>
                  </a:lnTo>
                  <a:lnTo>
                    <a:pt x="4766" y="684"/>
                  </a:lnTo>
                  <a:lnTo>
                    <a:pt x="4743" y="677"/>
                  </a:lnTo>
                  <a:lnTo>
                    <a:pt x="4695" y="657"/>
                  </a:lnTo>
                  <a:lnTo>
                    <a:pt x="4589" y="608"/>
                  </a:lnTo>
                  <a:lnTo>
                    <a:pt x="4565" y="567"/>
                  </a:lnTo>
                  <a:lnTo>
                    <a:pt x="4565" y="525"/>
                  </a:lnTo>
                  <a:lnTo>
                    <a:pt x="4589" y="484"/>
                  </a:lnTo>
                  <a:lnTo>
                    <a:pt x="4601" y="477"/>
                  </a:lnTo>
                  <a:lnTo>
                    <a:pt x="4613" y="470"/>
                  </a:lnTo>
                  <a:lnTo>
                    <a:pt x="4636" y="456"/>
                  </a:lnTo>
                  <a:lnTo>
                    <a:pt x="4648" y="450"/>
                  </a:lnTo>
                  <a:lnTo>
                    <a:pt x="4684" y="429"/>
                  </a:lnTo>
                  <a:lnTo>
                    <a:pt x="4684" y="429"/>
                  </a:lnTo>
                  <a:lnTo>
                    <a:pt x="4707" y="422"/>
                  </a:lnTo>
                  <a:lnTo>
                    <a:pt x="4731" y="422"/>
                  </a:lnTo>
                  <a:lnTo>
                    <a:pt x="4754" y="415"/>
                  </a:lnTo>
                  <a:lnTo>
                    <a:pt x="4766" y="408"/>
                  </a:lnTo>
                  <a:lnTo>
                    <a:pt x="4790" y="394"/>
                  </a:lnTo>
                  <a:lnTo>
                    <a:pt x="4790" y="353"/>
                  </a:lnTo>
                  <a:lnTo>
                    <a:pt x="4944" y="194"/>
                  </a:lnTo>
                  <a:lnTo>
                    <a:pt x="4979" y="146"/>
                  </a:lnTo>
                  <a:lnTo>
                    <a:pt x="4979" y="111"/>
                  </a:lnTo>
                  <a:lnTo>
                    <a:pt x="5003" y="1"/>
                  </a:lnTo>
                  <a:lnTo>
                    <a:pt x="5038" y="28"/>
                  </a:lnTo>
                  <a:lnTo>
                    <a:pt x="5086" y="35"/>
                  </a:lnTo>
                  <a:lnTo>
                    <a:pt x="5121" y="56"/>
                  </a:lnTo>
                  <a:lnTo>
                    <a:pt x="5145" y="77"/>
                  </a:lnTo>
                  <a:lnTo>
                    <a:pt x="5180" y="104"/>
                  </a:lnTo>
                  <a:lnTo>
                    <a:pt x="5192" y="104"/>
                  </a:lnTo>
                  <a:lnTo>
                    <a:pt x="5263" y="125"/>
                  </a:lnTo>
                  <a:lnTo>
                    <a:pt x="5263" y="132"/>
                  </a:lnTo>
                  <a:lnTo>
                    <a:pt x="5310" y="194"/>
                  </a:lnTo>
                  <a:lnTo>
                    <a:pt x="5334" y="263"/>
                  </a:lnTo>
                  <a:lnTo>
                    <a:pt x="5334" y="304"/>
                  </a:lnTo>
                  <a:lnTo>
                    <a:pt x="5334" y="353"/>
                  </a:lnTo>
                  <a:lnTo>
                    <a:pt x="5263" y="477"/>
                  </a:lnTo>
                  <a:lnTo>
                    <a:pt x="5275" y="505"/>
                  </a:lnTo>
                  <a:lnTo>
                    <a:pt x="5228" y="636"/>
                  </a:lnTo>
                  <a:lnTo>
                    <a:pt x="5192" y="657"/>
                  </a:lnTo>
                  <a:lnTo>
                    <a:pt x="5168" y="677"/>
                  </a:lnTo>
                  <a:lnTo>
                    <a:pt x="5121" y="816"/>
                  </a:lnTo>
                  <a:lnTo>
                    <a:pt x="5121" y="864"/>
                  </a:lnTo>
                  <a:lnTo>
                    <a:pt x="5145" y="988"/>
                  </a:lnTo>
                  <a:lnTo>
                    <a:pt x="5168" y="1016"/>
                  </a:lnTo>
                  <a:lnTo>
                    <a:pt x="5192" y="1037"/>
                  </a:lnTo>
                  <a:lnTo>
                    <a:pt x="5192" y="1050"/>
                  </a:lnTo>
                  <a:lnTo>
                    <a:pt x="5168" y="1085"/>
                  </a:lnTo>
                  <a:lnTo>
                    <a:pt x="5145" y="1106"/>
                  </a:lnTo>
                  <a:lnTo>
                    <a:pt x="5157" y="1126"/>
                  </a:lnTo>
                  <a:lnTo>
                    <a:pt x="5168" y="1147"/>
                  </a:lnTo>
                  <a:lnTo>
                    <a:pt x="5180" y="1168"/>
                  </a:lnTo>
                  <a:lnTo>
                    <a:pt x="5168" y="1244"/>
                  </a:lnTo>
                  <a:lnTo>
                    <a:pt x="5192" y="1278"/>
                  </a:lnTo>
                  <a:lnTo>
                    <a:pt x="5239" y="1292"/>
                  </a:lnTo>
                  <a:lnTo>
                    <a:pt x="5251" y="1313"/>
                  </a:lnTo>
                  <a:lnTo>
                    <a:pt x="5464" y="1472"/>
                  </a:lnTo>
                  <a:lnTo>
                    <a:pt x="5488" y="1506"/>
                  </a:lnTo>
                  <a:lnTo>
                    <a:pt x="5488" y="1589"/>
                  </a:lnTo>
                  <a:lnTo>
                    <a:pt x="5476" y="1610"/>
                  </a:lnTo>
                  <a:lnTo>
                    <a:pt x="5440" y="1644"/>
                  </a:lnTo>
                  <a:lnTo>
                    <a:pt x="5440" y="1672"/>
                  </a:lnTo>
                  <a:lnTo>
                    <a:pt x="5440" y="1693"/>
                  </a:lnTo>
                  <a:lnTo>
                    <a:pt x="5488" y="1755"/>
                  </a:lnTo>
                  <a:lnTo>
                    <a:pt x="5535" y="1845"/>
                  </a:lnTo>
                  <a:lnTo>
                    <a:pt x="5559" y="1941"/>
                  </a:lnTo>
                  <a:lnTo>
                    <a:pt x="5559" y="1948"/>
                  </a:lnTo>
                  <a:lnTo>
                    <a:pt x="5582" y="2045"/>
                  </a:lnTo>
                  <a:lnTo>
                    <a:pt x="5547" y="2335"/>
                  </a:lnTo>
                  <a:lnTo>
                    <a:pt x="5523" y="2376"/>
                  </a:lnTo>
                  <a:lnTo>
                    <a:pt x="5488" y="2411"/>
                  </a:lnTo>
                  <a:lnTo>
                    <a:pt x="5440" y="2445"/>
                  </a:lnTo>
                  <a:lnTo>
                    <a:pt x="5405" y="2480"/>
                  </a:lnTo>
                  <a:lnTo>
                    <a:pt x="5393" y="2570"/>
                  </a:lnTo>
                  <a:lnTo>
                    <a:pt x="5440" y="2632"/>
                  </a:lnTo>
                  <a:lnTo>
                    <a:pt x="5535" y="2673"/>
                  </a:lnTo>
                  <a:lnTo>
                    <a:pt x="5843" y="2763"/>
                  </a:lnTo>
                  <a:lnTo>
                    <a:pt x="5878" y="2777"/>
                  </a:lnTo>
                  <a:lnTo>
                    <a:pt x="5902" y="2811"/>
                  </a:lnTo>
                  <a:lnTo>
                    <a:pt x="6067" y="2908"/>
                  </a:lnTo>
                  <a:lnTo>
                    <a:pt x="6186" y="3046"/>
                  </a:lnTo>
                  <a:lnTo>
                    <a:pt x="6233" y="3088"/>
                  </a:lnTo>
                  <a:lnTo>
                    <a:pt x="6942" y="3392"/>
                  </a:lnTo>
                  <a:lnTo>
                    <a:pt x="7084" y="3433"/>
                  </a:lnTo>
                  <a:lnTo>
                    <a:pt x="7238" y="3447"/>
                  </a:lnTo>
                  <a:lnTo>
                    <a:pt x="7297" y="3454"/>
                  </a:lnTo>
                  <a:lnTo>
                    <a:pt x="7321" y="3488"/>
                  </a:lnTo>
                  <a:lnTo>
                    <a:pt x="7333" y="3509"/>
                  </a:lnTo>
                  <a:lnTo>
                    <a:pt x="7380" y="3571"/>
                  </a:lnTo>
                  <a:lnTo>
                    <a:pt x="7380" y="3592"/>
                  </a:lnTo>
                  <a:lnTo>
                    <a:pt x="7368" y="3792"/>
                  </a:lnTo>
                  <a:lnTo>
                    <a:pt x="7368" y="3827"/>
                  </a:lnTo>
                  <a:lnTo>
                    <a:pt x="7297" y="3861"/>
                  </a:lnTo>
                  <a:lnTo>
                    <a:pt x="7274" y="3889"/>
                  </a:lnTo>
                  <a:lnTo>
                    <a:pt x="7274" y="3910"/>
                  </a:lnTo>
                  <a:lnTo>
                    <a:pt x="7285" y="3937"/>
                  </a:lnTo>
                  <a:lnTo>
                    <a:pt x="7321" y="3958"/>
                  </a:lnTo>
                  <a:lnTo>
                    <a:pt x="7356" y="3965"/>
                  </a:lnTo>
                  <a:lnTo>
                    <a:pt x="7404" y="3958"/>
                  </a:lnTo>
                  <a:lnTo>
                    <a:pt x="7581" y="4117"/>
                  </a:lnTo>
                  <a:lnTo>
                    <a:pt x="7676" y="4172"/>
                  </a:lnTo>
                  <a:lnTo>
                    <a:pt x="7806" y="4227"/>
                  </a:lnTo>
                  <a:lnTo>
                    <a:pt x="7782" y="4276"/>
                  </a:lnTo>
                  <a:lnTo>
                    <a:pt x="7782" y="4296"/>
                  </a:lnTo>
                  <a:lnTo>
                    <a:pt x="7747" y="4365"/>
                  </a:lnTo>
                  <a:lnTo>
                    <a:pt x="7711" y="4407"/>
                  </a:lnTo>
                  <a:lnTo>
                    <a:pt x="7652" y="4510"/>
                  </a:lnTo>
                  <a:lnTo>
                    <a:pt x="7510" y="4649"/>
                  </a:lnTo>
                  <a:lnTo>
                    <a:pt x="7427" y="4697"/>
                  </a:lnTo>
                  <a:lnTo>
                    <a:pt x="7368" y="4725"/>
                  </a:lnTo>
                  <a:lnTo>
                    <a:pt x="7321" y="4738"/>
                  </a:lnTo>
                  <a:lnTo>
                    <a:pt x="7285" y="4752"/>
                  </a:lnTo>
                  <a:lnTo>
                    <a:pt x="7262" y="4759"/>
                  </a:lnTo>
                  <a:lnTo>
                    <a:pt x="7226" y="4773"/>
                  </a:lnTo>
                  <a:lnTo>
                    <a:pt x="7179" y="4773"/>
                  </a:lnTo>
                  <a:lnTo>
                    <a:pt x="7132" y="4766"/>
                  </a:lnTo>
                  <a:lnTo>
                    <a:pt x="7037" y="4725"/>
                  </a:lnTo>
                  <a:lnTo>
                    <a:pt x="6978" y="4704"/>
                  </a:lnTo>
                  <a:lnTo>
                    <a:pt x="6931" y="4704"/>
                  </a:lnTo>
                  <a:lnTo>
                    <a:pt x="6883" y="4718"/>
                  </a:lnTo>
                  <a:lnTo>
                    <a:pt x="6848" y="4752"/>
                  </a:lnTo>
                  <a:lnTo>
                    <a:pt x="6812" y="4814"/>
                  </a:lnTo>
                  <a:lnTo>
                    <a:pt x="6765" y="4856"/>
                  </a:lnTo>
                  <a:lnTo>
                    <a:pt x="6730" y="4904"/>
                  </a:lnTo>
                  <a:lnTo>
                    <a:pt x="6741" y="4946"/>
                  </a:lnTo>
                  <a:lnTo>
                    <a:pt x="6824" y="5042"/>
                  </a:lnTo>
                  <a:lnTo>
                    <a:pt x="6848" y="5091"/>
                  </a:lnTo>
                  <a:lnTo>
                    <a:pt x="6860" y="5125"/>
                  </a:lnTo>
                  <a:lnTo>
                    <a:pt x="6801" y="5201"/>
                  </a:lnTo>
                  <a:lnTo>
                    <a:pt x="6741" y="5208"/>
                  </a:lnTo>
                  <a:lnTo>
                    <a:pt x="6718" y="5208"/>
                  </a:lnTo>
                  <a:lnTo>
                    <a:pt x="6670" y="5187"/>
                  </a:lnTo>
                  <a:lnTo>
                    <a:pt x="6611" y="5160"/>
                  </a:lnTo>
                  <a:lnTo>
                    <a:pt x="6564" y="5111"/>
                  </a:lnTo>
                  <a:lnTo>
                    <a:pt x="6493" y="5084"/>
                  </a:lnTo>
                  <a:lnTo>
                    <a:pt x="6410" y="5125"/>
                  </a:lnTo>
                  <a:lnTo>
                    <a:pt x="6245" y="5153"/>
                  </a:lnTo>
                  <a:lnTo>
                    <a:pt x="6197" y="5187"/>
                  </a:lnTo>
                  <a:lnTo>
                    <a:pt x="6162" y="5256"/>
                  </a:lnTo>
                  <a:lnTo>
                    <a:pt x="6091" y="5256"/>
                  </a:lnTo>
                  <a:lnTo>
                    <a:pt x="6044" y="5263"/>
                  </a:lnTo>
                  <a:lnTo>
                    <a:pt x="6008" y="5277"/>
                  </a:lnTo>
                  <a:lnTo>
                    <a:pt x="5937" y="5353"/>
                  </a:lnTo>
                  <a:lnTo>
                    <a:pt x="5854" y="5415"/>
                  </a:lnTo>
                  <a:lnTo>
                    <a:pt x="5724" y="5464"/>
                  </a:lnTo>
                  <a:lnTo>
                    <a:pt x="5677" y="5457"/>
                  </a:lnTo>
                  <a:lnTo>
                    <a:pt x="5630" y="5450"/>
                  </a:lnTo>
                  <a:lnTo>
                    <a:pt x="5594" y="5443"/>
                  </a:lnTo>
                  <a:lnTo>
                    <a:pt x="5523" y="5429"/>
                  </a:lnTo>
                  <a:lnTo>
                    <a:pt x="5452" y="5422"/>
                  </a:lnTo>
                  <a:lnTo>
                    <a:pt x="5417" y="5429"/>
                  </a:lnTo>
                  <a:lnTo>
                    <a:pt x="5381" y="5436"/>
                  </a:lnTo>
                  <a:lnTo>
                    <a:pt x="5358" y="5450"/>
                  </a:lnTo>
                  <a:lnTo>
                    <a:pt x="5358" y="5512"/>
                  </a:lnTo>
                  <a:lnTo>
                    <a:pt x="5192" y="5450"/>
                  </a:lnTo>
                  <a:lnTo>
                    <a:pt x="4932" y="5408"/>
                  </a:lnTo>
                  <a:lnTo>
                    <a:pt x="4814" y="5394"/>
                  </a:lnTo>
                  <a:lnTo>
                    <a:pt x="4731" y="5401"/>
                  </a:lnTo>
                  <a:lnTo>
                    <a:pt x="4648" y="5415"/>
                  </a:lnTo>
                  <a:lnTo>
                    <a:pt x="4589" y="5443"/>
                  </a:lnTo>
                  <a:lnTo>
                    <a:pt x="4506" y="5477"/>
                  </a:lnTo>
                  <a:lnTo>
                    <a:pt x="4482" y="5498"/>
                  </a:lnTo>
                  <a:lnTo>
                    <a:pt x="4435" y="5484"/>
                  </a:lnTo>
                  <a:lnTo>
                    <a:pt x="4423" y="5464"/>
                  </a:lnTo>
                  <a:lnTo>
                    <a:pt x="4423" y="5436"/>
                  </a:lnTo>
                  <a:lnTo>
                    <a:pt x="4423" y="5388"/>
                  </a:lnTo>
                  <a:lnTo>
                    <a:pt x="4388" y="5277"/>
                  </a:lnTo>
                  <a:lnTo>
                    <a:pt x="4341" y="5208"/>
                  </a:lnTo>
                  <a:lnTo>
                    <a:pt x="4341" y="5160"/>
                  </a:lnTo>
                  <a:lnTo>
                    <a:pt x="4352" y="5111"/>
                  </a:lnTo>
                  <a:lnTo>
                    <a:pt x="4364" y="5077"/>
                  </a:lnTo>
                  <a:lnTo>
                    <a:pt x="4341" y="5035"/>
                  </a:lnTo>
                  <a:lnTo>
                    <a:pt x="4270" y="4966"/>
                  </a:lnTo>
                  <a:lnTo>
                    <a:pt x="4258" y="4890"/>
                  </a:lnTo>
                  <a:lnTo>
                    <a:pt x="4210" y="4849"/>
                  </a:lnTo>
                  <a:lnTo>
                    <a:pt x="4045" y="4766"/>
                  </a:lnTo>
                  <a:lnTo>
                    <a:pt x="4033" y="4745"/>
                  </a:lnTo>
                  <a:lnTo>
                    <a:pt x="3903" y="4621"/>
                  </a:lnTo>
                  <a:lnTo>
                    <a:pt x="3844" y="4655"/>
                  </a:lnTo>
                  <a:lnTo>
                    <a:pt x="3678" y="4704"/>
                  </a:lnTo>
                  <a:lnTo>
                    <a:pt x="3524" y="4794"/>
                  </a:lnTo>
                  <a:lnTo>
                    <a:pt x="3477" y="4835"/>
                  </a:lnTo>
                  <a:lnTo>
                    <a:pt x="3465" y="4863"/>
                  </a:lnTo>
                  <a:lnTo>
                    <a:pt x="3454" y="4897"/>
                  </a:lnTo>
                  <a:lnTo>
                    <a:pt x="3477" y="4946"/>
                  </a:lnTo>
                  <a:lnTo>
                    <a:pt x="3536" y="5035"/>
                  </a:lnTo>
                  <a:lnTo>
                    <a:pt x="3584" y="5091"/>
                  </a:lnTo>
                  <a:lnTo>
                    <a:pt x="3678" y="5111"/>
                  </a:lnTo>
                  <a:lnTo>
                    <a:pt x="3690" y="5153"/>
                  </a:lnTo>
                  <a:lnTo>
                    <a:pt x="3690" y="5160"/>
                  </a:lnTo>
                  <a:lnTo>
                    <a:pt x="3773" y="5194"/>
                  </a:lnTo>
                  <a:lnTo>
                    <a:pt x="3796" y="5201"/>
                  </a:lnTo>
                  <a:lnTo>
                    <a:pt x="3785" y="5277"/>
                  </a:lnTo>
                  <a:lnTo>
                    <a:pt x="3643" y="5394"/>
                  </a:lnTo>
                  <a:lnTo>
                    <a:pt x="3584" y="5408"/>
                  </a:lnTo>
                  <a:lnTo>
                    <a:pt x="3536" y="5408"/>
                  </a:lnTo>
                  <a:lnTo>
                    <a:pt x="3489" y="5332"/>
                  </a:lnTo>
                  <a:lnTo>
                    <a:pt x="3406" y="5284"/>
                  </a:lnTo>
                  <a:lnTo>
                    <a:pt x="3371" y="5229"/>
                  </a:lnTo>
                  <a:lnTo>
                    <a:pt x="3359" y="5180"/>
                  </a:lnTo>
                  <a:lnTo>
                    <a:pt x="3347" y="5173"/>
                  </a:lnTo>
                  <a:lnTo>
                    <a:pt x="3323" y="5167"/>
                  </a:lnTo>
                  <a:lnTo>
                    <a:pt x="3193" y="5194"/>
                  </a:lnTo>
                  <a:lnTo>
                    <a:pt x="3099" y="5187"/>
                  </a:lnTo>
                  <a:lnTo>
                    <a:pt x="2909" y="5015"/>
                  </a:lnTo>
                  <a:lnTo>
                    <a:pt x="2839" y="4904"/>
                  </a:lnTo>
                  <a:lnTo>
                    <a:pt x="2768" y="4883"/>
                  </a:lnTo>
                  <a:lnTo>
                    <a:pt x="2744" y="4883"/>
                  </a:lnTo>
                  <a:lnTo>
                    <a:pt x="2708" y="4890"/>
                  </a:lnTo>
                  <a:lnTo>
                    <a:pt x="2614" y="4925"/>
                  </a:lnTo>
                  <a:lnTo>
                    <a:pt x="2484" y="4959"/>
                  </a:lnTo>
                  <a:lnTo>
                    <a:pt x="2129" y="4994"/>
                  </a:lnTo>
                  <a:lnTo>
                    <a:pt x="2070" y="4994"/>
                  </a:lnTo>
                  <a:lnTo>
                    <a:pt x="2022" y="4973"/>
                  </a:lnTo>
                  <a:lnTo>
                    <a:pt x="1975" y="4863"/>
                  </a:lnTo>
                  <a:lnTo>
                    <a:pt x="1679" y="4662"/>
                  </a:lnTo>
                  <a:lnTo>
                    <a:pt x="1644" y="4621"/>
                  </a:lnTo>
                  <a:lnTo>
                    <a:pt x="1597" y="4586"/>
                  </a:lnTo>
                  <a:lnTo>
                    <a:pt x="1490" y="4559"/>
                  </a:lnTo>
                  <a:lnTo>
                    <a:pt x="1372" y="4545"/>
                  </a:lnTo>
                  <a:lnTo>
                    <a:pt x="1301" y="4517"/>
                  </a:lnTo>
                  <a:lnTo>
                    <a:pt x="1230" y="4407"/>
                  </a:lnTo>
                  <a:lnTo>
                    <a:pt x="1171" y="4386"/>
                  </a:lnTo>
                  <a:lnTo>
                    <a:pt x="1124" y="4372"/>
                  </a:lnTo>
                  <a:lnTo>
                    <a:pt x="1064" y="4345"/>
                  </a:lnTo>
                  <a:lnTo>
                    <a:pt x="1041" y="4317"/>
                  </a:lnTo>
                  <a:lnTo>
                    <a:pt x="1029" y="4296"/>
                  </a:lnTo>
                  <a:lnTo>
                    <a:pt x="1029" y="4255"/>
                  </a:lnTo>
                  <a:lnTo>
                    <a:pt x="1017" y="4213"/>
                  </a:lnTo>
                  <a:lnTo>
                    <a:pt x="1064" y="4144"/>
                  </a:lnTo>
                  <a:lnTo>
                    <a:pt x="994" y="4020"/>
                  </a:lnTo>
                  <a:lnTo>
                    <a:pt x="1005" y="3923"/>
                  </a:lnTo>
                  <a:lnTo>
                    <a:pt x="982" y="3834"/>
                  </a:lnTo>
                  <a:lnTo>
                    <a:pt x="994" y="3806"/>
                  </a:lnTo>
                  <a:lnTo>
                    <a:pt x="1029" y="3771"/>
                  </a:lnTo>
                  <a:lnTo>
                    <a:pt x="1053" y="3751"/>
                  </a:lnTo>
                  <a:lnTo>
                    <a:pt x="1100" y="3730"/>
                  </a:lnTo>
                  <a:lnTo>
                    <a:pt x="1218" y="3668"/>
                  </a:lnTo>
                  <a:lnTo>
                    <a:pt x="1242" y="3626"/>
                  </a:lnTo>
                  <a:lnTo>
                    <a:pt x="1206" y="3592"/>
                  </a:lnTo>
                  <a:lnTo>
                    <a:pt x="1135" y="3571"/>
                  </a:lnTo>
                  <a:lnTo>
                    <a:pt x="1088" y="3571"/>
                  </a:lnTo>
                  <a:lnTo>
                    <a:pt x="1017" y="3613"/>
                  </a:lnTo>
                  <a:lnTo>
                    <a:pt x="887" y="3675"/>
                  </a:lnTo>
                  <a:lnTo>
                    <a:pt x="828" y="3723"/>
                  </a:lnTo>
                  <a:lnTo>
                    <a:pt x="781" y="3771"/>
                  </a:lnTo>
                  <a:lnTo>
                    <a:pt x="710" y="3889"/>
                  </a:lnTo>
                  <a:lnTo>
                    <a:pt x="639" y="3896"/>
                  </a:lnTo>
                  <a:lnTo>
                    <a:pt x="532" y="3882"/>
                  </a:lnTo>
                  <a:lnTo>
                    <a:pt x="402" y="3799"/>
                  </a:lnTo>
                  <a:lnTo>
                    <a:pt x="319" y="3778"/>
                  </a:lnTo>
                  <a:lnTo>
                    <a:pt x="284" y="3765"/>
                  </a:lnTo>
                  <a:lnTo>
                    <a:pt x="248" y="3737"/>
                  </a:lnTo>
                  <a:lnTo>
                    <a:pt x="248" y="3599"/>
                  </a:lnTo>
                  <a:lnTo>
                    <a:pt x="225" y="3564"/>
                  </a:lnTo>
                  <a:lnTo>
                    <a:pt x="83" y="3412"/>
                  </a:lnTo>
                  <a:lnTo>
                    <a:pt x="24" y="3240"/>
                  </a:lnTo>
                  <a:lnTo>
                    <a:pt x="0" y="3157"/>
                  </a:lnTo>
                  <a:lnTo>
                    <a:pt x="36" y="3081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9" name="Google Shape;605;p22">
              <a:extLst>
                <a:ext uri="{FF2B5EF4-FFF2-40B4-BE49-F238E27FC236}">
                  <a16:creationId xmlns:a16="http://schemas.microsoft.com/office/drawing/2014/main" id="{1A8E99D2-E379-7BC4-5567-E9C3E12D1955}"/>
                </a:ext>
              </a:extLst>
            </p:cNvPr>
            <p:cNvSpPr/>
            <p:nvPr/>
          </p:nvSpPr>
          <p:spPr>
            <a:xfrm flipH="1">
              <a:off x="3819591" y="2641736"/>
              <a:ext cx="187259" cy="193685"/>
            </a:xfrm>
            <a:custGeom>
              <a:avLst/>
              <a:gdLst/>
              <a:ahLst/>
              <a:cxnLst/>
              <a:rect l="l" t="t" r="r" b="b"/>
              <a:pathLst>
                <a:path w="3076" h="2032" extrusionOk="0">
                  <a:moveTo>
                    <a:pt x="95" y="1686"/>
                  </a:moveTo>
                  <a:lnTo>
                    <a:pt x="214" y="1631"/>
                  </a:lnTo>
                  <a:lnTo>
                    <a:pt x="285" y="1596"/>
                  </a:lnTo>
                  <a:lnTo>
                    <a:pt x="332" y="1555"/>
                  </a:lnTo>
                  <a:lnTo>
                    <a:pt x="403" y="1493"/>
                  </a:lnTo>
                  <a:lnTo>
                    <a:pt x="438" y="1479"/>
                  </a:lnTo>
                  <a:lnTo>
                    <a:pt x="486" y="1472"/>
                  </a:lnTo>
                  <a:lnTo>
                    <a:pt x="569" y="1465"/>
                  </a:lnTo>
                  <a:lnTo>
                    <a:pt x="663" y="1451"/>
                  </a:lnTo>
                  <a:lnTo>
                    <a:pt x="710" y="1444"/>
                  </a:lnTo>
                  <a:lnTo>
                    <a:pt x="793" y="1451"/>
                  </a:lnTo>
                  <a:lnTo>
                    <a:pt x="900" y="1444"/>
                  </a:lnTo>
                  <a:lnTo>
                    <a:pt x="912" y="1430"/>
                  </a:lnTo>
                  <a:lnTo>
                    <a:pt x="912" y="1417"/>
                  </a:lnTo>
                  <a:lnTo>
                    <a:pt x="912" y="1403"/>
                  </a:lnTo>
                  <a:lnTo>
                    <a:pt x="959" y="1368"/>
                  </a:lnTo>
                  <a:lnTo>
                    <a:pt x="983" y="1361"/>
                  </a:lnTo>
                  <a:lnTo>
                    <a:pt x="994" y="1354"/>
                  </a:lnTo>
                  <a:lnTo>
                    <a:pt x="1006" y="1354"/>
                  </a:lnTo>
                  <a:lnTo>
                    <a:pt x="1006" y="1361"/>
                  </a:lnTo>
                  <a:lnTo>
                    <a:pt x="1006" y="1368"/>
                  </a:lnTo>
                  <a:lnTo>
                    <a:pt x="1089" y="1410"/>
                  </a:lnTo>
                  <a:lnTo>
                    <a:pt x="1113" y="1417"/>
                  </a:lnTo>
                  <a:lnTo>
                    <a:pt x="1136" y="1417"/>
                  </a:lnTo>
                  <a:lnTo>
                    <a:pt x="1195" y="1424"/>
                  </a:lnTo>
                  <a:lnTo>
                    <a:pt x="1231" y="1417"/>
                  </a:lnTo>
                  <a:lnTo>
                    <a:pt x="1255" y="1410"/>
                  </a:lnTo>
                  <a:lnTo>
                    <a:pt x="1266" y="1403"/>
                  </a:lnTo>
                  <a:lnTo>
                    <a:pt x="1290" y="1382"/>
                  </a:lnTo>
                  <a:lnTo>
                    <a:pt x="1420" y="1196"/>
                  </a:lnTo>
                  <a:lnTo>
                    <a:pt x="1444" y="1196"/>
                  </a:lnTo>
                  <a:lnTo>
                    <a:pt x="1550" y="1292"/>
                  </a:lnTo>
                  <a:lnTo>
                    <a:pt x="1562" y="1313"/>
                  </a:lnTo>
                  <a:lnTo>
                    <a:pt x="1574" y="1389"/>
                  </a:lnTo>
                  <a:lnTo>
                    <a:pt x="1586" y="1410"/>
                  </a:lnTo>
                  <a:lnTo>
                    <a:pt x="1598" y="1430"/>
                  </a:lnTo>
                  <a:lnTo>
                    <a:pt x="1657" y="1465"/>
                  </a:lnTo>
                  <a:lnTo>
                    <a:pt x="1692" y="1472"/>
                  </a:lnTo>
                  <a:lnTo>
                    <a:pt x="1775" y="1465"/>
                  </a:lnTo>
                  <a:lnTo>
                    <a:pt x="1846" y="1444"/>
                  </a:lnTo>
                  <a:lnTo>
                    <a:pt x="1858" y="1430"/>
                  </a:lnTo>
                  <a:lnTo>
                    <a:pt x="1940" y="1389"/>
                  </a:lnTo>
                  <a:lnTo>
                    <a:pt x="1988" y="1354"/>
                  </a:lnTo>
                  <a:lnTo>
                    <a:pt x="2011" y="1320"/>
                  </a:lnTo>
                  <a:lnTo>
                    <a:pt x="2011" y="1306"/>
                  </a:lnTo>
                  <a:lnTo>
                    <a:pt x="2023" y="1292"/>
                  </a:lnTo>
                  <a:lnTo>
                    <a:pt x="2023" y="1258"/>
                  </a:lnTo>
                  <a:lnTo>
                    <a:pt x="2059" y="1223"/>
                  </a:lnTo>
                  <a:lnTo>
                    <a:pt x="2106" y="1196"/>
                  </a:lnTo>
                  <a:lnTo>
                    <a:pt x="2011" y="1071"/>
                  </a:lnTo>
                  <a:lnTo>
                    <a:pt x="1964" y="1023"/>
                  </a:lnTo>
                  <a:lnTo>
                    <a:pt x="1952" y="1016"/>
                  </a:lnTo>
                  <a:lnTo>
                    <a:pt x="1917" y="1016"/>
                  </a:lnTo>
                  <a:lnTo>
                    <a:pt x="1858" y="1016"/>
                  </a:lnTo>
                  <a:lnTo>
                    <a:pt x="1834" y="1023"/>
                  </a:lnTo>
                  <a:lnTo>
                    <a:pt x="1763" y="1044"/>
                  </a:lnTo>
                  <a:lnTo>
                    <a:pt x="1728" y="961"/>
                  </a:lnTo>
                  <a:lnTo>
                    <a:pt x="1645" y="864"/>
                  </a:lnTo>
                  <a:lnTo>
                    <a:pt x="1633" y="843"/>
                  </a:lnTo>
                  <a:lnTo>
                    <a:pt x="1633" y="830"/>
                  </a:lnTo>
                  <a:lnTo>
                    <a:pt x="1633" y="781"/>
                  </a:lnTo>
                  <a:lnTo>
                    <a:pt x="1645" y="774"/>
                  </a:lnTo>
                  <a:lnTo>
                    <a:pt x="1668" y="761"/>
                  </a:lnTo>
                  <a:lnTo>
                    <a:pt x="1692" y="754"/>
                  </a:lnTo>
                  <a:lnTo>
                    <a:pt x="1692" y="733"/>
                  </a:lnTo>
                  <a:lnTo>
                    <a:pt x="1704" y="712"/>
                  </a:lnTo>
                  <a:lnTo>
                    <a:pt x="1680" y="685"/>
                  </a:lnTo>
                  <a:lnTo>
                    <a:pt x="1609" y="650"/>
                  </a:lnTo>
                  <a:lnTo>
                    <a:pt x="1598" y="650"/>
                  </a:lnTo>
                  <a:lnTo>
                    <a:pt x="1562" y="650"/>
                  </a:lnTo>
                  <a:lnTo>
                    <a:pt x="1503" y="671"/>
                  </a:lnTo>
                  <a:lnTo>
                    <a:pt x="1432" y="657"/>
                  </a:lnTo>
                  <a:lnTo>
                    <a:pt x="1385" y="691"/>
                  </a:lnTo>
                  <a:lnTo>
                    <a:pt x="1361" y="698"/>
                  </a:lnTo>
                  <a:lnTo>
                    <a:pt x="1325" y="705"/>
                  </a:lnTo>
                  <a:lnTo>
                    <a:pt x="1207" y="719"/>
                  </a:lnTo>
                  <a:lnTo>
                    <a:pt x="1136" y="705"/>
                  </a:lnTo>
                  <a:lnTo>
                    <a:pt x="1113" y="698"/>
                  </a:lnTo>
                  <a:lnTo>
                    <a:pt x="1042" y="636"/>
                  </a:lnTo>
                  <a:lnTo>
                    <a:pt x="1018" y="615"/>
                  </a:lnTo>
                  <a:lnTo>
                    <a:pt x="1065" y="588"/>
                  </a:lnTo>
                  <a:lnTo>
                    <a:pt x="1089" y="567"/>
                  </a:lnTo>
                  <a:lnTo>
                    <a:pt x="1101" y="540"/>
                  </a:lnTo>
                  <a:lnTo>
                    <a:pt x="1101" y="526"/>
                  </a:lnTo>
                  <a:lnTo>
                    <a:pt x="1113" y="505"/>
                  </a:lnTo>
                  <a:lnTo>
                    <a:pt x="1231" y="436"/>
                  </a:lnTo>
                  <a:lnTo>
                    <a:pt x="1278" y="415"/>
                  </a:lnTo>
                  <a:lnTo>
                    <a:pt x="1302" y="408"/>
                  </a:lnTo>
                  <a:lnTo>
                    <a:pt x="1325" y="408"/>
                  </a:lnTo>
                  <a:lnTo>
                    <a:pt x="1349" y="408"/>
                  </a:lnTo>
                  <a:lnTo>
                    <a:pt x="1385" y="429"/>
                  </a:lnTo>
                  <a:lnTo>
                    <a:pt x="1408" y="436"/>
                  </a:lnTo>
                  <a:lnTo>
                    <a:pt x="1444" y="436"/>
                  </a:lnTo>
                  <a:lnTo>
                    <a:pt x="1598" y="477"/>
                  </a:lnTo>
                  <a:lnTo>
                    <a:pt x="1633" y="477"/>
                  </a:lnTo>
                  <a:lnTo>
                    <a:pt x="1763" y="484"/>
                  </a:lnTo>
                  <a:lnTo>
                    <a:pt x="1834" y="457"/>
                  </a:lnTo>
                  <a:lnTo>
                    <a:pt x="1834" y="450"/>
                  </a:lnTo>
                  <a:lnTo>
                    <a:pt x="1834" y="429"/>
                  </a:lnTo>
                  <a:lnTo>
                    <a:pt x="1834" y="401"/>
                  </a:lnTo>
                  <a:lnTo>
                    <a:pt x="1834" y="201"/>
                  </a:lnTo>
                  <a:lnTo>
                    <a:pt x="1917" y="201"/>
                  </a:lnTo>
                  <a:lnTo>
                    <a:pt x="2094" y="187"/>
                  </a:lnTo>
                  <a:lnTo>
                    <a:pt x="2236" y="160"/>
                  </a:lnTo>
                  <a:lnTo>
                    <a:pt x="2319" y="125"/>
                  </a:lnTo>
                  <a:lnTo>
                    <a:pt x="2390" y="84"/>
                  </a:lnTo>
                  <a:lnTo>
                    <a:pt x="2437" y="35"/>
                  </a:lnTo>
                  <a:lnTo>
                    <a:pt x="2544" y="1"/>
                  </a:lnTo>
                  <a:lnTo>
                    <a:pt x="2686" y="91"/>
                  </a:lnTo>
                  <a:lnTo>
                    <a:pt x="2697" y="153"/>
                  </a:lnTo>
                  <a:lnTo>
                    <a:pt x="2733" y="277"/>
                  </a:lnTo>
                  <a:lnTo>
                    <a:pt x="2934" y="346"/>
                  </a:lnTo>
                  <a:lnTo>
                    <a:pt x="3017" y="381"/>
                  </a:lnTo>
                  <a:lnTo>
                    <a:pt x="3076" y="505"/>
                  </a:lnTo>
                  <a:lnTo>
                    <a:pt x="3064" y="602"/>
                  </a:lnTo>
                  <a:lnTo>
                    <a:pt x="2757" y="906"/>
                  </a:lnTo>
                  <a:lnTo>
                    <a:pt x="2721" y="982"/>
                  </a:lnTo>
                  <a:lnTo>
                    <a:pt x="2721" y="1051"/>
                  </a:lnTo>
                  <a:lnTo>
                    <a:pt x="2674" y="1106"/>
                  </a:lnTo>
                  <a:lnTo>
                    <a:pt x="2674" y="1216"/>
                  </a:lnTo>
                  <a:lnTo>
                    <a:pt x="2638" y="1230"/>
                  </a:lnTo>
                  <a:lnTo>
                    <a:pt x="2532" y="1354"/>
                  </a:lnTo>
                  <a:lnTo>
                    <a:pt x="2508" y="1382"/>
                  </a:lnTo>
                  <a:lnTo>
                    <a:pt x="2473" y="1424"/>
                  </a:lnTo>
                  <a:lnTo>
                    <a:pt x="2354" y="1479"/>
                  </a:lnTo>
                  <a:lnTo>
                    <a:pt x="2331" y="1493"/>
                  </a:lnTo>
                  <a:lnTo>
                    <a:pt x="2331" y="1562"/>
                  </a:lnTo>
                  <a:lnTo>
                    <a:pt x="2307" y="1582"/>
                  </a:lnTo>
                  <a:lnTo>
                    <a:pt x="2283" y="1589"/>
                  </a:lnTo>
                  <a:lnTo>
                    <a:pt x="2248" y="1596"/>
                  </a:lnTo>
                  <a:lnTo>
                    <a:pt x="2142" y="1596"/>
                  </a:lnTo>
                  <a:lnTo>
                    <a:pt x="2094" y="1582"/>
                  </a:lnTo>
                  <a:lnTo>
                    <a:pt x="2082" y="1582"/>
                  </a:lnTo>
                  <a:lnTo>
                    <a:pt x="2082" y="1596"/>
                  </a:lnTo>
                  <a:lnTo>
                    <a:pt x="2094" y="1645"/>
                  </a:lnTo>
                  <a:lnTo>
                    <a:pt x="2118" y="1679"/>
                  </a:lnTo>
                  <a:lnTo>
                    <a:pt x="2153" y="1693"/>
                  </a:lnTo>
                  <a:lnTo>
                    <a:pt x="2118" y="1727"/>
                  </a:lnTo>
                  <a:lnTo>
                    <a:pt x="2094" y="1762"/>
                  </a:lnTo>
                  <a:lnTo>
                    <a:pt x="2094" y="1776"/>
                  </a:lnTo>
                  <a:lnTo>
                    <a:pt x="2094" y="1783"/>
                  </a:lnTo>
                  <a:lnTo>
                    <a:pt x="2094" y="1790"/>
                  </a:lnTo>
                  <a:lnTo>
                    <a:pt x="2094" y="1796"/>
                  </a:lnTo>
                  <a:lnTo>
                    <a:pt x="2071" y="1810"/>
                  </a:lnTo>
                  <a:lnTo>
                    <a:pt x="2035" y="1824"/>
                  </a:lnTo>
                  <a:lnTo>
                    <a:pt x="1976" y="1831"/>
                  </a:lnTo>
                  <a:lnTo>
                    <a:pt x="1940" y="1831"/>
                  </a:lnTo>
                  <a:lnTo>
                    <a:pt x="1917" y="1817"/>
                  </a:lnTo>
                  <a:lnTo>
                    <a:pt x="1905" y="1810"/>
                  </a:lnTo>
                  <a:lnTo>
                    <a:pt x="1881" y="1796"/>
                  </a:lnTo>
                  <a:lnTo>
                    <a:pt x="1870" y="1796"/>
                  </a:lnTo>
                  <a:lnTo>
                    <a:pt x="1834" y="1790"/>
                  </a:lnTo>
                  <a:lnTo>
                    <a:pt x="1810" y="1796"/>
                  </a:lnTo>
                  <a:lnTo>
                    <a:pt x="1799" y="1803"/>
                  </a:lnTo>
                  <a:lnTo>
                    <a:pt x="1787" y="1831"/>
                  </a:lnTo>
                  <a:lnTo>
                    <a:pt x="1787" y="1852"/>
                  </a:lnTo>
                  <a:lnTo>
                    <a:pt x="1822" y="1893"/>
                  </a:lnTo>
                  <a:lnTo>
                    <a:pt x="1739" y="1886"/>
                  </a:lnTo>
                  <a:lnTo>
                    <a:pt x="1704" y="1893"/>
                  </a:lnTo>
                  <a:lnTo>
                    <a:pt x="1550" y="1914"/>
                  </a:lnTo>
                  <a:lnTo>
                    <a:pt x="1290" y="1942"/>
                  </a:lnTo>
                  <a:lnTo>
                    <a:pt x="1243" y="1921"/>
                  </a:lnTo>
                  <a:lnTo>
                    <a:pt x="1219" y="1921"/>
                  </a:lnTo>
                  <a:lnTo>
                    <a:pt x="1195" y="1928"/>
                  </a:lnTo>
                  <a:lnTo>
                    <a:pt x="1113" y="1955"/>
                  </a:lnTo>
                  <a:lnTo>
                    <a:pt x="1077" y="1962"/>
                  </a:lnTo>
                  <a:lnTo>
                    <a:pt x="746" y="1955"/>
                  </a:lnTo>
                  <a:lnTo>
                    <a:pt x="592" y="1969"/>
                  </a:lnTo>
                  <a:lnTo>
                    <a:pt x="462" y="2031"/>
                  </a:lnTo>
                  <a:lnTo>
                    <a:pt x="438" y="2031"/>
                  </a:lnTo>
                  <a:lnTo>
                    <a:pt x="415" y="2031"/>
                  </a:lnTo>
                  <a:lnTo>
                    <a:pt x="391" y="2024"/>
                  </a:lnTo>
                  <a:lnTo>
                    <a:pt x="356" y="2017"/>
                  </a:lnTo>
                  <a:lnTo>
                    <a:pt x="297" y="2011"/>
                  </a:lnTo>
                  <a:lnTo>
                    <a:pt x="273" y="2004"/>
                  </a:lnTo>
                  <a:lnTo>
                    <a:pt x="249" y="2004"/>
                  </a:lnTo>
                  <a:lnTo>
                    <a:pt x="226" y="1990"/>
                  </a:lnTo>
                  <a:lnTo>
                    <a:pt x="214" y="1983"/>
                  </a:lnTo>
                  <a:lnTo>
                    <a:pt x="178" y="1976"/>
                  </a:lnTo>
                  <a:lnTo>
                    <a:pt x="155" y="1969"/>
                  </a:lnTo>
                  <a:lnTo>
                    <a:pt x="131" y="1962"/>
                  </a:lnTo>
                  <a:lnTo>
                    <a:pt x="48" y="1928"/>
                  </a:lnTo>
                  <a:lnTo>
                    <a:pt x="1" y="1741"/>
                  </a:lnTo>
                  <a:lnTo>
                    <a:pt x="95" y="1686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0" name="Google Shape;606;p22">
              <a:extLst>
                <a:ext uri="{FF2B5EF4-FFF2-40B4-BE49-F238E27FC236}">
                  <a16:creationId xmlns:a16="http://schemas.microsoft.com/office/drawing/2014/main" id="{8F805F5D-7EBA-A0EE-952D-6BE625E3A89D}"/>
                </a:ext>
              </a:extLst>
            </p:cNvPr>
            <p:cNvSpPr/>
            <p:nvPr/>
          </p:nvSpPr>
          <p:spPr>
            <a:xfrm flipH="1">
              <a:off x="3887226" y="2824746"/>
              <a:ext cx="116702" cy="137067"/>
            </a:xfrm>
            <a:custGeom>
              <a:avLst/>
              <a:gdLst/>
              <a:ahLst/>
              <a:cxnLst/>
              <a:rect l="l" t="t" r="r" b="b"/>
              <a:pathLst>
                <a:path w="1917" h="1438" extrusionOk="0">
                  <a:moveTo>
                    <a:pt x="0" y="8"/>
                  </a:moveTo>
                  <a:lnTo>
                    <a:pt x="83" y="42"/>
                  </a:lnTo>
                  <a:lnTo>
                    <a:pt x="107" y="49"/>
                  </a:lnTo>
                  <a:lnTo>
                    <a:pt x="130" y="56"/>
                  </a:lnTo>
                  <a:lnTo>
                    <a:pt x="166" y="63"/>
                  </a:lnTo>
                  <a:lnTo>
                    <a:pt x="178" y="70"/>
                  </a:lnTo>
                  <a:lnTo>
                    <a:pt x="201" y="84"/>
                  </a:lnTo>
                  <a:lnTo>
                    <a:pt x="225" y="84"/>
                  </a:lnTo>
                  <a:lnTo>
                    <a:pt x="249" y="91"/>
                  </a:lnTo>
                  <a:lnTo>
                    <a:pt x="308" y="97"/>
                  </a:lnTo>
                  <a:lnTo>
                    <a:pt x="343" y="104"/>
                  </a:lnTo>
                  <a:lnTo>
                    <a:pt x="367" y="111"/>
                  </a:lnTo>
                  <a:lnTo>
                    <a:pt x="390" y="111"/>
                  </a:lnTo>
                  <a:lnTo>
                    <a:pt x="414" y="111"/>
                  </a:lnTo>
                  <a:lnTo>
                    <a:pt x="544" y="49"/>
                  </a:lnTo>
                  <a:lnTo>
                    <a:pt x="698" y="35"/>
                  </a:lnTo>
                  <a:lnTo>
                    <a:pt x="1029" y="42"/>
                  </a:lnTo>
                  <a:lnTo>
                    <a:pt x="1065" y="35"/>
                  </a:lnTo>
                  <a:lnTo>
                    <a:pt x="1147" y="8"/>
                  </a:lnTo>
                  <a:lnTo>
                    <a:pt x="1171" y="1"/>
                  </a:lnTo>
                  <a:lnTo>
                    <a:pt x="1195" y="1"/>
                  </a:lnTo>
                  <a:lnTo>
                    <a:pt x="1242" y="22"/>
                  </a:lnTo>
                  <a:lnTo>
                    <a:pt x="1218" y="84"/>
                  </a:lnTo>
                  <a:lnTo>
                    <a:pt x="1218" y="118"/>
                  </a:lnTo>
                  <a:lnTo>
                    <a:pt x="1230" y="132"/>
                  </a:lnTo>
                  <a:lnTo>
                    <a:pt x="1254" y="139"/>
                  </a:lnTo>
                  <a:lnTo>
                    <a:pt x="1360" y="139"/>
                  </a:lnTo>
                  <a:lnTo>
                    <a:pt x="1396" y="153"/>
                  </a:lnTo>
                  <a:lnTo>
                    <a:pt x="1668" y="125"/>
                  </a:lnTo>
                  <a:lnTo>
                    <a:pt x="1810" y="243"/>
                  </a:lnTo>
                  <a:lnTo>
                    <a:pt x="1798" y="270"/>
                  </a:lnTo>
                  <a:lnTo>
                    <a:pt x="1810" y="284"/>
                  </a:lnTo>
                  <a:lnTo>
                    <a:pt x="1833" y="305"/>
                  </a:lnTo>
                  <a:lnTo>
                    <a:pt x="1833" y="318"/>
                  </a:lnTo>
                  <a:lnTo>
                    <a:pt x="1869" y="374"/>
                  </a:lnTo>
                  <a:lnTo>
                    <a:pt x="1857" y="546"/>
                  </a:lnTo>
                  <a:lnTo>
                    <a:pt x="1822" y="588"/>
                  </a:lnTo>
                  <a:lnTo>
                    <a:pt x="1869" y="602"/>
                  </a:lnTo>
                  <a:lnTo>
                    <a:pt x="1881" y="609"/>
                  </a:lnTo>
                  <a:lnTo>
                    <a:pt x="1892" y="622"/>
                  </a:lnTo>
                  <a:lnTo>
                    <a:pt x="1916" y="664"/>
                  </a:lnTo>
                  <a:lnTo>
                    <a:pt x="1845" y="685"/>
                  </a:lnTo>
                  <a:lnTo>
                    <a:pt x="1774" y="685"/>
                  </a:lnTo>
                  <a:lnTo>
                    <a:pt x="1609" y="726"/>
                  </a:lnTo>
                  <a:lnTo>
                    <a:pt x="1526" y="830"/>
                  </a:lnTo>
                  <a:lnTo>
                    <a:pt x="1526" y="836"/>
                  </a:lnTo>
                  <a:lnTo>
                    <a:pt x="1538" y="926"/>
                  </a:lnTo>
                  <a:lnTo>
                    <a:pt x="1526" y="954"/>
                  </a:lnTo>
                  <a:lnTo>
                    <a:pt x="1538" y="968"/>
                  </a:lnTo>
                  <a:lnTo>
                    <a:pt x="1597" y="1051"/>
                  </a:lnTo>
                  <a:lnTo>
                    <a:pt x="1644" y="1099"/>
                  </a:lnTo>
                  <a:lnTo>
                    <a:pt x="1668" y="1120"/>
                  </a:lnTo>
                  <a:lnTo>
                    <a:pt x="1680" y="1140"/>
                  </a:lnTo>
                  <a:lnTo>
                    <a:pt x="1680" y="1161"/>
                  </a:lnTo>
                  <a:lnTo>
                    <a:pt x="1680" y="1203"/>
                  </a:lnTo>
                  <a:lnTo>
                    <a:pt x="1680" y="1223"/>
                  </a:lnTo>
                  <a:lnTo>
                    <a:pt x="1691" y="1237"/>
                  </a:lnTo>
                  <a:lnTo>
                    <a:pt x="1715" y="1272"/>
                  </a:lnTo>
                  <a:lnTo>
                    <a:pt x="1715" y="1306"/>
                  </a:lnTo>
                  <a:lnTo>
                    <a:pt x="1715" y="1341"/>
                  </a:lnTo>
                  <a:lnTo>
                    <a:pt x="1703" y="1361"/>
                  </a:lnTo>
                  <a:lnTo>
                    <a:pt x="1680" y="1368"/>
                  </a:lnTo>
                  <a:lnTo>
                    <a:pt x="1573" y="1396"/>
                  </a:lnTo>
                  <a:lnTo>
                    <a:pt x="1490" y="1424"/>
                  </a:lnTo>
                  <a:lnTo>
                    <a:pt x="1431" y="1437"/>
                  </a:lnTo>
                  <a:lnTo>
                    <a:pt x="1230" y="1306"/>
                  </a:lnTo>
                  <a:lnTo>
                    <a:pt x="1159" y="1244"/>
                  </a:lnTo>
                  <a:lnTo>
                    <a:pt x="1136" y="1209"/>
                  </a:lnTo>
                  <a:lnTo>
                    <a:pt x="1053" y="1147"/>
                  </a:lnTo>
                  <a:lnTo>
                    <a:pt x="1029" y="1106"/>
                  </a:lnTo>
                  <a:lnTo>
                    <a:pt x="946" y="1071"/>
                  </a:lnTo>
                  <a:lnTo>
                    <a:pt x="852" y="988"/>
                  </a:lnTo>
                  <a:lnTo>
                    <a:pt x="816" y="947"/>
                  </a:lnTo>
                  <a:lnTo>
                    <a:pt x="769" y="809"/>
                  </a:lnTo>
                  <a:lnTo>
                    <a:pt x="733" y="657"/>
                  </a:lnTo>
                  <a:lnTo>
                    <a:pt x="651" y="546"/>
                  </a:lnTo>
                  <a:lnTo>
                    <a:pt x="532" y="470"/>
                  </a:lnTo>
                  <a:lnTo>
                    <a:pt x="473" y="360"/>
                  </a:lnTo>
                  <a:lnTo>
                    <a:pt x="438" y="339"/>
                  </a:lnTo>
                  <a:lnTo>
                    <a:pt x="355" y="284"/>
                  </a:lnTo>
                  <a:lnTo>
                    <a:pt x="178" y="229"/>
                  </a:lnTo>
                  <a:lnTo>
                    <a:pt x="154" y="208"/>
                  </a:lnTo>
                  <a:lnTo>
                    <a:pt x="130" y="187"/>
                  </a:lnTo>
                  <a:lnTo>
                    <a:pt x="107" y="132"/>
                  </a:lnTo>
                  <a:lnTo>
                    <a:pt x="0" y="28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1" name="Google Shape;607;p22">
              <a:extLst>
                <a:ext uri="{FF2B5EF4-FFF2-40B4-BE49-F238E27FC236}">
                  <a16:creationId xmlns:a16="http://schemas.microsoft.com/office/drawing/2014/main" id="{E5140CA6-1725-4057-77B3-F0F6702E21C7}"/>
                </a:ext>
              </a:extLst>
            </p:cNvPr>
            <p:cNvSpPr/>
            <p:nvPr/>
          </p:nvSpPr>
          <p:spPr>
            <a:xfrm flipH="1">
              <a:off x="3574082" y="3523902"/>
              <a:ext cx="784833" cy="425974"/>
            </a:xfrm>
            <a:custGeom>
              <a:avLst/>
              <a:gdLst/>
              <a:ahLst/>
              <a:cxnLst/>
              <a:rect l="l" t="t" r="r" b="b"/>
              <a:pathLst>
                <a:path w="12892" h="4469" extrusionOk="0">
                  <a:moveTo>
                    <a:pt x="12" y="4089"/>
                  </a:moveTo>
                  <a:lnTo>
                    <a:pt x="296" y="4034"/>
                  </a:lnTo>
                  <a:lnTo>
                    <a:pt x="485" y="3992"/>
                  </a:lnTo>
                  <a:lnTo>
                    <a:pt x="568" y="3958"/>
                  </a:lnTo>
                  <a:lnTo>
                    <a:pt x="686" y="3875"/>
                  </a:lnTo>
                  <a:lnTo>
                    <a:pt x="899" y="3778"/>
                  </a:lnTo>
                  <a:lnTo>
                    <a:pt x="970" y="3757"/>
                  </a:lnTo>
                  <a:lnTo>
                    <a:pt x="1029" y="3771"/>
                  </a:lnTo>
                  <a:lnTo>
                    <a:pt x="1100" y="3785"/>
                  </a:lnTo>
                  <a:lnTo>
                    <a:pt x="1171" y="3785"/>
                  </a:lnTo>
                  <a:lnTo>
                    <a:pt x="1195" y="3771"/>
                  </a:lnTo>
                  <a:lnTo>
                    <a:pt x="1207" y="3730"/>
                  </a:lnTo>
                  <a:lnTo>
                    <a:pt x="1231" y="3709"/>
                  </a:lnTo>
                  <a:lnTo>
                    <a:pt x="1266" y="3702"/>
                  </a:lnTo>
                  <a:lnTo>
                    <a:pt x="1290" y="3702"/>
                  </a:lnTo>
                  <a:lnTo>
                    <a:pt x="1313" y="3702"/>
                  </a:lnTo>
                  <a:lnTo>
                    <a:pt x="1349" y="3702"/>
                  </a:lnTo>
                  <a:lnTo>
                    <a:pt x="1384" y="3709"/>
                  </a:lnTo>
                  <a:lnTo>
                    <a:pt x="1408" y="3716"/>
                  </a:lnTo>
                  <a:lnTo>
                    <a:pt x="1443" y="3716"/>
                  </a:lnTo>
                  <a:lnTo>
                    <a:pt x="1479" y="3702"/>
                  </a:lnTo>
                  <a:lnTo>
                    <a:pt x="1514" y="3688"/>
                  </a:lnTo>
                  <a:lnTo>
                    <a:pt x="1526" y="3668"/>
                  </a:lnTo>
                  <a:lnTo>
                    <a:pt x="1562" y="3599"/>
                  </a:lnTo>
                  <a:lnTo>
                    <a:pt x="1573" y="3585"/>
                  </a:lnTo>
                  <a:lnTo>
                    <a:pt x="1573" y="3564"/>
                  </a:lnTo>
                  <a:lnTo>
                    <a:pt x="1597" y="3543"/>
                  </a:lnTo>
                  <a:lnTo>
                    <a:pt x="1633" y="3523"/>
                  </a:lnTo>
                  <a:lnTo>
                    <a:pt x="1775" y="3481"/>
                  </a:lnTo>
                  <a:lnTo>
                    <a:pt x="1857" y="3474"/>
                  </a:lnTo>
                  <a:lnTo>
                    <a:pt x="1987" y="3509"/>
                  </a:lnTo>
                  <a:lnTo>
                    <a:pt x="2047" y="3509"/>
                  </a:lnTo>
                  <a:lnTo>
                    <a:pt x="2082" y="3481"/>
                  </a:lnTo>
                  <a:lnTo>
                    <a:pt x="2082" y="3447"/>
                  </a:lnTo>
                  <a:lnTo>
                    <a:pt x="2106" y="3412"/>
                  </a:lnTo>
                  <a:lnTo>
                    <a:pt x="2165" y="3398"/>
                  </a:lnTo>
                  <a:lnTo>
                    <a:pt x="2224" y="3405"/>
                  </a:lnTo>
                  <a:lnTo>
                    <a:pt x="2259" y="3474"/>
                  </a:lnTo>
                  <a:lnTo>
                    <a:pt x="2319" y="3488"/>
                  </a:lnTo>
                  <a:lnTo>
                    <a:pt x="2378" y="3481"/>
                  </a:lnTo>
                  <a:lnTo>
                    <a:pt x="2413" y="3467"/>
                  </a:lnTo>
                  <a:lnTo>
                    <a:pt x="2449" y="3460"/>
                  </a:lnTo>
                  <a:lnTo>
                    <a:pt x="2520" y="3474"/>
                  </a:lnTo>
                  <a:lnTo>
                    <a:pt x="2579" y="3474"/>
                  </a:lnTo>
                  <a:lnTo>
                    <a:pt x="2662" y="3467"/>
                  </a:lnTo>
                  <a:lnTo>
                    <a:pt x="2733" y="3454"/>
                  </a:lnTo>
                  <a:lnTo>
                    <a:pt x="2792" y="3440"/>
                  </a:lnTo>
                  <a:lnTo>
                    <a:pt x="2803" y="3419"/>
                  </a:lnTo>
                  <a:lnTo>
                    <a:pt x="2839" y="3371"/>
                  </a:lnTo>
                  <a:lnTo>
                    <a:pt x="2851" y="3350"/>
                  </a:lnTo>
                  <a:lnTo>
                    <a:pt x="2886" y="3343"/>
                  </a:lnTo>
                  <a:lnTo>
                    <a:pt x="2910" y="3343"/>
                  </a:lnTo>
                  <a:lnTo>
                    <a:pt x="2945" y="3343"/>
                  </a:lnTo>
                  <a:lnTo>
                    <a:pt x="3005" y="3336"/>
                  </a:lnTo>
                  <a:lnTo>
                    <a:pt x="3040" y="3336"/>
                  </a:lnTo>
                  <a:lnTo>
                    <a:pt x="3064" y="3329"/>
                  </a:lnTo>
                  <a:lnTo>
                    <a:pt x="3076" y="3302"/>
                  </a:lnTo>
                  <a:lnTo>
                    <a:pt x="3087" y="3260"/>
                  </a:lnTo>
                  <a:lnTo>
                    <a:pt x="3099" y="3239"/>
                  </a:lnTo>
                  <a:lnTo>
                    <a:pt x="3135" y="3198"/>
                  </a:lnTo>
                  <a:lnTo>
                    <a:pt x="3135" y="3177"/>
                  </a:lnTo>
                  <a:lnTo>
                    <a:pt x="3111" y="3163"/>
                  </a:lnTo>
                  <a:lnTo>
                    <a:pt x="3064" y="3108"/>
                  </a:lnTo>
                  <a:lnTo>
                    <a:pt x="3040" y="3087"/>
                  </a:lnTo>
                  <a:lnTo>
                    <a:pt x="3052" y="3081"/>
                  </a:lnTo>
                  <a:lnTo>
                    <a:pt x="3123" y="3067"/>
                  </a:lnTo>
                  <a:lnTo>
                    <a:pt x="3182" y="3046"/>
                  </a:lnTo>
                  <a:lnTo>
                    <a:pt x="3170" y="3018"/>
                  </a:lnTo>
                  <a:lnTo>
                    <a:pt x="3135" y="2991"/>
                  </a:lnTo>
                  <a:lnTo>
                    <a:pt x="3111" y="2963"/>
                  </a:lnTo>
                  <a:lnTo>
                    <a:pt x="3135" y="2873"/>
                  </a:lnTo>
                  <a:lnTo>
                    <a:pt x="3229" y="2804"/>
                  </a:lnTo>
                  <a:lnTo>
                    <a:pt x="3359" y="2763"/>
                  </a:lnTo>
                  <a:lnTo>
                    <a:pt x="3797" y="2715"/>
                  </a:lnTo>
                  <a:lnTo>
                    <a:pt x="4033" y="2639"/>
                  </a:lnTo>
                  <a:lnTo>
                    <a:pt x="4199" y="2604"/>
                  </a:lnTo>
                  <a:lnTo>
                    <a:pt x="4235" y="2583"/>
                  </a:lnTo>
                  <a:lnTo>
                    <a:pt x="4246" y="2507"/>
                  </a:lnTo>
                  <a:lnTo>
                    <a:pt x="4306" y="2404"/>
                  </a:lnTo>
                  <a:lnTo>
                    <a:pt x="4306" y="2376"/>
                  </a:lnTo>
                  <a:lnTo>
                    <a:pt x="4282" y="2224"/>
                  </a:lnTo>
                  <a:lnTo>
                    <a:pt x="4329" y="2162"/>
                  </a:lnTo>
                  <a:lnTo>
                    <a:pt x="4471" y="2148"/>
                  </a:lnTo>
                  <a:lnTo>
                    <a:pt x="4554" y="2155"/>
                  </a:lnTo>
                  <a:lnTo>
                    <a:pt x="4589" y="2162"/>
                  </a:lnTo>
                  <a:lnTo>
                    <a:pt x="4625" y="2155"/>
                  </a:lnTo>
                  <a:lnTo>
                    <a:pt x="4637" y="2141"/>
                  </a:lnTo>
                  <a:lnTo>
                    <a:pt x="4648" y="2107"/>
                  </a:lnTo>
                  <a:lnTo>
                    <a:pt x="4660" y="2093"/>
                  </a:lnTo>
                  <a:lnTo>
                    <a:pt x="4708" y="2079"/>
                  </a:lnTo>
                  <a:lnTo>
                    <a:pt x="4755" y="2079"/>
                  </a:lnTo>
                  <a:lnTo>
                    <a:pt x="4850" y="2100"/>
                  </a:lnTo>
                  <a:lnTo>
                    <a:pt x="4980" y="2121"/>
                  </a:lnTo>
                  <a:lnTo>
                    <a:pt x="5062" y="2100"/>
                  </a:lnTo>
                  <a:lnTo>
                    <a:pt x="5122" y="2052"/>
                  </a:lnTo>
                  <a:lnTo>
                    <a:pt x="5169" y="1976"/>
                  </a:lnTo>
                  <a:lnTo>
                    <a:pt x="5181" y="1941"/>
                  </a:lnTo>
                  <a:lnTo>
                    <a:pt x="5157" y="1865"/>
                  </a:lnTo>
                  <a:lnTo>
                    <a:pt x="5157" y="1831"/>
                  </a:lnTo>
                  <a:lnTo>
                    <a:pt x="5181" y="1789"/>
                  </a:lnTo>
                  <a:lnTo>
                    <a:pt x="5275" y="1727"/>
                  </a:lnTo>
                  <a:lnTo>
                    <a:pt x="5299" y="1692"/>
                  </a:lnTo>
                  <a:lnTo>
                    <a:pt x="5311" y="1672"/>
                  </a:lnTo>
                  <a:lnTo>
                    <a:pt x="5299" y="1630"/>
                  </a:lnTo>
                  <a:lnTo>
                    <a:pt x="5311" y="1603"/>
                  </a:lnTo>
                  <a:lnTo>
                    <a:pt x="5346" y="1582"/>
                  </a:lnTo>
                  <a:lnTo>
                    <a:pt x="5394" y="1568"/>
                  </a:lnTo>
                  <a:lnTo>
                    <a:pt x="5488" y="1540"/>
                  </a:lnTo>
                  <a:lnTo>
                    <a:pt x="5559" y="1534"/>
                  </a:lnTo>
                  <a:lnTo>
                    <a:pt x="5772" y="1547"/>
                  </a:lnTo>
                  <a:lnTo>
                    <a:pt x="6103" y="1540"/>
                  </a:lnTo>
                  <a:lnTo>
                    <a:pt x="6245" y="1506"/>
                  </a:lnTo>
                  <a:lnTo>
                    <a:pt x="6482" y="1361"/>
                  </a:lnTo>
                  <a:lnTo>
                    <a:pt x="6635" y="1319"/>
                  </a:lnTo>
                  <a:lnTo>
                    <a:pt x="6813" y="1306"/>
                  </a:lnTo>
                  <a:lnTo>
                    <a:pt x="7073" y="1319"/>
                  </a:lnTo>
                  <a:lnTo>
                    <a:pt x="7144" y="1319"/>
                  </a:lnTo>
                  <a:lnTo>
                    <a:pt x="7203" y="1306"/>
                  </a:lnTo>
                  <a:lnTo>
                    <a:pt x="7274" y="1278"/>
                  </a:lnTo>
                  <a:lnTo>
                    <a:pt x="7357" y="1257"/>
                  </a:lnTo>
                  <a:lnTo>
                    <a:pt x="7511" y="1250"/>
                  </a:lnTo>
                  <a:lnTo>
                    <a:pt x="7570" y="1223"/>
                  </a:lnTo>
                  <a:lnTo>
                    <a:pt x="7783" y="1085"/>
                  </a:lnTo>
                  <a:lnTo>
                    <a:pt x="7830" y="1029"/>
                  </a:lnTo>
                  <a:lnTo>
                    <a:pt x="7842" y="995"/>
                  </a:lnTo>
                  <a:lnTo>
                    <a:pt x="7842" y="960"/>
                  </a:lnTo>
                  <a:lnTo>
                    <a:pt x="7854" y="940"/>
                  </a:lnTo>
                  <a:lnTo>
                    <a:pt x="7913" y="912"/>
                  </a:lnTo>
                  <a:lnTo>
                    <a:pt x="7972" y="898"/>
                  </a:lnTo>
                  <a:lnTo>
                    <a:pt x="8114" y="912"/>
                  </a:lnTo>
                  <a:lnTo>
                    <a:pt x="8185" y="905"/>
                  </a:lnTo>
                  <a:lnTo>
                    <a:pt x="8291" y="884"/>
                  </a:lnTo>
                  <a:lnTo>
                    <a:pt x="8338" y="877"/>
                  </a:lnTo>
                  <a:lnTo>
                    <a:pt x="8398" y="884"/>
                  </a:lnTo>
                  <a:lnTo>
                    <a:pt x="8398" y="884"/>
                  </a:lnTo>
                  <a:lnTo>
                    <a:pt x="8445" y="905"/>
                  </a:lnTo>
                  <a:lnTo>
                    <a:pt x="8469" y="933"/>
                  </a:lnTo>
                  <a:lnTo>
                    <a:pt x="8492" y="953"/>
                  </a:lnTo>
                  <a:lnTo>
                    <a:pt x="8563" y="960"/>
                  </a:lnTo>
                  <a:lnTo>
                    <a:pt x="8681" y="960"/>
                  </a:lnTo>
                  <a:lnTo>
                    <a:pt x="8729" y="960"/>
                  </a:lnTo>
                  <a:lnTo>
                    <a:pt x="8788" y="981"/>
                  </a:lnTo>
                  <a:lnTo>
                    <a:pt x="8835" y="1002"/>
                  </a:lnTo>
                  <a:lnTo>
                    <a:pt x="8871" y="1016"/>
                  </a:lnTo>
                  <a:lnTo>
                    <a:pt x="8906" y="1029"/>
                  </a:lnTo>
                  <a:lnTo>
                    <a:pt x="8965" y="1043"/>
                  </a:lnTo>
                  <a:lnTo>
                    <a:pt x="9509" y="1029"/>
                  </a:lnTo>
                  <a:lnTo>
                    <a:pt x="9628" y="1016"/>
                  </a:lnTo>
                  <a:lnTo>
                    <a:pt x="9770" y="974"/>
                  </a:lnTo>
                  <a:lnTo>
                    <a:pt x="10042" y="926"/>
                  </a:lnTo>
                  <a:lnTo>
                    <a:pt x="10124" y="891"/>
                  </a:lnTo>
                  <a:lnTo>
                    <a:pt x="10219" y="808"/>
                  </a:lnTo>
                  <a:lnTo>
                    <a:pt x="10254" y="719"/>
                  </a:lnTo>
                  <a:lnTo>
                    <a:pt x="10243" y="518"/>
                  </a:lnTo>
                  <a:lnTo>
                    <a:pt x="10219" y="477"/>
                  </a:lnTo>
                  <a:lnTo>
                    <a:pt x="10148" y="408"/>
                  </a:lnTo>
                  <a:lnTo>
                    <a:pt x="10136" y="366"/>
                  </a:lnTo>
                  <a:lnTo>
                    <a:pt x="10136" y="339"/>
                  </a:lnTo>
                  <a:lnTo>
                    <a:pt x="10148" y="304"/>
                  </a:lnTo>
                  <a:lnTo>
                    <a:pt x="10207" y="242"/>
                  </a:lnTo>
                  <a:lnTo>
                    <a:pt x="10266" y="208"/>
                  </a:lnTo>
                  <a:lnTo>
                    <a:pt x="10278" y="187"/>
                  </a:lnTo>
                  <a:lnTo>
                    <a:pt x="10349" y="118"/>
                  </a:lnTo>
                  <a:lnTo>
                    <a:pt x="10408" y="69"/>
                  </a:lnTo>
                  <a:lnTo>
                    <a:pt x="10538" y="42"/>
                  </a:lnTo>
                  <a:lnTo>
                    <a:pt x="10597" y="14"/>
                  </a:lnTo>
                  <a:lnTo>
                    <a:pt x="10668" y="0"/>
                  </a:lnTo>
                  <a:lnTo>
                    <a:pt x="10728" y="14"/>
                  </a:lnTo>
                  <a:lnTo>
                    <a:pt x="10929" y="187"/>
                  </a:lnTo>
                  <a:lnTo>
                    <a:pt x="11011" y="242"/>
                  </a:lnTo>
                  <a:lnTo>
                    <a:pt x="11118" y="277"/>
                  </a:lnTo>
                  <a:lnTo>
                    <a:pt x="11224" y="290"/>
                  </a:lnTo>
                  <a:lnTo>
                    <a:pt x="11520" y="277"/>
                  </a:lnTo>
                  <a:lnTo>
                    <a:pt x="11650" y="277"/>
                  </a:lnTo>
                  <a:lnTo>
                    <a:pt x="11768" y="339"/>
                  </a:lnTo>
                  <a:lnTo>
                    <a:pt x="11839" y="339"/>
                  </a:lnTo>
                  <a:lnTo>
                    <a:pt x="11851" y="325"/>
                  </a:lnTo>
                  <a:lnTo>
                    <a:pt x="11863" y="318"/>
                  </a:lnTo>
                  <a:lnTo>
                    <a:pt x="11875" y="318"/>
                  </a:lnTo>
                  <a:lnTo>
                    <a:pt x="11887" y="325"/>
                  </a:lnTo>
                  <a:lnTo>
                    <a:pt x="11887" y="353"/>
                  </a:lnTo>
                  <a:lnTo>
                    <a:pt x="11875" y="401"/>
                  </a:lnTo>
                  <a:lnTo>
                    <a:pt x="11887" y="429"/>
                  </a:lnTo>
                  <a:lnTo>
                    <a:pt x="11898" y="449"/>
                  </a:lnTo>
                  <a:lnTo>
                    <a:pt x="11946" y="477"/>
                  </a:lnTo>
                  <a:lnTo>
                    <a:pt x="11993" y="491"/>
                  </a:lnTo>
                  <a:lnTo>
                    <a:pt x="12265" y="553"/>
                  </a:lnTo>
                  <a:lnTo>
                    <a:pt x="12324" y="567"/>
                  </a:lnTo>
                  <a:lnTo>
                    <a:pt x="12336" y="594"/>
                  </a:lnTo>
                  <a:lnTo>
                    <a:pt x="12336" y="691"/>
                  </a:lnTo>
                  <a:lnTo>
                    <a:pt x="12312" y="815"/>
                  </a:lnTo>
                  <a:lnTo>
                    <a:pt x="12312" y="829"/>
                  </a:lnTo>
                  <a:lnTo>
                    <a:pt x="12289" y="829"/>
                  </a:lnTo>
                  <a:lnTo>
                    <a:pt x="12277" y="829"/>
                  </a:lnTo>
                  <a:lnTo>
                    <a:pt x="12253" y="836"/>
                  </a:lnTo>
                  <a:lnTo>
                    <a:pt x="12170" y="871"/>
                  </a:lnTo>
                  <a:lnTo>
                    <a:pt x="12123" y="877"/>
                  </a:lnTo>
                  <a:lnTo>
                    <a:pt x="12111" y="884"/>
                  </a:lnTo>
                  <a:lnTo>
                    <a:pt x="12099" y="905"/>
                  </a:lnTo>
                  <a:lnTo>
                    <a:pt x="12099" y="926"/>
                  </a:lnTo>
                  <a:lnTo>
                    <a:pt x="12135" y="988"/>
                  </a:lnTo>
                  <a:lnTo>
                    <a:pt x="12147" y="1009"/>
                  </a:lnTo>
                  <a:lnTo>
                    <a:pt x="12324" y="1237"/>
                  </a:lnTo>
                  <a:lnTo>
                    <a:pt x="12442" y="1347"/>
                  </a:lnTo>
                  <a:lnTo>
                    <a:pt x="12513" y="1375"/>
                  </a:lnTo>
                  <a:lnTo>
                    <a:pt x="12584" y="1430"/>
                  </a:lnTo>
                  <a:lnTo>
                    <a:pt x="12821" y="1603"/>
                  </a:lnTo>
                  <a:lnTo>
                    <a:pt x="12892" y="1658"/>
                  </a:lnTo>
                  <a:lnTo>
                    <a:pt x="12750" y="1741"/>
                  </a:lnTo>
                  <a:lnTo>
                    <a:pt x="12573" y="1831"/>
                  </a:lnTo>
                  <a:lnTo>
                    <a:pt x="12502" y="1851"/>
                  </a:lnTo>
                  <a:lnTo>
                    <a:pt x="12442" y="1872"/>
                  </a:lnTo>
                  <a:lnTo>
                    <a:pt x="12419" y="1886"/>
                  </a:lnTo>
                  <a:lnTo>
                    <a:pt x="12407" y="1906"/>
                  </a:lnTo>
                  <a:lnTo>
                    <a:pt x="12407" y="1941"/>
                  </a:lnTo>
                  <a:lnTo>
                    <a:pt x="12419" y="1955"/>
                  </a:lnTo>
                  <a:lnTo>
                    <a:pt x="12431" y="1962"/>
                  </a:lnTo>
                  <a:lnTo>
                    <a:pt x="12442" y="1969"/>
                  </a:lnTo>
                  <a:lnTo>
                    <a:pt x="12454" y="1982"/>
                  </a:lnTo>
                  <a:lnTo>
                    <a:pt x="12466" y="2003"/>
                  </a:lnTo>
                  <a:lnTo>
                    <a:pt x="12454" y="2031"/>
                  </a:lnTo>
                  <a:lnTo>
                    <a:pt x="12371" y="2134"/>
                  </a:lnTo>
                  <a:lnTo>
                    <a:pt x="12360" y="2169"/>
                  </a:lnTo>
                  <a:lnTo>
                    <a:pt x="12360" y="2238"/>
                  </a:lnTo>
                  <a:lnTo>
                    <a:pt x="12324" y="2279"/>
                  </a:lnTo>
                  <a:lnTo>
                    <a:pt x="12312" y="2328"/>
                  </a:lnTo>
                  <a:lnTo>
                    <a:pt x="12312" y="2342"/>
                  </a:lnTo>
                  <a:lnTo>
                    <a:pt x="12324" y="2355"/>
                  </a:lnTo>
                  <a:lnTo>
                    <a:pt x="12348" y="2362"/>
                  </a:lnTo>
                  <a:lnTo>
                    <a:pt x="12360" y="2369"/>
                  </a:lnTo>
                  <a:lnTo>
                    <a:pt x="12371" y="2404"/>
                  </a:lnTo>
                  <a:lnTo>
                    <a:pt x="12383" y="2418"/>
                  </a:lnTo>
                  <a:lnTo>
                    <a:pt x="12383" y="2418"/>
                  </a:lnTo>
                  <a:lnTo>
                    <a:pt x="12300" y="2431"/>
                  </a:lnTo>
                  <a:lnTo>
                    <a:pt x="12159" y="2528"/>
                  </a:lnTo>
                  <a:lnTo>
                    <a:pt x="12040" y="2549"/>
                  </a:lnTo>
                  <a:lnTo>
                    <a:pt x="11887" y="2556"/>
                  </a:lnTo>
                  <a:lnTo>
                    <a:pt x="11839" y="2556"/>
                  </a:lnTo>
                  <a:lnTo>
                    <a:pt x="11780" y="2569"/>
                  </a:lnTo>
                  <a:lnTo>
                    <a:pt x="11745" y="2583"/>
                  </a:lnTo>
                  <a:lnTo>
                    <a:pt x="11662" y="2632"/>
                  </a:lnTo>
                  <a:lnTo>
                    <a:pt x="11591" y="2666"/>
                  </a:lnTo>
                  <a:lnTo>
                    <a:pt x="11532" y="2673"/>
                  </a:lnTo>
                  <a:lnTo>
                    <a:pt x="11484" y="2673"/>
                  </a:lnTo>
                  <a:lnTo>
                    <a:pt x="11212" y="2652"/>
                  </a:lnTo>
                  <a:lnTo>
                    <a:pt x="11165" y="2652"/>
                  </a:lnTo>
                  <a:lnTo>
                    <a:pt x="11023" y="2694"/>
                  </a:lnTo>
                  <a:lnTo>
                    <a:pt x="10976" y="2687"/>
                  </a:lnTo>
                  <a:lnTo>
                    <a:pt x="10976" y="2604"/>
                  </a:lnTo>
                  <a:lnTo>
                    <a:pt x="10929" y="2590"/>
                  </a:lnTo>
                  <a:lnTo>
                    <a:pt x="10798" y="2611"/>
                  </a:lnTo>
                  <a:lnTo>
                    <a:pt x="10609" y="2625"/>
                  </a:lnTo>
                  <a:lnTo>
                    <a:pt x="10562" y="2632"/>
                  </a:lnTo>
                  <a:lnTo>
                    <a:pt x="10503" y="2659"/>
                  </a:lnTo>
                  <a:lnTo>
                    <a:pt x="10396" y="2715"/>
                  </a:lnTo>
                  <a:lnTo>
                    <a:pt x="10325" y="2728"/>
                  </a:lnTo>
                  <a:lnTo>
                    <a:pt x="10266" y="2721"/>
                  </a:lnTo>
                  <a:lnTo>
                    <a:pt x="10172" y="2694"/>
                  </a:lnTo>
                  <a:lnTo>
                    <a:pt x="9793" y="2666"/>
                  </a:lnTo>
                  <a:lnTo>
                    <a:pt x="9722" y="2645"/>
                  </a:lnTo>
                  <a:lnTo>
                    <a:pt x="9758" y="2494"/>
                  </a:lnTo>
                  <a:lnTo>
                    <a:pt x="9758" y="2328"/>
                  </a:lnTo>
                  <a:lnTo>
                    <a:pt x="9758" y="2314"/>
                  </a:lnTo>
                  <a:lnTo>
                    <a:pt x="9722" y="2321"/>
                  </a:lnTo>
                  <a:lnTo>
                    <a:pt x="9639" y="2314"/>
                  </a:lnTo>
                  <a:lnTo>
                    <a:pt x="9592" y="2307"/>
                  </a:lnTo>
                  <a:lnTo>
                    <a:pt x="9557" y="2300"/>
                  </a:lnTo>
                  <a:lnTo>
                    <a:pt x="9462" y="2238"/>
                  </a:lnTo>
                  <a:lnTo>
                    <a:pt x="9450" y="2224"/>
                  </a:lnTo>
                  <a:lnTo>
                    <a:pt x="9427" y="2217"/>
                  </a:lnTo>
                  <a:lnTo>
                    <a:pt x="9356" y="2190"/>
                  </a:lnTo>
                  <a:lnTo>
                    <a:pt x="9308" y="2183"/>
                  </a:lnTo>
                  <a:lnTo>
                    <a:pt x="9273" y="2190"/>
                  </a:lnTo>
                  <a:lnTo>
                    <a:pt x="9166" y="2252"/>
                  </a:lnTo>
                  <a:lnTo>
                    <a:pt x="9095" y="2286"/>
                  </a:lnTo>
                  <a:lnTo>
                    <a:pt x="9024" y="2300"/>
                  </a:lnTo>
                  <a:lnTo>
                    <a:pt x="8942" y="2314"/>
                  </a:lnTo>
                  <a:lnTo>
                    <a:pt x="8847" y="2321"/>
                  </a:lnTo>
                  <a:lnTo>
                    <a:pt x="8764" y="2314"/>
                  </a:lnTo>
                  <a:lnTo>
                    <a:pt x="8717" y="2314"/>
                  </a:lnTo>
                  <a:lnTo>
                    <a:pt x="8681" y="2328"/>
                  </a:lnTo>
                  <a:lnTo>
                    <a:pt x="8658" y="2348"/>
                  </a:lnTo>
                  <a:lnTo>
                    <a:pt x="8646" y="2411"/>
                  </a:lnTo>
                  <a:lnTo>
                    <a:pt x="8622" y="2424"/>
                  </a:lnTo>
                  <a:lnTo>
                    <a:pt x="8551" y="2424"/>
                  </a:lnTo>
                  <a:lnTo>
                    <a:pt x="8457" y="2404"/>
                  </a:lnTo>
                  <a:lnTo>
                    <a:pt x="8374" y="2397"/>
                  </a:lnTo>
                  <a:lnTo>
                    <a:pt x="8327" y="2431"/>
                  </a:lnTo>
                  <a:lnTo>
                    <a:pt x="8315" y="2459"/>
                  </a:lnTo>
                  <a:lnTo>
                    <a:pt x="8055" y="2645"/>
                  </a:lnTo>
                  <a:lnTo>
                    <a:pt x="8043" y="2673"/>
                  </a:lnTo>
                  <a:lnTo>
                    <a:pt x="8019" y="2721"/>
                  </a:lnTo>
                  <a:lnTo>
                    <a:pt x="7984" y="2756"/>
                  </a:lnTo>
                  <a:lnTo>
                    <a:pt x="7889" y="2804"/>
                  </a:lnTo>
                  <a:lnTo>
                    <a:pt x="7653" y="2887"/>
                  </a:lnTo>
                  <a:lnTo>
                    <a:pt x="7617" y="2922"/>
                  </a:lnTo>
                  <a:lnTo>
                    <a:pt x="7463" y="2984"/>
                  </a:lnTo>
                  <a:lnTo>
                    <a:pt x="7357" y="3025"/>
                  </a:lnTo>
                  <a:lnTo>
                    <a:pt x="7298" y="3039"/>
                  </a:lnTo>
                  <a:lnTo>
                    <a:pt x="7227" y="3046"/>
                  </a:lnTo>
                  <a:lnTo>
                    <a:pt x="7144" y="3053"/>
                  </a:lnTo>
                  <a:lnTo>
                    <a:pt x="7049" y="3046"/>
                  </a:lnTo>
                  <a:lnTo>
                    <a:pt x="6884" y="3025"/>
                  </a:lnTo>
                  <a:lnTo>
                    <a:pt x="6813" y="3018"/>
                  </a:lnTo>
                  <a:lnTo>
                    <a:pt x="6742" y="3032"/>
                  </a:lnTo>
                  <a:lnTo>
                    <a:pt x="6683" y="3067"/>
                  </a:lnTo>
                  <a:lnTo>
                    <a:pt x="6635" y="3094"/>
                  </a:lnTo>
                  <a:lnTo>
                    <a:pt x="6588" y="3115"/>
                  </a:lnTo>
                  <a:lnTo>
                    <a:pt x="6517" y="3129"/>
                  </a:lnTo>
                  <a:lnTo>
                    <a:pt x="6340" y="3219"/>
                  </a:lnTo>
                  <a:lnTo>
                    <a:pt x="6115" y="3302"/>
                  </a:lnTo>
                  <a:lnTo>
                    <a:pt x="6032" y="3315"/>
                  </a:lnTo>
                  <a:lnTo>
                    <a:pt x="5949" y="3350"/>
                  </a:lnTo>
                  <a:lnTo>
                    <a:pt x="5737" y="3371"/>
                  </a:lnTo>
                  <a:lnTo>
                    <a:pt x="5500" y="3426"/>
                  </a:lnTo>
                  <a:lnTo>
                    <a:pt x="5429" y="3447"/>
                  </a:lnTo>
                  <a:lnTo>
                    <a:pt x="5370" y="3440"/>
                  </a:lnTo>
                  <a:lnTo>
                    <a:pt x="5311" y="3412"/>
                  </a:lnTo>
                  <a:lnTo>
                    <a:pt x="5263" y="3378"/>
                  </a:lnTo>
                  <a:lnTo>
                    <a:pt x="5240" y="3350"/>
                  </a:lnTo>
                  <a:lnTo>
                    <a:pt x="5228" y="3308"/>
                  </a:lnTo>
                  <a:lnTo>
                    <a:pt x="5193" y="3281"/>
                  </a:lnTo>
                  <a:lnTo>
                    <a:pt x="5133" y="3274"/>
                  </a:lnTo>
                  <a:lnTo>
                    <a:pt x="5062" y="3281"/>
                  </a:lnTo>
                  <a:lnTo>
                    <a:pt x="4885" y="3308"/>
                  </a:lnTo>
                  <a:lnTo>
                    <a:pt x="4802" y="3329"/>
                  </a:lnTo>
                  <a:lnTo>
                    <a:pt x="4731" y="3364"/>
                  </a:lnTo>
                  <a:lnTo>
                    <a:pt x="4578" y="3488"/>
                  </a:lnTo>
                  <a:lnTo>
                    <a:pt x="4542" y="3509"/>
                  </a:lnTo>
                  <a:lnTo>
                    <a:pt x="4507" y="3516"/>
                  </a:lnTo>
                  <a:lnTo>
                    <a:pt x="4436" y="3516"/>
                  </a:lnTo>
                  <a:lnTo>
                    <a:pt x="4400" y="3523"/>
                  </a:lnTo>
                  <a:lnTo>
                    <a:pt x="4376" y="3536"/>
                  </a:lnTo>
                  <a:lnTo>
                    <a:pt x="4223" y="3633"/>
                  </a:lnTo>
                  <a:lnTo>
                    <a:pt x="4175" y="3654"/>
                  </a:lnTo>
                  <a:lnTo>
                    <a:pt x="4093" y="3675"/>
                  </a:lnTo>
                  <a:lnTo>
                    <a:pt x="3963" y="3695"/>
                  </a:lnTo>
                  <a:lnTo>
                    <a:pt x="3892" y="3709"/>
                  </a:lnTo>
                  <a:lnTo>
                    <a:pt x="3856" y="3702"/>
                  </a:lnTo>
                  <a:lnTo>
                    <a:pt x="3821" y="3688"/>
                  </a:lnTo>
                  <a:lnTo>
                    <a:pt x="3714" y="3599"/>
                  </a:lnTo>
                  <a:lnTo>
                    <a:pt x="3679" y="3592"/>
                  </a:lnTo>
                  <a:lnTo>
                    <a:pt x="3596" y="3633"/>
                  </a:lnTo>
                  <a:lnTo>
                    <a:pt x="3537" y="3675"/>
                  </a:lnTo>
                  <a:lnTo>
                    <a:pt x="3407" y="3833"/>
                  </a:lnTo>
                  <a:lnTo>
                    <a:pt x="3513" y="3875"/>
                  </a:lnTo>
                  <a:lnTo>
                    <a:pt x="3549" y="3909"/>
                  </a:lnTo>
                  <a:lnTo>
                    <a:pt x="3478" y="3923"/>
                  </a:lnTo>
                  <a:lnTo>
                    <a:pt x="3442" y="3923"/>
                  </a:lnTo>
                  <a:lnTo>
                    <a:pt x="3359" y="3937"/>
                  </a:lnTo>
                  <a:lnTo>
                    <a:pt x="3265" y="3944"/>
                  </a:lnTo>
                  <a:lnTo>
                    <a:pt x="3241" y="3944"/>
                  </a:lnTo>
                  <a:lnTo>
                    <a:pt x="3229" y="3958"/>
                  </a:lnTo>
                  <a:lnTo>
                    <a:pt x="3206" y="3971"/>
                  </a:lnTo>
                  <a:lnTo>
                    <a:pt x="3182" y="3978"/>
                  </a:lnTo>
                  <a:lnTo>
                    <a:pt x="3170" y="3992"/>
                  </a:lnTo>
                  <a:lnTo>
                    <a:pt x="3146" y="3999"/>
                  </a:lnTo>
                  <a:lnTo>
                    <a:pt x="3099" y="3999"/>
                  </a:lnTo>
                  <a:lnTo>
                    <a:pt x="3076" y="3992"/>
                  </a:lnTo>
                  <a:lnTo>
                    <a:pt x="3052" y="3985"/>
                  </a:lnTo>
                  <a:lnTo>
                    <a:pt x="3016" y="3971"/>
                  </a:lnTo>
                  <a:lnTo>
                    <a:pt x="2981" y="3971"/>
                  </a:lnTo>
                  <a:lnTo>
                    <a:pt x="2945" y="3985"/>
                  </a:lnTo>
                  <a:lnTo>
                    <a:pt x="2827" y="4089"/>
                  </a:lnTo>
                  <a:lnTo>
                    <a:pt x="2673" y="4192"/>
                  </a:lnTo>
                  <a:lnTo>
                    <a:pt x="2567" y="4234"/>
                  </a:lnTo>
                  <a:lnTo>
                    <a:pt x="2342" y="4317"/>
                  </a:lnTo>
                  <a:lnTo>
                    <a:pt x="2295" y="4344"/>
                  </a:lnTo>
                  <a:lnTo>
                    <a:pt x="2248" y="4372"/>
                  </a:lnTo>
                  <a:lnTo>
                    <a:pt x="2212" y="4407"/>
                  </a:lnTo>
                  <a:lnTo>
                    <a:pt x="2188" y="4413"/>
                  </a:lnTo>
                  <a:lnTo>
                    <a:pt x="2141" y="4413"/>
                  </a:lnTo>
                  <a:lnTo>
                    <a:pt x="2118" y="4420"/>
                  </a:lnTo>
                  <a:lnTo>
                    <a:pt x="2118" y="4441"/>
                  </a:lnTo>
                  <a:lnTo>
                    <a:pt x="2106" y="4469"/>
                  </a:lnTo>
                  <a:lnTo>
                    <a:pt x="1" y="4089"/>
                  </a:lnTo>
                  <a:lnTo>
                    <a:pt x="12" y="4089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2" name="Google Shape;608;p22">
              <a:extLst>
                <a:ext uri="{FF2B5EF4-FFF2-40B4-BE49-F238E27FC236}">
                  <a16:creationId xmlns:a16="http://schemas.microsoft.com/office/drawing/2014/main" id="{49A9B412-9EDE-01A1-778C-8E57CB4FE3D5}"/>
                </a:ext>
              </a:extLst>
            </p:cNvPr>
            <p:cNvSpPr/>
            <p:nvPr/>
          </p:nvSpPr>
          <p:spPr>
            <a:xfrm flipH="1">
              <a:off x="4410734" y="1844593"/>
              <a:ext cx="383041" cy="519480"/>
            </a:xfrm>
            <a:custGeom>
              <a:avLst/>
              <a:gdLst/>
              <a:ahLst/>
              <a:cxnLst/>
              <a:rect l="l" t="t" r="r" b="b"/>
              <a:pathLst>
                <a:path w="6292" h="5450" extrusionOk="0">
                  <a:moveTo>
                    <a:pt x="0" y="5145"/>
                  </a:moveTo>
                  <a:lnTo>
                    <a:pt x="47" y="5132"/>
                  </a:lnTo>
                  <a:lnTo>
                    <a:pt x="130" y="5083"/>
                  </a:lnTo>
                  <a:lnTo>
                    <a:pt x="189" y="5063"/>
                  </a:lnTo>
                  <a:lnTo>
                    <a:pt x="296" y="5035"/>
                  </a:lnTo>
                  <a:lnTo>
                    <a:pt x="331" y="5021"/>
                  </a:lnTo>
                  <a:lnTo>
                    <a:pt x="402" y="4973"/>
                  </a:lnTo>
                  <a:lnTo>
                    <a:pt x="615" y="4738"/>
                  </a:lnTo>
                  <a:lnTo>
                    <a:pt x="651" y="4676"/>
                  </a:lnTo>
                  <a:lnTo>
                    <a:pt x="674" y="4607"/>
                  </a:lnTo>
                  <a:lnTo>
                    <a:pt x="686" y="4545"/>
                  </a:lnTo>
                  <a:lnTo>
                    <a:pt x="686" y="4524"/>
                  </a:lnTo>
                  <a:lnTo>
                    <a:pt x="651" y="4434"/>
                  </a:lnTo>
                  <a:lnTo>
                    <a:pt x="662" y="4420"/>
                  </a:lnTo>
                  <a:lnTo>
                    <a:pt x="686" y="4413"/>
                  </a:lnTo>
                  <a:lnTo>
                    <a:pt x="816" y="4310"/>
                  </a:lnTo>
                  <a:lnTo>
                    <a:pt x="946" y="4289"/>
                  </a:lnTo>
                  <a:lnTo>
                    <a:pt x="1254" y="4296"/>
                  </a:lnTo>
                  <a:lnTo>
                    <a:pt x="1443" y="4275"/>
                  </a:lnTo>
                  <a:lnTo>
                    <a:pt x="1538" y="4255"/>
                  </a:lnTo>
                  <a:lnTo>
                    <a:pt x="1609" y="4241"/>
                  </a:lnTo>
                  <a:lnTo>
                    <a:pt x="1750" y="4179"/>
                  </a:lnTo>
                  <a:lnTo>
                    <a:pt x="1857" y="4082"/>
                  </a:lnTo>
                  <a:lnTo>
                    <a:pt x="1869" y="4027"/>
                  </a:lnTo>
                  <a:lnTo>
                    <a:pt x="1845" y="3985"/>
                  </a:lnTo>
                  <a:lnTo>
                    <a:pt x="1810" y="3937"/>
                  </a:lnTo>
                  <a:lnTo>
                    <a:pt x="1798" y="3889"/>
                  </a:lnTo>
                  <a:lnTo>
                    <a:pt x="1810" y="3847"/>
                  </a:lnTo>
                  <a:lnTo>
                    <a:pt x="1857" y="3757"/>
                  </a:lnTo>
                  <a:lnTo>
                    <a:pt x="1869" y="3709"/>
                  </a:lnTo>
                  <a:lnTo>
                    <a:pt x="1833" y="3474"/>
                  </a:lnTo>
                  <a:lnTo>
                    <a:pt x="1762" y="3336"/>
                  </a:lnTo>
                  <a:lnTo>
                    <a:pt x="1750" y="3295"/>
                  </a:lnTo>
                  <a:lnTo>
                    <a:pt x="1762" y="3198"/>
                  </a:lnTo>
                  <a:lnTo>
                    <a:pt x="1774" y="3163"/>
                  </a:lnTo>
                  <a:lnTo>
                    <a:pt x="1810" y="3136"/>
                  </a:lnTo>
                  <a:lnTo>
                    <a:pt x="1881" y="3080"/>
                  </a:lnTo>
                  <a:lnTo>
                    <a:pt x="1904" y="3060"/>
                  </a:lnTo>
                  <a:lnTo>
                    <a:pt x="1892" y="3032"/>
                  </a:lnTo>
                  <a:lnTo>
                    <a:pt x="1857" y="3018"/>
                  </a:lnTo>
                  <a:lnTo>
                    <a:pt x="1810" y="3011"/>
                  </a:lnTo>
                  <a:lnTo>
                    <a:pt x="1774" y="2998"/>
                  </a:lnTo>
                  <a:lnTo>
                    <a:pt x="1715" y="2970"/>
                  </a:lnTo>
                  <a:lnTo>
                    <a:pt x="1668" y="2942"/>
                  </a:lnTo>
                  <a:lnTo>
                    <a:pt x="1632" y="2908"/>
                  </a:lnTo>
                  <a:lnTo>
                    <a:pt x="1620" y="2859"/>
                  </a:lnTo>
                  <a:lnTo>
                    <a:pt x="1585" y="2825"/>
                  </a:lnTo>
                  <a:lnTo>
                    <a:pt x="1514" y="2818"/>
                  </a:lnTo>
                  <a:lnTo>
                    <a:pt x="1431" y="2825"/>
                  </a:lnTo>
                  <a:lnTo>
                    <a:pt x="1360" y="2825"/>
                  </a:lnTo>
                  <a:lnTo>
                    <a:pt x="1301" y="2777"/>
                  </a:lnTo>
                  <a:lnTo>
                    <a:pt x="1313" y="2687"/>
                  </a:lnTo>
                  <a:lnTo>
                    <a:pt x="1396" y="2535"/>
                  </a:lnTo>
                  <a:lnTo>
                    <a:pt x="1514" y="2390"/>
                  </a:lnTo>
                  <a:lnTo>
                    <a:pt x="1538" y="2342"/>
                  </a:lnTo>
                  <a:lnTo>
                    <a:pt x="1538" y="2307"/>
                  </a:lnTo>
                  <a:lnTo>
                    <a:pt x="1502" y="2231"/>
                  </a:lnTo>
                  <a:lnTo>
                    <a:pt x="1490" y="2196"/>
                  </a:lnTo>
                  <a:lnTo>
                    <a:pt x="1502" y="2155"/>
                  </a:lnTo>
                  <a:lnTo>
                    <a:pt x="1526" y="2121"/>
                  </a:lnTo>
                  <a:lnTo>
                    <a:pt x="1561" y="2086"/>
                  </a:lnTo>
                  <a:lnTo>
                    <a:pt x="1609" y="2058"/>
                  </a:lnTo>
                  <a:lnTo>
                    <a:pt x="1609" y="2058"/>
                  </a:lnTo>
                  <a:lnTo>
                    <a:pt x="1644" y="2045"/>
                  </a:lnTo>
                  <a:lnTo>
                    <a:pt x="1679" y="2045"/>
                  </a:lnTo>
                  <a:lnTo>
                    <a:pt x="1727" y="2031"/>
                  </a:lnTo>
                  <a:lnTo>
                    <a:pt x="1762" y="2010"/>
                  </a:lnTo>
                  <a:lnTo>
                    <a:pt x="1857" y="1955"/>
                  </a:lnTo>
                  <a:lnTo>
                    <a:pt x="1928" y="1906"/>
                  </a:lnTo>
                  <a:lnTo>
                    <a:pt x="2011" y="1858"/>
                  </a:lnTo>
                  <a:lnTo>
                    <a:pt x="2082" y="1810"/>
                  </a:lnTo>
                  <a:lnTo>
                    <a:pt x="2164" y="1761"/>
                  </a:lnTo>
                  <a:lnTo>
                    <a:pt x="2235" y="1713"/>
                  </a:lnTo>
                  <a:lnTo>
                    <a:pt x="2306" y="1665"/>
                  </a:lnTo>
                  <a:lnTo>
                    <a:pt x="2389" y="1616"/>
                  </a:lnTo>
                  <a:lnTo>
                    <a:pt x="2460" y="1575"/>
                  </a:lnTo>
                  <a:lnTo>
                    <a:pt x="2531" y="1527"/>
                  </a:lnTo>
                  <a:lnTo>
                    <a:pt x="2602" y="1451"/>
                  </a:lnTo>
                  <a:lnTo>
                    <a:pt x="2649" y="1361"/>
                  </a:lnTo>
                  <a:lnTo>
                    <a:pt x="2685" y="1264"/>
                  </a:lnTo>
                  <a:lnTo>
                    <a:pt x="2732" y="1161"/>
                  </a:lnTo>
                  <a:lnTo>
                    <a:pt x="2779" y="1064"/>
                  </a:lnTo>
                  <a:lnTo>
                    <a:pt x="2827" y="967"/>
                  </a:lnTo>
                  <a:lnTo>
                    <a:pt x="2862" y="870"/>
                  </a:lnTo>
                  <a:lnTo>
                    <a:pt x="2909" y="767"/>
                  </a:lnTo>
                  <a:lnTo>
                    <a:pt x="2957" y="670"/>
                  </a:lnTo>
                  <a:lnTo>
                    <a:pt x="2992" y="573"/>
                  </a:lnTo>
                  <a:lnTo>
                    <a:pt x="3016" y="532"/>
                  </a:lnTo>
                  <a:lnTo>
                    <a:pt x="3087" y="484"/>
                  </a:lnTo>
                  <a:lnTo>
                    <a:pt x="3028" y="435"/>
                  </a:lnTo>
                  <a:lnTo>
                    <a:pt x="3051" y="408"/>
                  </a:lnTo>
                  <a:lnTo>
                    <a:pt x="3111" y="387"/>
                  </a:lnTo>
                  <a:lnTo>
                    <a:pt x="3181" y="346"/>
                  </a:lnTo>
                  <a:lnTo>
                    <a:pt x="3217" y="366"/>
                  </a:lnTo>
                  <a:lnTo>
                    <a:pt x="3241" y="359"/>
                  </a:lnTo>
                  <a:lnTo>
                    <a:pt x="3276" y="359"/>
                  </a:lnTo>
                  <a:lnTo>
                    <a:pt x="3312" y="352"/>
                  </a:lnTo>
                  <a:lnTo>
                    <a:pt x="3359" y="366"/>
                  </a:lnTo>
                  <a:lnTo>
                    <a:pt x="3394" y="373"/>
                  </a:lnTo>
                  <a:lnTo>
                    <a:pt x="3524" y="422"/>
                  </a:lnTo>
                  <a:lnTo>
                    <a:pt x="3607" y="442"/>
                  </a:lnTo>
                  <a:lnTo>
                    <a:pt x="3678" y="428"/>
                  </a:lnTo>
                  <a:lnTo>
                    <a:pt x="3737" y="373"/>
                  </a:lnTo>
                  <a:lnTo>
                    <a:pt x="3761" y="325"/>
                  </a:lnTo>
                  <a:lnTo>
                    <a:pt x="3749" y="228"/>
                  </a:lnTo>
                  <a:lnTo>
                    <a:pt x="3773" y="173"/>
                  </a:lnTo>
                  <a:lnTo>
                    <a:pt x="3785" y="166"/>
                  </a:lnTo>
                  <a:lnTo>
                    <a:pt x="3820" y="145"/>
                  </a:lnTo>
                  <a:lnTo>
                    <a:pt x="3832" y="131"/>
                  </a:lnTo>
                  <a:lnTo>
                    <a:pt x="3832" y="125"/>
                  </a:lnTo>
                  <a:lnTo>
                    <a:pt x="3808" y="104"/>
                  </a:lnTo>
                  <a:lnTo>
                    <a:pt x="3808" y="97"/>
                  </a:lnTo>
                  <a:lnTo>
                    <a:pt x="3856" y="14"/>
                  </a:lnTo>
                  <a:lnTo>
                    <a:pt x="3879" y="0"/>
                  </a:lnTo>
                  <a:lnTo>
                    <a:pt x="3974" y="0"/>
                  </a:lnTo>
                  <a:lnTo>
                    <a:pt x="4139" y="90"/>
                  </a:lnTo>
                  <a:lnTo>
                    <a:pt x="4222" y="118"/>
                  </a:lnTo>
                  <a:lnTo>
                    <a:pt x="4317" y="138"/>
                  </a:lnTo>
                  <a:lnTo>
                    <a:pt x="4388" y="159"/>
                  </a:lnTo>
                  <a:lnTo>
                    <a:pt x="4518" y="235"/>
                  </a:lnTo>
                  <a:lnTo>
                    <a:pt x="4660" y="270"/>
                  </a:lnTo>
                  <a:lnTo>
                    <a:pt x="4814" y="283"/>
                  </a:lnTo>
                  <a:lnTo>
                    <a:pt x="5239" y="290"/>
                  </a:lnTo>
                  <a:lnTo>
                    <a:pt x="5405" y="318"/>
                  </a:lnTo>
                  <a:lnTo>
                    <a:pt x="5440" y="325"/>
                  </a:lnTo>
                  <a:lnTo>
                    <a:pt x="5511" y="401"/>
                  </a:lnTo>
                  <a:lnTo>
                    <a:pt x="5500" y="491"/>
                  </a:lnTo>
                  <a:lnTo>
                    <a:pt x="5547" y="794"/>
                  </a:lnTo>
                  <a:lnTo>
                    <a:pt x="5535" y="891"/>
                  </a:lnTo>
                  <a:lnTo>
                    <a:pt x="5535" y="905"/>
                  </a:lnTo>
                  <a:lnTo>
                    <a:pt x="5559" y="967"/>
                  </a:lnTo>
                  <a:lnTo>
                    <a:pt x="5511" y="1078"/>
                  </a:lnTo>
                  <a:lnTo>
                    <a:pt x="5476" y="1133"/>
                  </a:lnTo>
                  <a:lnTo>
                    <a:pt x="5476" y="1161"/>
                  </a:lnTo>
                  <a:lnTo>
                    <a:pt x="5488" y="1181"/>
                  </a:lnTo>
                  <a:lnTo>
                    <a:pt x="5547" y="1209"/>
                  </a:lnTo>
                  <a:lnTo>
                    <a:pt x="5641" y="1243"/>
                  </a:lnTo>
                  <a:lnTo>
                    <a:pt x="5665" y="1257"/>
                  </a:lnTo>
                  <a:lnTo>
                    <a:pt x="5677" y="1278"/>
                  </a:lnTo>
                  <a:lnTo>
                    <a:pt x="5665" y="1299"/>
                  </a:lnTo>
                  <a:lnTo>
                    <a:pt x="5665" y="1312"/>
                  </a:lnTo>
                  <a:lnTo>
                    <a:pt x="5677" y="1326"/>
                  </a:lnTo>
                  <a:lnTo>
                    <a:pt x="5712" y="1354"/>
                  </a:lnTo>
                  <a:lnTo>
                    <a:pt x="5854" y="1416"/>
                  </a:lnTo>
                  <a:lnTo>
                    <a:pt x="5914" y="1444"/>
                  </a:lnTo>
                  <a:lnTo>
                    <a:pt x="5937" y="1464"/>
                  </a:lnTo>
                  <a:lnTo>
                    <a:pt x="5961" y="1492"/>
                  </a:lnTo>
                  <a:lnTo>
                    <a:pt x="5984" y="1520"/>
                  </a:lnTo>
                  <a:lnTo>
                    <a:pt x="5996" y="1547"/>
                  </a:lnTo>
                  <a:lnTo>
                    <a:pt x="5996" y="1575"/>
                  </a:lnTo>
                  <a:lnTo>
                    <a:pt x="5996" y="1596"/>
                  </a:lnTo>
                  <a:lnTo>
                    <a:pt x="5961" y="1651"/>
                  </a:lnTo>
                  <a:lnTo>
                    <a:pt x="5854" y="1741"/>
                  </a:lnTo>
                  <a:lnTo>
                    <a:pt x="5772" y="1844"/>
                  </a:lnTo>
                  <a:lnTo>
                    <a:pt x="5748" y="1851"/>
                  </a:lnTo>
                  <a:lnTo>
                    <a:pt x="5724" y="1879"/>
                  </a:lnTo>
                  <a:lnTo>
                    <a:pt x="5772" y="1975"/>
                  </a:lnTo>
                  <a:lnTo>
                    <a:pt x="5866" y="2038"/>
                  </a:lnTo>
                  <a:lnTo>
                    <a:pt x="5866" y="2051"/>
                  </a:lnTo>
                  <a:lnTo>
                    <a:pt x="5854" y="2065"/>
                  </a:lnTo>
                  <a:lnTo>
                    <a:pt x="5831" y="2065"/>
                  </a:lnTo>
                  <a:lnTo>
                    <a:pt x="5772" y="2065"/>
                  </a:lnTo>
                  <a:lnTo>
                    <a:pt x="5748" y="2072"/>
                  </a:lnTo>
                  <a:lnTo>
                    <a:pt x="5712" y="2079"/>
                  </a:lnTo>
                  <a:lnTo>
                    <a:pt x="5701" y="2093"/>
                  </a:lnTo>
                  <a:lnTo>
                    <a:pt x="5641" y="2114"/>
                  </a:lnTo>
                  <a:lnTo>
                    <a:pt x="5630" y="2169"/>
                  </a:lnTo>
                  <a:lnTo>
                    <a:pt x="5606" y="2183"/>
                  </a:lnTo>
                  <a:lnTo>
                    <a:pt x="5582" y="2190"/>
                  </a:lnTo>
                  <a:lnTo>
                    <a:pt x="5571" y="2183"/>
                  </a:lnTo>
                  <a:lnTo>
                    <a:pt x="5535" y="2148"/>
                  </a:lnTo>
                  <a:lnTo>
                    <a:pt x="5511" y="2134"/>
                  </a:lnTo>
                  <a:lnTo>
                    <a:pt x="5393" y="2079"/>
                  </a:lnTo>
                  <a:lnTo>
                    <a:pt x="5417" y="1996"/>
                  </a:lnTo>
                  <a:lnTo>
                    <a:pt x="5429" y="1982"/>
                  </a:lnTo>
                  <a:lnTo>
                    <a:pt x="5452" y="1955"/>
                  </a:lnTo>
                  <a:lnTo>
                    <a:pt x="5476" y="1920"/>
                  </a:lnTo>
                  <a:lnTo>
                    <a:pt x="5464" y="1906"/>
                  </a:lnTo>
                  <a:lnTo>
                    <a:pt x="5452" y="1893"/>
                  </a:lnTo>
                  <a:lnTo>
                    <a:pt x="5417" y="1893"/>
                  </a:lnTo>
                  <a:lnTo>
                    <a:pt x="5358" y="1893"/>
                  </a:lnTo>
                  <a:lnTo>
                    <a:pt x="5275" y="1900"/>
                  </a:lnTo>
                  <a:lnTo>
                    <a:pt x="5228" y="1913"/>
                  </a:lnTo>
                  <a:lnTo>
                    <a:pt x="5204" y="1934"/>
                  </a:lnTo>
                  <a:lnTo>
                    <a:pt x="5192" y="2031"/>
                  </a:lnTo>
                  <a:lnTo>
                    <a:pt x="5251" y="2169"/>
                  </a:lnTo>
                  <a:lnTo>
                    <a:pt x="5310" y="2252"/>
                  </a:lnTo>
                  <a:lnTo>
                    <a:pt x="5334" y="2314"/>
                  </a:lnTo>
                  <a:lnTo>
                    <a:pt x="5381" y="2362"/>
                  </a:lnTo>
                  <a:lnTo>
                    <a:pt x="5405" y="2411"/>
                  </a:lnTo>
                  <a:lnTo>
                    <a:pt x="5429" y="2459"/>
                  </a:lnTo>
                  <a:lnTo>
                    <a:pt x="5405" y="2632"/>
                  </a:lnTo>
                  <a:lnTo>
                    <a:pt x="5358" y="2652"/>
                  </a:lnTo>
                  <a:lnTo>
                    <a:pt x="5299" y="2728"/>
                  </a:lnTo>
                  <a:lnTo>
                    <a:pt x="5299" y="2749"/>
                  </a:lnTo>
                  <a:lnTo>
                    <a:pt x="5287" y="2763"/>
                  </a:lnTo>
                  <a:lnTo>
                    <a:pt x="5299" y="2818"/>
                  </a:lnTo>
                  <a:lnTo>
                    <a:pt x="5275" y="2853"/>
                  </a:lnTo>
                  <a:lnTo>
                    <a:pt x="5228" y="2887"/>
                  </a:lnTo>
                  <a:lnTo>
                    <a:pt x="5062" y="2894"/>
                  </a:lnTo>
                  <a:lnTo>
                    <a:pt x="5015" y="2935"/>
                  </a:lnTo>
                  <a:lnTo>
                    <a:pt x="4979" y="2942"/>
                  </a:lnTo>
                  <a:lnTo>
                    <a:pt x="4967" y="2949"/>
                  </a:lnTo>
                  <a:lnTo>
                    <a:pt x="4956" y="2956"/>
                  </a:lnTo>
                  <a:lnTo>
                    <a:pt x="4944" y="2963"/>
                  </a:lnTo>
                  <a:lnTo>
                    <a:pt x="4932" y="2984"/>
                  </a:lnTo>
                  <a:lnTo>
                    <a:pt x="4944" y="3011"/>
                  </a:lnTo>
                  <a:lnTo>
                    <a:pt x="4956" y="3046"/>
                  </a:lnTo>
                  <a:lnTo>
                    <a:pt x="5003" y="3080"/>
                  </a:lnTo>
                  <a:lnTo>
                    <a:pt x="5038" y="3101"/>
                  </a:lnTo>
                  <a:lnTo>
                    <a:pt x="5086" y="3122"/>
                  </a:lnTo>
                  <a:lnTo>
                    <a:pt x="5157" y="3143"/>
                  </a:lnTo>
                  <a:lnTo>
                    <a:pt x="5180" y="3156"/>
                  </a:lnTo>
                  <a:lnTo>
                    <a:pt x="5204" y="3177"/>
                  </a:lnTo>
                  <a:lnTo>
                    <a:pt x="5216" y="3219"/>
                  </a:lnTo>
                  <a:lnTo>
                    <a:pt x="5204" y="3301"/>
                  </a:lnTo>
                  <a:lnTo>
                    <a:pt x="5216" y="3350"/>
                  </a:lnTo>
                  <a:lnTo>
                    <a:pt x="5228" y="3371"/>
                  </a:lnTo>
                  <a:lnTo>
                    <a:pt x="5239" y="3391"/>
                  </a:lnTo>
                  <a:lnTo>
                    <a:pt x="5322" y="3453"/>
                  </a:lnTo>
                  <a:lnTo>
                    <a:pt x="5358" y="3488"/>
                  </a:lnTo>
                  <a:lnTo>
                    <a:pt x="5405" y="3516"/>
                  </a:lnTo>
                  <a:lnTo>
                    <a:pt x="5440" y="3543"/>
                  </a:lnTo>
                  <a:lnTo>
                    <a:pt x="5500" y="3578"/>
                  </a:lnTo>
                  <a:lnTo>
                    <a:pt x="5571" y="3605"/>
                  </a:lnTo>
                  <a:lnTo>
                    <a:pt x="5689" y="3640"/>
                  </a:lnTo>
                  <a:lnTo>
                    <a:pt x="5736" y="3647"/>
                  </a:lnTo>
                  <a:lnTo>
                    <a:pt x="5772" y="3640"/>
                  </a:lnTo>
                  <a:lnTo>
                    <a:pt x="5819" y="3633"/>
                  </a:lnTo>
                  <a:lnTo>
                    <a:pt x="5890" y="3598"/>
                  </a:lnTo>
                  <a:lnTo>
                    <a:pt x="5914" y="3592"/>
                  </a:lnTo>
                  <a:lnTo>
                    <a:pt x="5949" y="3585"/>
                  </a:lnTo>
                  <a:lnTo>
                    <a:pt x="5984" y="3578"/>
                  </a:lnTo>
                  <a:lnTo>
                    <a:pt x="6020" y="3564"/>
                  </a:lnTo>
                  <a:lnTo>
                    <a:pt x="6067" y="3536"/>
                  </a:lnTo>
                  <a:lnTo>
                    <a:pt x="6091" y="3522"/>
                  </a:lnTo>
                  <a:lnTo>
                    <a:pt x="6126" y="3516"/>
                  </a:lnTo>
                  <a:lnTo>
                    <a:pt x="6280" y="3495"/>
                  </a:lnTo>
                  <a:lnTo>
                    <a:pt x="6292" y="3495"/>
                  </a:lnTo>
                  <a:lnTo>
                    <a:pt x="6233" y="3516"/>
                  </a:lnTo>
                  <a:lnTo>
                    <a:pt x="6174" y="3557"/>
                  </a:lnTo>
                  <a:lnTo>
                    <a:pt x="6150" y="3571"/>
                  </a:lnTo>
                  <a:lnTo>
                    <a:pt x="6115" y="3592"/>
                  </a:lnTo>
                  <a:lnTo>
                    <a:pt x="6020" y="3619"/>
                  </a:lnTo>
                  <a:lnTo>
                    <a:pt x="5925" y="3668"/>
                  </a:lnTo>
                  <a:lnTo>
                    <a:pt x="5831" y="3730"/>
                  </a:lnTo>
                  <a:lnTo>
                    <a:pt x="5819" y="3743"/>
                  </a:lnTo>
                  <a:lnTo>
                    <a:pt x="5819" y="3750"/>
                  </a:lnTo>
                  <a:lnTo>
                    <a:pt x="5819" y="3757"/>
                  </a:lnTo>
                  <a:lnTo>
                    <a:pt x="5807" y="3771"/>
                  </a:lnTo>
                  <a:lnTo>
                    <a:pt x="5772" y="3806"/>
                  </a:lnTo>
                  <a:lnTo>
                    <a:pt x="5748" y="3819"/>
                  </a:lnTo>
                  <a:lnTo>
                    <a:pt x="5689" y="3840"/>
                  </a:lnTo>
                  <a:lnTo>
                    <a:pt x="5630" y="3854"/>
                  </a:lnTo>
                  <a:lnTo>
                    <a:pt x="5559" y="3868"/>
                  </a:lnTo>
                  <a:lnTo>
                    <a:pt x="5346" y="3882"/>
                  </a:lnTo>
                  <a:lnTo>
                    <a:pt x="5287" y="3902"/>
                  </a:lnTo>
                  <a:lnTo>
                    <a:pt x="5263" y="3930"/>
                  </a:lnTo>
                  <a:lnTo>
                    <a:pt x="5228" y="3937"/>
                  </a:lnTo>
                  <a:lnTo>
                    <a:pt x="5157" y="3944"/>
                  </a:lnTo>
                  <a:lnTo>
                    <a:pt x="5026" y="3937"/>
                  </a:lnTo>
                  <a:lnTo>
                    <a:pt x="4908" y="3944"/>
                  </a:lnTo>
                  <a:lnTo>
                    <a:pt x="4837" y="3944"/>
                  </a:lnTo>
                  <a:lnTo>
                    <a:pt x="4825" y="3930"/>
                  </a:lnTo>
                  <a:lnTo>
                    <a:pt x="4790" y="3826"/>
                  </a:lnTo>
                  <a:lnTo>
                    <a:pt x="4731" y="3778"/>
                  </a:lnTo>
                  <a:lnTo>
                    <a:pt x="4695" y="3757"/>
                  </a:lnTo>
                  <a:lnTo>
                    <a:pt x="4672" y="3757"/>
                  </a:lnTo>
                  <a:lnTo>
                    <a:pt x="4624" y="3757"/>
                  </a:lnTo>
                  <a:lnTo>
                    <a:pt x="4613" y="3764"/>
                  </a:lnTo>
                  <a:lnTo>
                    <a:pt x="4589" y="3764"/>
                  </a:lnTo>
                  <a:lnTo>
                    <a:pt x="4565" y="3771"/>
                  </a:lnTo>
                  <a:lnTo>
                    <a:pt x="4494" y="3771"/>
                  </a:lnTo>
                  <a:lnTo>
                    <a:pt x="4376" y="3778"/>
                  </a:lnTo>
                  <a:lnTo>
                    <a:pt x="4293" y="3778"/>
                  </a:lnTo>
                  <a:lnTo>
                    <a:pt x="4246" y="3778"/>
                  </a:lnTo>
                  <a:lnTo>
                    <a:pt x="4222" y="3785"/>
                  </a:lnTo>
                  <a:lnTo>
                    <a:pt x="4210" y="3792"/>
                  </a:lnTo>
                  <a:lnTo>
                    <a:pt x="4199" y="3792"/>
                  </a:lnTo>
                  <a:lnTo>
                    <a:pt x="4151" y="3792"/>
                  </a:lnTo>
                  <a:lnTo>
                    <a:pt x="4128" y="3792"/>
                  </a:lnTo>
                  <a:lnTo>
                    <a:pt x="4057" y="3806"/>
                  </a:lnTo>
                  <a:lnTo>
                    <a:pt x="4021" y="3785"/>
                  </a:lnTo>
                  <a:lnTo>
                    <a:pt x="3950" y="3771"/>
                  </a:lnTo>
                  <a:lnTo>
                    <a:pt x="3808" y="3792"/>
                  </a:lnTo>
                  <a:lnTo>
                    <a:pt x="3820" y="3813"/>
                  </a:lnTo>
                  <a:lnTo>
                    <a:pt x="3832" y="3826"/>
                  </a:lnTo>
                  <a:lnTo>
                    <a:pt x="3832" y="3840"/>
                  </a:lnTo>
                  <a:lnTo>
                    <a:pt x="3808" y="3909"/>
                  </a:lnTo>
                  <a:lnTo>
                    <a:pt x="3785" y="3944"/>
                  </a:lnTo>
                  <a:lnTo>
                    <a:pt x="3749" y="3971"/>
                  </a:lnTo>
                  <a:lnTo>
                    <a:pt x="3477" y="4103"/>
                  </a:lnTo>
                  <a:lnTo>
                    <a:pt x="3465" y="4130"/>
                  </a:lnTo>
                  <a:lnTo>
                    <a:pt x="3477" y="4158"/>
                  </a:lnTo>
                  <a:lnTo>
                    <a:pt x="3454" y="4206"/>
                  </a:lnTo>
                  <a:lnTo>
                    <a:pt x="3347" y="4310"/>
                  </a:lnTo>
                  <a:lnTo>
                    <a:pt x="3300" y="4337"/>
                  </a:lnTo>
                  <a:lnTo>
                    <a:pt x="3300" y="4351"/>
                  </a:lnTo>
                  <a:lnTo>
                    <a:pt x="3300" y="4358"/>
                  </a:lnTo>
                  <a:lnTo>
                    <a:pt x="3241" y="4365"/>
                  </a:lnTo>
                  <a:lnTo>
                    <a:pt x="3252" y="4496"/>
                  </a:lnTo>
                  <a:lnTo>
                    <a:pt x="3394" y="4593"/>
                  </a:lnTo>
                  <a:lnTo>
                    <a:pt x="3335" y="4634"/>
                  </a:lnTo>
                  <a:lnTo>
                    <a:pt x="3323" y="4648"/>
                  </a:lnTo>
                  <a:lnTo>
                    <a:pt x="3300" y="4676"/>
                  </a:lnTo>
                  <a:lnTo>
                    <a:pt x="3288" y="4683"/>
                  </a:lnTo>
                  <a:lnTo>
                    <a:pt x="3264" y="4697"/>
                  </a:lnTo>
                  <a:lnTo>
                    <a:pt x="3229" y="4703"/>
                  </a:lnTo>
                  <a:lnTo>
                    <a:pt x="3217" y="4717"/>
                  </a:lnTo>
                  <a:lnTo>
                    <a:pt x="3217" y="4731"/>
                  </a:lnTo>
                  <a:lnTo>
                    <a:pt x="3217" y="4766"/>
                  </a:lnTo>
                  <a:lnTo>
                    <a:pt x="3205" y="4779"/>
                  </a:lnTo>
                  <a:lnTo>
                    <a:pt x="3193" y="4793"/>
                  </a:lnTo>
                  <a:lnTo>
                    <a:pt x="3193" y="4807"/>
                  </a:lnTo>
                  <a:lnTo>
                    <a:pt x="3217" y="4835"/>
                  </a:lnTo>
                  <a:lnTo>
                    <a:pt x="3264" y="4876"/>
                  </a:lnTo>
                  <a:lnTo>
                    <a:pt x="3406" y="5007"/>
                  </a:lnTo>
                  <a:lnTo>
                    <a:pt x="3383" y="5035"/>
                  </a:lnTo>
                  <a:lnTo>
                    <a:pt x="3371" y="5042"/>
                  </a:lnTo>
                  <a:lnTo>
                    <a:pt x="3264" y="5070"/>
                  </a:lnTo>
                  <a:lnTo>
                    <a:pt x="3181" y="5076"/>
                  </a:lnTo>
                  <a:lnTo>
                    <a:pt x="3087" y="5090"/>
                  </a:lnTo>
                  <a:lnTo>
                    <a:pt x="3051" y="5104"/>
                  </a:lnTo>
                  <a:lnTo>
                    <a:pt x="3016" y="5125"/>
                  </a:lnTo>
                  <a:lnTo>
                    <a:pt x="2969" y="5145"/>
                  </a:lnTo>
                  <a:lnTo>
                    <a:pt x="2874" y="5194"/>
                  </a:lnTo>
                  <a:lnTo>
                    <a:pt x="2803" y="5173"/>
                  </a:lnTo>
                  <a:lnTo>
                    <a:pt x="2779" y="5166"/>
                  </a:lnTo>
                  <a:lnTo>
                    <a:pt x="2756" y="5166"/>
                  </a:lnTo>
                  <a:lnTo>
                    <a:pt x="2708" y="5166"/>
                  </a:lnTo>
                  <a:lnTo>
                    <a:pt x="2685" y="5159"/>
                  </a:lnTo>
                  <a:lnTo>
                    <a:pt x="2661" y="5159"/>
                  </a:lnTo>
                  <a:lnTo>
                    <a:pt x="2626" y="5166"/>
                  </a:lnTo>
                  <a:lnTo>
                    <a:pt x="2614" y="5187"/>
                  </a:lnTo>
                  <a:lnTo>
                    <a:pt x="2590" y="5221"/>
                  </a:lnTo>
                  <a:lnTo>
                    <a:pt x="2590" y="5228"/>
                  </a:lnTo>
                  <a:lnTo>
                    <a:pt x="2566" y="5221"/>
                  </a:lnTo>
                  <a:lnTo>
                    <a:pt x="2555" y="5215"/>
                  </a:lnTo>
                  <a:lnTo>
                    <a:pt x="2543" y="5194"/>
                  </a:lnTo>
                  <a:lnTo>
                    <a:pt x="2531" y="5187"/>
                  </a:lnTo>
                  <a:lnTo>
                    <a:pt x="2507" y="5180"/>
                  </a:lnTo>
                  <a:lnTo>
                    <a:pt x="2496" y="5187"/>
                  </a:lnTo>
                  <a:lnTo>
                    <a:pt x="2460" y="5187"/>
                  </a:lnTo>
                  <a:lnTo>
                    <a:pt x="2425" y="5194"/>
                  </a:lnTo>
                  <a:lnTo>
                    <a:pt x="2318" y="5180"/>
                  </a:lnTo>
                  <a:lnTo>
                    <a:pt x="2283" y="5166"/>
                  </a:lnTo>
                  <a:lnTo>
                    <a:pt x="2259" y="5166"/>
                  </a:lnTo>
                  <a:lnTo>
                    <a:pt x="2224" y="5166"/>
                  </a:lnTo>
                  <a:lnTo>
                    <a:pt x="2188" y="5166"/>
                  </a:lnTo>
                  <a:lnTo>
                    <a:pt x="2164" y="5173"/>
                  </a:lnTo>
                  <a:lnTo>
                    <a:pt x="2141" y="5187"/>
                  </a:lnTo>
                  <a:lnTo>
                    <a:pt x="2129" y="5215"/>
                  </a:lnTo>
                  <a:lnTo>
                    <a:pt x="2117" y="5270"/>
                  </a:lnTo>
                  <a:lnTo>
                    <a:pt x="2117" y="5304"/>
                  </a:lnTo>
                  <a:lnTo>
                    <a:pt x="2129" y="5373"/>
                  </a:lnTo>
                  <a:lnTo>
                    <a:pt x="2117" y="5429"/>
                  </a:lnTo>
                  <a:lnTo>
                    <a:pt x="2034" y="5429"/>
                  </a:lnTo>
                  <a:lnTo>
                    <a:pt x="2022" y="5415"/>
                  </a:lnTo>
                  <a:lnTo>
                    <a:pt x="1999" y="5401"/>
                  </a:lnTo>
                  <a:lnTo>
                    <a:pt x="1987" y="5394"/>
                  </a:lnTo>
                  <a:lnTo>
                    <a:pt x="1951" y="5360"/>
                  </a:lnTo>
                  <a:lnTo>
                    <a:pt x="1857" y="5373"/>
                  </a:lnTo>
                  <a:lnTo>
                    <a:pt x="1644" y="5442"/>
                  </a:lnTo>
                  <a:lnTo>
                    <a:pt x="1561" y="5449"/>
                  </a:lnTo>
                  <a:lnTo>
                    <a:pt x="1490" y="5442"/>
                  </a:lnTo>
                  <a:lnTo>
                    <a:pt x="1419" y="5422"/>
                  </a:lnTo>
                  <a:lnTo>
                    <a:pt x="1313" y="5366"/>
                  </a:lnTo>
                  <a:lnTo>
                    <a:pt x="1277" y="5332"/>
                  </a:lnTo>
                  <a:lnTo>
                    <a:pt x="1230" y="5297"/>
                  </a:lnTo>
                  <a:lnTo>
                    <a:pt x="1195" y="5235"/>
                  </a:lnTo>
                  <a:lnTo>
                    <a:pt x="1124" y="5159"/>
                  </a:lnTo>
                  <a:lnTo>
                    <a:pt x="1041" y="5173"/>
                  </a:lnTo>
                  <a:lnTo>
                    <a:pt x="1005" y="5215"/>
                  </a:lnTo>
                  <a:lnTo>
                    <a:pt x="982" y="5221"/>
                  </a:lnTo>
                  <a:lnTo>
                    <a:pt x="946" y="5221"/>
                  </a:lnTo>
                  <a:lnTo>
                    <a:pt x="911" y="5208"/>
                  </a:lnTo>
                  <a:lnTo>
                    <a:pt x="875" y="5187"/>
                  </a:lnTo>
                  <a:lnTo>
                    <a:pt x="852" y="5166"/>
                  </a:lnTo>
                  <a:lnTo>
                    <a:pt x="840" y="5145"/>
                  </a:lnTo>
                  <a:lnTo>
                    <a:pt x="840" y="5132"/>
                  </a:lnTo>
                  <a:lnTo>
                    <a:pt x="828" y="5111"/>
                  </a:lnTo>
                  <a:lnTo>
                    <a:pt x="792" y="5097"/>
                  </a:lnTo>
                  <a:lnTo>
                    <a:pt x="721" y="5083"/>
                  </a:lnTo>
                  <a:lnTo>
                    <a:pt x="402" y="5083"/>
                  </a:lnTo>
                  <a:lnTo>
                    <a:pt x="296" y="5104"/>
                  </a:lnTo>
                  <a:lnTo>
                    <a:pt x="225" y="5118"/>
                  </a:lnTo>
                  <a:lnTo>
                    <a:pt x="154" y="5139"/>
                  </a:lnTo>
                  <a:lnTo>
                    <a:pt x="0" y="5145"/>
                  </a:lnTo>
                  <a:lnTo>
                    <a:pt x="0" y="5145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3" name="Google Shape;609;p22">
              <a:extLst>
                <a:ext uri="{FF2B5EF4-FFF2-40B4-BE49-F238E27FC236}">
                  <a16:creationId xmlns:a16="http://schemas.microsoft.com/office/drawing/2014/main" id="{58AE82A3-0E9A-3787-E76A-E5DE343F24FC}"/>
                </a:ext>
              </a:extLst>
            </p:cNvPr>
            <p:cNvSpPr/>
            <p:nvPr/>
          </p:nvSpPr>
          <p:spPr>
            <a:xfrm flipH="1">
              <a:off x="3159304" y="3257965"/>
              <a:ext cx="506257" cy="500989"/>
            </a:xfrm>
            <a:custGeom>
              <a:avLst/>
              <a:gdLst/>
              <a:ahLst/>
              <a:cxnLst/>
              <a:rect l="l" t="t" r="r" b="b"/>
              <a:pathLst>
                <a:path w="8316" h="5256" extrusionOk="0">
                  <a:moveTo>
                    <a:pt x="1" y="2417"/>
                  </a:moveTo>
                  <a:lnTo>
                    <a:pt x="24" y="2397"/>
                  </a:lnTo>
                  <a:lnTo>
                    <a:pt x="36" y="2383"/>
                  </a:lnTo>
                  <a:lnTo>
                    <a:pt x="72" y="2369"/>
                  </a:lnTo>
                  <a:lnTo>
                    <a:pt x="190" y="2272"/>
                  </a:lnTo>
                  <a:lnTo>
                    <a:pt x="308" y="2162"/>
                  </a:lnTo>
                  <a:lnTo>
                    <a:pt x="332" y="2155"/>
                  </a:lnTo>
                  <a:lnTo>
                    <a:pt x="367" y="2148"/>
                  </a:lnTo>
                  <a:lnTo>
                    <a:pt x="486" y="2169"/>
                  </a:lnTo>
                  <a:lnTo>
                    <a:pt x="651" y="2176"/>
                  </a:lnTo>
                  <a:lnTo>
                    <a:pt x="770" y="2196"/>
                  </a:lnTo>
                  <a:lnTo>
                    <a:pt x="793" y="2203"/>
                  </a:lnTo>
                  <a:lnTo>
                    <a:pt x="841" y="2231"/>
                  </a:lnTo>
                  <a:lnTo>
                    <a:pt x="864" y="2245"/>
                  </a:lnTo>
                  <a:lnTo>
                    <a:pt x="911" y="2265"/>
                  </a:lnTo>
                  <a:lnTo>
                    <a:pt x="935" y="2272"/>
                  </a:lnTo>
                  <a:lnTo>
                    <a:pt x="971" y="2279"/>
                  </a:lnTo>
                  <a:lnTo>
                    <a:pt x="1018" y="2279"/>
                  </a:lnTo>
                  <a:lnTo>
                    <a:pt x="1089" y="2265"/>
                  </a:lnTo>
                  <a:lnTo>
                    <a:pt x="1113" y="2252"/>
                  </a:lnTo>
                  <a:lnTo>
                    <a:pt x="1136" y="2245"/>
                  </a:lnTo>
                  <a:lnTo>
                    <a:pt x="1148" y="2238"/>
                  </a:lnTo>
                  <a:lnTo>
                    <a:pt x="1172" y="2238"/>
                  </a:lnTo>
                  <a:lnTo>
                    <a:pt x="1231" y="2252"/>
                  </a:lnTo>
                  <a:lnTo>
                    <a:pt x="1302" y="2252"/>
                  </a:lnTo>
                  <a:lnTo>
                    <a:pt x="1491" y="2286"/>
                  </a:lnTo>
                  <a:lnTo>
                    <a:pt x="1491" y="2286"/>
                  </a:lnTo>
                  <a:lnTo>
                    <a:pt x="1526" y="2279"/>
                  </a:lnTo>
                  <a:lnTo>
                    <a:pt x="1562" y="2265"/>
                  </a:lnTo>
                  <a:lnTo>
                    <a:pt x="1574" y="2265"/>
                  </a:lnTo>
                  <a:lnTo>
                    <a:pt x="1609" y="2272"/>
                  </a:lnTo>
                  <a:lnTo>
                    <a:pt x="1834" y="2231"/>
                  </a:lnTo>
                  <a:lnTo>
                    <a:pt x="1739" y="2100"/>
                  </a:lnTo>
                  <a:lnTo>
                    <a:pt x="1728" y="2065"/>
                  </a:lnTo>
                  <a:lnTo>
                    <a:pt x="1728" y="2031"/>
                  </a:lnTo>
                  <a:lnTo>
                    <a:pt x="1739" y="1996"/>
                  </a:lnTo>
                  <a:lnTo>
                    <a:pt x="1739" y="1968"/>
                  </a:lnTo>
                  <a:lnTo>
                    <a:pt x="1739" y="1948"/>
                  </a:lnTo>
                  <a:lnTo>
                    <a:pt x="1680" y="1858"/>
                  </a:lnTo>
                  <a:lnTo>
                    <a:pt x="1538" y="1789"/>
                  </a:lnTo>
                  <a:lnTo>
                    <a:pt x="1515" y="1754"/>
                  </a:lnTo>
                  <a:lnTo>
                    <a:pt x="1503" y="1741"/>
                  </a:lnTo>
                  <a:lnTo>
                    <a:pt x="1503" y="1720"/>
                  </a:lnTo>
                  <a:lnTo>
                    <a:pt x="1479" y="1713"/>
                  </a:lnTo>
                  <a:lnTo>
                    <a:pt x="1432" y="1699"/>
                  </a:lnTo>
                  <a:lnTo>
                    <a:pt x="1408" y="1699"/>
                  </a:lnTo>
                  <a:lnTo>
                    <a:pt x="1396" y="1685"/>
                  </a:lnTo>
                  <a:lnTo>
                    <a:pt x="1361" y="1623"/>
                  </a:lnTo>
                  <a:lnTo>
                    <a:pt x="1408" y="1568"/>
                  </a:lnTo>
                  <a:lnTo>
                    <a:pt x="1479" y="1540"/>
                  </a:lnTo>
                  <a:lnTo>
                    <a:pt x="1526" y="1533"/>
                  </a:lnTo>
                  <a:lnTo>
                    <a:pt x="1586" y="1520"/>
                  </a:lnTo>
                  <a:lnTo>
                    <a:pt x="1810" y="1416"/>
                  </a:lnTo>
                  <a:lnTo>
                    <a:pt x="1846" y="1395"/>
                  </a:lnTo>
                  <a:lnTo>
                    <a:pt x="1858" y="1381"/>
                  </a:lnTo>
                  <a:lnTo>
                    <a:pt x="1846" y="1361"/>
                  </a:lnTo>
                  <a:lnTo>
                    <a:pt x="1834" y="1347"/>
                  </a:lnTo>
                  <a:lnTo>
                    <a:pt x="1822" y="1312"/>
                  </a:lnTo>
                  <a:lnTo>
                    <a:pt x="1763" y="1257"/>
                  </a:lnTo>
                  <a:lnTo>
                    <a:pt x="1751" y="1188"/>
                  </a:lnTo>
                  <a:lnTo>
                    <a:pt x="1799" y="1154"/>
                  </a:lnTo>
                  <a:lnTo>
                    <a:pt x="2130" y="1064"/>
                  </a:lnTo>
                  <a:lnTo>
                    <a:pt x="2201" y="1050"/>
                  </a:lnTo>
                  <a:lnTo>
                    <a:pt x="2248" y="1043"/>
                  </a:lnTo>
                  <a:lnTo>
                    <a:pt x="2307" y="1043"/>
                  </a:lnTo>
                  <a:lnTo>
                    <a:pt x="2354" y="1043"/>
                  </a:lnTo>
                  <a:lnTo>
                    <a:pt x="2414" y="1050"/>
                  </a:lnTo>
                  <a:lnTo>
                    <a:pt x="2437" y="1057"/>
                  </a:lnTo>
                  <a:lnTo>
                    <a:pt x="2449" y="1064"/>
                  </a:lnTo>
                  <a:lnTo>
                    <a:pt x="2484" y="1078"/>
                  </a:lnTo>
                  <a:lnTo>
                    <a:pt x="2496" y="1084"/>
                  </a:lnTo>
                  <a:lnTo>
                    <a:pt x="2567" y="1098"/>
                  </a:lnTo>
                  <a:lnTo>
                    <a:pt x="2674" y="1105"/>
                  </a:lnTo>
                  <a:lnTo>
                    <a:pt x="2780" y="1119"/>
                  </a:lnTo>
                  <a:lnTo>
                    <a:pt x="2816" y="1126"/>
                  </a:lnTo>
                  <a:lnTo>
                    <a:pt x="2875" y="1160"/>
                  </a:lnTo>
                  <a:lnTo>
                    <a:pt x="2981" y="1188"/>
                  </a:lnTo>
                  <a:lnTo>
                    <a:pt x="3099" y="1181"/>
                  </a:lnTo>
                  <a:lnTo>
                    <a:pt x="3277" y="1216"/>
                  </a:lnTo>
                  <a:lnTo>
                    <a:pt x="3348" y="1223"/>
                  </a:lnTo>
                  <a:lnTo>
                    <a:pt x="3442" y="1216"/>
                  </a:lnTo>
                  <a:lnTo>
                    <a:pt x="3573" y="1188"/>
                  </a:lnTo>
                  <a:lnTo>
                    <a:pt x="3691" y="1174"/>
                  </a:lnTo>
                  <a:lnTo>
                    <a:pt x="3809" y="1140"/>
                  </a:lnTo>
                  <a:lnTo>
                    <a:pt x="3845" y="1119"/>
                  </a:lnTo>
                  <a:lnTo>
                    <a:pt x="3856" y="1105"/>
                  </a:lnTo>
                  <a:lnTo>
                    <a:pt x="3868" y="1029"/>
                  </a:lnTo>
                  <a:lnTo>
                    <a:pt x="3880" y="1008"/>
                  </a:lnTo>
                  <a:lnTo>
                    <a:pt x="4152" y="774"/>
                  </a:lnTo>
                  <a:lnTo>
                    <a:pt x="4223" y="684"/>
                  </a:lnTo>
                  <a:lnTo>
                    <a:pt x="4223" y="663"/>
                  </a:lnTo>
                  <a:lnTo>
                    <a:pt x="4223" y="642"/>
                  </a:lnTo>
                  <a:lnTo>
                    <a:pt x="4223" y="622"/>
                  </a:lnTo>
                  <a:lnTo>
                    <a:pt x="4176" y="546"/>
                  </a:lnTo>
                  <a:lnTo>
                    <a:pt x="4164" y="518"/>
                  </a:lnTo>
                  <a:lnTo>
                    <a:pt x="4152" y="497"/>
                  </a:lnTo>
                  <a:lnTo>
                    <a:pt x="4164" y="470"/>
                  </a:lnTo>
                  <a:lnTo>
                    <a:pt x="4211" y="394"/>
                  </a:lnTo>
                  <a:lnTo>
                    <a:pt x="4235" y="339"/>
                  </a:lnTo>
                  <a:lnTo>
                    <a:pt x="4235" y="297"/>
                  </a:lnTo>
                  <a:lnTo>
                    <a:pt x="4353" y="228"/>
                  </a:lnTo>
                  <a:lnTo>
                    <a:pt x="4696" y="90"/>
                  </a:lnTo>
                  <a:lnTo>
                    <a:pt x="4779" y="83"/>
                  </a:lnTo>
                  <a:lnTo>
                    <a:pt x="4814" y="104"/>
                  </a:lnTo>
                  <a:lnTo>
                    <a:pt x="4803" y="145"/>
                  </a:lnTo>
                  <a:lnTo>
                    <a:pt x="4755" y="180"/>
                  </a:lnTo>
                  <a:lnTo>
                    <a:pt x="4743" y="214"/>
                  </a:lnTo>
                  <a:lnTo>
                    <a:pt x="4732" y="249"/>
                  </a:lnTo>
                  <a:lnTo>
                    <a:pt x="4732" y="325"/>
                  </a:lnTo>
                  <a:lnTo>
                    <a:pt x="4732" y="339"/>
                  </a:lnTo>
                  <a:lnTo>
                    <a:pt x="4743" y="352"/>
                  </a:lnTo>
                  <a:lnTo>
                    <a:pt x="4743" y="352"/>
                  </a:lnTo>
                  <a:lnTo>
                    <a:pt x="4743" y="366"/>
                  </a:lnTo>
                  <a:lnTo>
                    <a:pt x="4743" y="387"/>
                  </a:lnTo>
                  <a:lnTo>
                    <a:pt x="4743" y="394"/>
                  </a:lnTo>
                  <a:lnTo>
                    <a:pt x="4826" y="408"/>
                  </a:lnTo>
                  <a:lnTo>
                    <a:pt x="4885" y="435"/>
                  </a:lnTo>
                  <a:lnTo>
                    <a:pt x="4921" y="435"/>
                  </a:lnTo>
                  <a:lnTo>
                    <a:pt x="4992" y="428"/>
                  </a:lnTo>
                  <a:lnTo>
                    <a:pt x="5122" y="387"/>
                  </a:lnTo>
                  <a:lnTo>
                    <a:pt x="5157" y="373"/>
                  </a:lnTo>
                  <a:lnTo>
                    <a:pt x="5216" y="339"/>
                  </a:lnTo>
                  <a:lnTo>
                    <a:pt x="5240" y="297"/>
                  </a:lnTo>
                  <a:lnTo>
                    <a:pt x="5276" y="249"/>
                  </a:lnTo>
                  <a:lnTo>
                    <a:pt x="5311" y="214"/>
                  </a:lnTo>
                  <a:lnTo>
                    <a:pt x="5287" y="166"/>
                  </a:lnTo>
                  <a:lnTo>
                    <a:pt x="5323" y="97"/>
                  </a:lnTo>
                  <a:lnTo>
                    <a:pt x="5358" y="55"/>
                  </a:lnTo>
                  <a:lnTo>
                    <a:pt x="5418" y="83"/>
                  </a:lnTo>
                  <a:lnTo>
                    <a:pt x="5453" y="118"/>
                  </a:lnTo>
                  <a:lnTo>
                    <a:pt x="5453" y="187"/>
                  </a:lnTo>
                  <a:lnTo>
                    <a:pt x="5429" y="249"/>
                  </a:lnTo>
                  <a:lnTo>
                    <a:pt x="5394" y="325"/>
                  </a:lnTo>
                  <a:lnTo>
                    <a:pt x="5477" y="325"/>
                  </a:lnTo>
                  <a:lnTo>
                    <a:pt x="5559" y="263"/>
                  </a:lnTo>
                  <a:lnTo>
                    <a:pt x="5619" y="200"/>
                  </a:lnTo>
                  <a:lnTo>
                    <a:pt x="5654" y="145"/>
                  </a:lnTo>
                  <a:lnTo>
                    <a:pt x="5690" y="90"/>
                  </a:lnTo>
                  <a:lnTo>
                    <a:pt x="5737" y="90"/>
                  </a:lnTo>
                  <a:lnTo>
                    <a:pt x="5843" y="124"/>
                  </a:lnTo>
                  <a:lnTo>
                    <a:pt x="5914" y="173"/>
                  </a:lnTo>
                  <a:lnTo>
                    <a:pt x="5985" y="207"/>
                  </a:lnTo>
                  <a:lnTo>
                    <a:pt x="6068" y="228"/>
                  </a:lnTo>
                  <a:lnTo>
                    <a:pt x="6163" y="304"/>
                  </a:lnTo>
                  <a:lnTo>
                    <a:pt x="6257" y="373"/>
                  </a:lnTo>
                  <a:lnTo>
                    <a:pt x="6352" y="442"/>
                  </a:lnTo>
                  <a:lnTo>
                    <a:pt x="6423" y="428"/>
                  </a:lnTo>
                  <a:lnTo>
                    <a:pt x="6470" y="477"/>
                  </a:lnTo>
                  <a:lnTo>
                    <a:pt x="6494" y="587"/>
                  </a:lnTo>
                  <a:lnTo>
                    <a:pt x="6553" y="684"/>
                  </a:lnTo>
                  <a:lnTo>
                    <a:pt x="6577" y="649"/>
                  </a:lnTo>
                  <a:lnTo>
                    <a:pt x="6577" y="608"/>
                  </a:lnTo>
                  <a:lnTo>
                    <a:pt x="6577" y="573"/>
                  </a:lnTo>
                  <a:lnTo>
                    <a:pt x="6553" y="532"/>
                  </a:lnTo>
                  <a:lnTo>
                    <a:pt x="6612" y="566"/>
                  </a:lnTo>
                  <a:lnTo>
                    <a:pt x="6659" y="636"/>
                  </a:lnTo>
                  <a:lnTo>
                    <a:pt x="6742" y="732"/>
                  </a:lnTo>
                  <a:lnTo>
                    <a:pt x="6849" y="850"/>
                  </a:lnTo>
                  <a:lnTo>
                    <a:pt x="6884" y="919"/>
                  </a:lnTo>
                  <a:lnTo>
                    <a:pt x="6991" y="939"/>
                  </a:lnTo>
                  <a:lnTo>
                    <a:pt x="7014" y="995"/>
                  </a:lnTo>
                  <a:lnTo>
                    <a:pt x="7061" y="1057"/>
                  </a:lnTo>
                  <a:lnTo>
                    <a:pt x="7109" y="1112"/>
                  </a:lnTo>
                  <a:lnTo>
                    <a:pt x="7097" y="1209"/>
                  </a:lnTo>
                  <a:lnTo>
                    <a:pt x="7061" y="1285"/>
                  </a:lnTo>
                  <a:lnTo>
                    <a:pt x="7026" y="1395"/>
                  </a:lnTo>
                  <a:lnTo>
                    <a:pt x="6979" y="1471"/>
                  </a:lnTo>
                  <a:lnTo>
                    <a:pt x="6967" y="1526"/>
                  </a:lnTo>
                  <a:lnTo>
                    <a:pt x="6955" y="1575"/>
                  </a:lnTo>
                  <a:lnTo>
                    <a:pt x="6931" y="1596"/>
                  </a:lnTo>
                  <a:lnTo>
                    <a:pt x="6896" y="1582"/>
                  </a:lnTo>
                  <a:lnTo>
                    <a:pt x="6849" y="1513"/>
                  </a:lnTo>
                  <a:lnTo>
                    <a:pt x="6825" y="1478"/>
                  </a:lnTo>
                  <a:lnTo>
                    <a:pt x="6778" y="1464"/>
                  </a:lnTo>
                  <a:lnTo>
                    <a:pt x="6742" y="1471"/>
                  </a:lnTo>
                  <a:lnTo>
                    <a:pt x="6707" y="1492"/>
                  </a:lnTo>
                  <a:lnTo>
                    <a:pt x="6671" y="1520"/>
                  </a:lnTo>
                  <a:lnTo>
                    <a:pt x="6659" y="1533"/>
                  </a:lnTo>
                  <a:lnTo>
                    <a:pt x="6659" y="1561"/>
                  </a:lnTo>
                  <a:lnTo>
                    <a:pt x="6683" y="1616"/>
                  </a:lnTo>
                  <a:lnTo>
                    <a:pt x="6683" y="1651"/>
                  </a:lnTo>
                  <a:lnTo>
                    <a:pt x="6707" y="1699"/>
                  </a:lnTo>
                  <a:lnTo>
                    <a:pt x="6695" y="1741"/>
                  </a:lnTo>
                  <a:lnTo>
                    <a:pt x="6671" y="1768"/>
                  </a:lnTo>
                  <a:lnTo>
                    <a:pt x="6600" y="1768"/>
                  </a:lnTo>
                  <a:lnTo>
                    <a:pt x="6553" y="1754"/>
                  </a:lnTo>
                  <a:lnTo>
                    <a:pt x="6529" y="1720"/>
                  </a:lnTo>
                  <a:lnTo>
                    <a:pt x="6517" y="1713"/>
                  </a:lnTo>
                  <a:lnTo>
                    <a:pt x="6506" y="1727"/>
                  </a:lnTo>
                  <a:lnTo>
                    <a:pt x="6506" y="1747"/>
                  </a:lnTo>
                  <a:lnTo>
                    <a:pt x="6506" y="1761"/>
                  </a:lnTo>
                  <a:lnTo>
                    <a:pt x="6517" y="1775"/>
                  </a:lnTo>
                  <a:lnTo>
                    <a:pt x="6529" y="1782"/>
                  </a:lnTo>
                  <a:lnTo>
                    <a:pt x="6529" y="1817"/>
                  </a:lnTo>
                  <a:lnTo>
                    <a:pt x="6506" y="1851"/>
                  </a:lnTo>
                  <a:lnTo>
                    <a:pt x="6529" y="1906"/>
                  </a:lnTo>
                  <a:lnTo>
                    <a:pt x="6588" y="1941"/>
                  </a:lnTo>
                  <a:lnTo>
                    <a:pt x="6600" y="1975"/>
                  </a:lnTo>
                  <a:lnTo>
                    <a:pt x="6600" y="1989"/>
                  </a:lnTo>
                  <a:lnTo>
                    <a:pt x="6600" y="2024"/>
                  </a:lnTo>
                  <a:lnTo>
                    <a:pt x="6636" y="2031"/>
                  </a:lnTo>
                  <a:lnTo>
                    <a:pt x="6671" y="2024"/>
                  </a:lnTo>
                  <a:lnTo>
                    <a:pt x="6707" y="2003"/>
                  </a:lnTo>
                  <a:lnTo>
                    <a:pt x="6742" y="1989"/>
                  </a:lnTo>
                  <a:lnTo>
                    <a:pt x="6754" y="1982"/>
                  </a:lnTo>
                  <a:lnTo>
                    <a:pt x="6872" y="1975"/>
                  </a:lnTo>
                  <a:lnTo>
                    <a:pt x="6955" y="1962"/>
                  </a:lnTo>
                  <a:lnTo>
                    <a:pt x="7085" y="1955"/>
                  </a:lnTo>
                  <a:lnTo>
                    <a:pt x="7168" y="1948"/>
                  </a:lnTo>
                  <a:lnTo>
                    <a:pt x="7239" y="1927"/>
                  </a:lnTo>
                  <a:lnTo>
                    <a:pt x="7322" y="1913"/>
                  </a:lnTo>
                  <a:lnTo>
                    <a:pt x="7381" y="1920"/>
                  </a:lnTo>
                  <a:lnTo>
                    <a:pt x="7475" y="1913"/>
                  </a:lnTo>
                  <a:lnTo>
                    <a:pt x="7653" y="1934"/>
                  </a:lnTo>
                  <a:lnTo>
                    <a:pt x="7724" y="1975"/>
                  </a:lnTo>
                  <a:lnTo>
                    <a:pt x="7783" y="2003"/>
                  </a:lnTo>
                  <a:lnTo>
                    <a:pt x="7854" y="2058"/>
                  </a:lnTo>
                  <a:lnTo>
                    <a:pt x="7960" y="2114"/>
                  </a:lnTo>
                  <a:lnTo>
                    <a:pt x="8008" y="2155"/>
                  </a:lnTo>
                  <a:lnTo>
                    <a:pt x="8067" y="2224"/>
                  </a:lnTo>
                  <a:lnTo>
                    <a:pt x="8138" y="2259"/>
                  </a:lnTo>
                  <a:lnTo>
                    <a:pt x="8209" y="2272"/>
                  </a:lnTo>
                  <a:lnTo>
                    <a:pt x="8268" y="2286"/>
                  </a:lnTo>
                  <a:lnTo>
                    <a:pt x="8303" y="2307"/>
                  </a:lnTo>
                  <a:lnTo>
                    <a:pt x="8315" y="2341"/>
                  </a:lnTo>
                  <a:lnTo>
                    <a:pt x="8291" y="2376"/>
                  </a:lnTo>
                  <a:lnTo>
                    <a:pt x="8232" y="2410"/>
                  </a:lnTo>
                  <a:lnTo>
                    <a:pt x="8126" y="2452"/>
                  </a:lnTo>
                  <a:lnTo>
                    <a:pt x="8090" y="2459"/>
                  </a:lnTo>
                  <a:lnTo>
                    <a:pt x="8008" y="2486"/>
                  </a:lnTo>
                  <a:lnTo>
                    <a:pt x="7972" y="2507"/>
                  </a:lnTo>
                  <a:lnTo>
                    <a:pt x="7925" y="2507"/>
                  </a:lnTo>
                  <a:lnTo>
                    <a:pt x="7889" y="2528"/>
                  </a:lnTo>
                  <a:lnTo>
                    <a:pt x="7854" y="2549"/>
                  </a:lnTo>
                  <a:lnTo>
                    <a:pt x="7783" y="2535"/>
                  </a:lnTo>
                  <a:lnTo>
                    <a:pt x="7736" y="2521"/>
                  </a:lnTo>
                  <a:lnTo>
                    <a:pt x="7700" y="2521"/>
                  </a:lnTo>
                  <a:lnTo>
                    <a:pt x="7676" y="2556"/>
                  </a:lnTo>
                  <a:lnTo>
                    <a:pt x="7676" y="2597"/>
                  </a:lnTo>
                  <a:lnTo>
                    <a:pt x="7688" y="2638"/>
                  </a:lnTo>
                  <a:lnTo>
                    <a:pt x="7676" y="2673"/>
                  </a:lnTo>
                  <a:lnTo>
                    <a:pt x="7641" y="2701"/>
                  </a:lnTo>
                  <a:lnTo>
                    <a:pt x="7594" y="2721"/>
                  </a:lnTo>
                  <a:lnTo>
                    <a:pt x="7546" y="2742"/>
                  </a:lnTo>
                  <a:lnTo>
                    <a:pt x="7523" y="2783"/>
                  </a:lnTo>
                  <a:lnTo>
                    <a:pt x="7582" y="2797"/>
                  </a:lnTo>
                  <a:lnTo>
                    <a:pt x="7357" y="2887"/>
                  </a:lnTo>
                  <a:lnTo>
                    <a:pt x="7274" y="2956"/>
                  </a:lnTo>
                  <a:lnTo>
                    <a:pt x="7168" y="3004"/>
                  </a:lnTo>
                  <a:lnTo>
                    <a:pt x="7132" y="3046"/>
                  </a:lnTo>
                  <a:lnTo>
                    <a:pt x="7085" y="3094"/>
                  </a:lnTo>
                  <a:lnTo>
                    <a:pt x="7026" y="3143"/>
                  </a:lnTo>
                  <a:lnTo>
                    <a:pt x="6955" y="3177"/>
                  </a:lnTo>
                  <a:lnTo>
                    <a:pt x="6872" y="3191"/>
                  </a:lnTo>
                  <a:lnTo>
                    <a:pt x="6813" y="3184"/>
                  </a:lnTo>
                  <a:lnTo>
                    <a:pt x="6754" y="3177"/>
                  </a:lnTo>
                  <a:lnTo>
                    <a:pt x="6719" y="3184"/>
                  </a:lnTo>
                  <a:lnTo>
                    <a:pt x="6707" y="3225"/>
                  </a:lnTo>
                  <a:lnTo>
                    <a:pt x="6695" y="3246"/>
                  </a:lnTo>
                  <a:lnTo>
                    <a:pt x="6612" y="3294"/>
                  </a:lnTo>
                  <a:lnTo>
                    <a:pt x="6600" y="3329"/>
                  </a:lnTo>
                  <a:lnTo>
                    <a:pt x="6541" y="3315"/>
                  </a:lnTo>
                  <a:lnTo>
                    <a:pt x="6482" y="3308"/>
                  </a:lnTo>
                  <a:lnTo>
                    <a:pt x="6269" y="3336"/>
                  </a:lnTo>
                  <a:lnTo>
                    <a:pt x="6245" y="3350"/>
                  </a:lnTo>
                  <a:lnTo>
                    <a:pt x="6198" y="3370"/>
                  </a:lnTo>
                  <a:lnTo>
                    <a:pt x="5843" y="3605"/>
                  </a:lnTo>
                  <a:lnTo>
                    <a:pt x="5749" y="3647"/>
                  </a:lnTo>
                  <a:lnTo>
                    <a:pt x="5678" y="3667"/>
                  </a:lnTo>
                  <a:lnTo>
                    <a:pt x="5453" y="3702"/>
                  </a:lnTo>
                  <a:lnTo>
                    <a:pt x="5370" y="3723"/>
                  </a:lnTo>
                  <a:lnTo>
                    <a:pt x="4874" y="3944"/>
                  </a:lnTo>
                  <a:lnTo>
                    <a:pt x="4720" y="3992"/>
                  </a:lnTo>
                  <a:lnTo>
                    <a:pt x="4448" y="3999"/>
                  </a:lnTo>
                  <a:lnTo>
                    <a:pt x="4188" y="4054"/>
                  </a:lnTo>
                  <a:lnTo>
                    <a:pt x="4140" y="4054"/>
                  </a:lnTo>
                  <a:lnTo>
                    <a:pt x="4128" y="4047"/>
                  </a:lnTo>
                  <a:lnTo>
                    <a:pt x="4105" y="4047"/>
                  </a:lnTo>
                  <a:lnTo>
                    <a:pt x="4069" y="4075"/>
                  </a:lnTo>
                  <a:lnTo>
                    <a:pt x="4057" y="4096"/>
                  </a:lnTo>
                  <a:lnTo>
                    <a:pt x="4057" y="4116"/>
                  </a:lnTo>
                  <a:lnTo>
                    <a:pt x="4046" y="4144"/>
                  </a:lnTo>
                  <a:lnTo>
                    <a:pt x="4010" y="4165"/>
                  </a:lnTo>
                  <a:lnTo>
                    <a:pt x="3916" y="4185"/>
                  </a:lnTo>
                  <a:lnTo>
                    <a:pt x="3833" y="4192"/>
                  </a:lnTo>
                  <a:lnTo>
                    <a:pt x="3762" y="4192"/>
                  </a:lnTo>
                  <a:lnTo>
                    <a:pt x="3679" y="4185"/>
                  </a:lnTo>
                  <a:lnTo>
                    <a:pt x="3383" y="4116"/>
                  </a:lnTo>
                  <a:lnTo>
                    <a:pt x="3289" y="4116"/>
                  </a:lnTo>
                  <a:lnTo>
                    <a:pt x="3170" y="4172"/>
                  </a:lnTo>
                  <a:lnTo>
                    <a:pt x="3147" y="4330"/>
                  </a:lnTo>
                  <a:lnTo>
                    <a:pt x="3064" y="4400"/>
                  </a:lnTo>
                  <a:lnTo>
                    <a:pt x="2816" y="4503"/>
                  </a:lnTo>
                  <a:lnTo>
                    <a:pt x="2674" y="4538"/>
                  </a:lnTo>
                  <a:lnTo>
                    <a:pt x="2555" y="4524"/>
                  </a:lnTo>
                  <a:lnTo>
                    <a:pt x="2544" y="4524"/>
                  </a:lnTo>
                  <a:lnTo>
                    <a:pt x="2390" y="4551"/>
                  </a:lnTo>
                  <a:lnTo>
                    <a:pt x="2331" y="4655"/>
                  </a:lnTo>
                  <a:lnTo>
                    <a:pt x="2307" y="4890"/>
                  </a:lnTo>
                  <a:lnTo>
                    <a:pt x="2272" y="4966"/>
                  </a:lnTo>
                  <a:lnTo>
                    <a:pt x="2260" y="5035"/>
                  </a:lnTo>
                  <a:lnTo>
                    <a:pt x="2212" y="5090"/>
                  </a:lnTo>
                  <a:lnTo>
                    <a:pt x="2118" y="5138"/>
                  </a:lnTo>
                  <a:lnTo>
                    <a:pt x="1976" y="5166"/>
                  </a:lnTo>
                  <a:lnTo>
                    <a:pt x="1574" y="5214"/>
                  </a:lnTo>
                  <a:lnTo>
                    <a:pt x="1503" y="5228"/>
                  </a:lnTo>
                  <a:lnTo>
                    <a:pt x="1444" y="5242"/>
                  </a:lnTo>
                  <a:lnTo>
                    <a:pt x="1385" y="5256"/>
                  </a:lnTo>
                  <a:lnTo>
                    <a:pt x="1302" y="5249"/>
                  </a:lnTo>
                  <a:lnTo>
                    <a:pt x="1113" y="5208"/>
                  </a:lnTo>
                  <a:lnTo>
                    <a:pt x="1042" y="5201"/>
                  </a:lnTo>
                  <a:lnTo>
                    <a:pt x="994" y="5208"/>
                  </a:lnTo>
                  <a:lnTo>
                    <a:pt x="994" y="5208"/>
                  </a:lnTo>
                  <a:lnTo>
                    <a:pt x="982" y="5194"/>
                  </a:lnTo>
                  <a:lnTo>
                    <a:pt x="971" y="5159"/>
                  </a:lnTo>
                  <a:lnTo>
                    <a:pt x="959" y="5152"/>
                  </a:lnTo>
                  <a:lnTo>
                    <a:pt x="935" y="5145"/>
                  </a:lnTo>
                  <a:lnTo>
                    <a:pt x="923" y="5132"/>
                  </a:lnTo>
                  <a:lnTo>
                    <a:pt x="923" y="5118"/>
                  </a:lnTo>
                  <a:lnTo>
                    <a:pt x="935" y="5069"/>
                  </a:lnTo>
                  <a:lnTo>
                    <a:pt x="971" y="5028"/>
                  </a:lnTo>
                  <a:lnTo>
                    <a:pt x="971" y="4959"/>
                  </a:lnTo>
                  <a:lnTo>
                    <a:pt x="982" y="4924"/>
                  </a:lnTo>
                  <a:lnTo>
                    <a:pt x="1065" y="4821"/>
                  </a:lnTo>
                  <a:lnTo>
                    <a:pt x="1077" y="4793"/>
                  </a:lnTo>
                  <a:lnTo>
                    <a:pt x="1065" y="4772"/>
                  </a:lnTo>
                  <a:lnTo>
                    <a:pt x="1053" y="4759"/>
                  </a:lnTo>
                  <a:lnTo>
                    <a:pt x="1042" y="4752"/>
                  </a:lnTo>
                  <a:lnTo>
                    <a:pt x="1030" y="4745"/>
                  </a:lnTo>
                  <a:lnTo>
                    <a:pt x="1018" y="4731"/>
                  </a:lnTo>
                  <a:lnTo>
                    <a:pt x="1018" y="4696"/>
                  </a:lnTo>
                  <a:lnTo>
                    <a:pt x="1030" y="4676"/>
                  </a:lnTo>
                  <a:lnTo>
                    <a:pt x="1053" y="4662"/>
                  </a:lnTo>
                  <a:lnTo>
                    <a:pt x="1113" y="4641"/>
                  </a:lnTo>
                  <a:lnTo>
                    <a:pt x="1184" y="4621"/>
                  </a:lnTo>
                  <a:lnTo>
                    <a:pt x="1361" y="4531"/>
                  </a:lnTo>
                  <a:lnTo>
                    <a:pt x="1503" y="4448"/>
                  </a:lnTo>
                  <a:lnTo>
                    <a:pt x="1432" y="4393"/>
                  </a:lnTo>
                  <a:lnTo>
                    <a:pt x="1195" y="4220"/>
                  </a:lnTo>
                  <a:lnTo>
                    <a:pt x="1124" y="4165"/>
                  </a:lnTo>
                  <a:lnTo>
                    <a:pt x="1053" y="4137"/>
                  </a:lnTo>
                  <a:lnTo>
                    <a:pt x="935" y="4027"/>
                  </a:lnTo>
                  <a:lnTo>
                    <a:pt x="758" y="3799"/>
                  </a:lnTo>
                  <a:lnTo>
                    <a:pt x="746" y="3778"/>
                  </a:lnTo>
                  <a:lnTo>
                    <a:pt x="710" y="3716"/>
                  </a:lnTo>
                  <a:lnTo>
                    <a:pt x="710" y="3695"/>
                  </a:lnTo>
                  <a:lnTo>
                    <a:pt x="722" y="3674"/>
                  </a:lnTo>
                  <a:lnTo>
                    <a:pt x="734" y="3667"/>
                  </a:lnTo>
                  <a:lnTo>
                    <a:pt x="781" y="3661"/>
                  </a:lnTo>
                  <a:lnTo>
                    <a:pt x="864" y="3626"/>
                  </a:lnTo>
                  <a:lnTo>
                    <a:pt x="888" y="3619"/>
                  </a:lnTo>
                  <a:lnTo>
                    <a:pt x="900" y="3619"/>
                  </a:lnTo>
                  <a:lnTo>
                    <a:pt x="923" y="3619"/>
                  </a:lnTo>
                  <a:lnTo>
                    <a:pt x="923" y="3605"/>
                  </a:lnTo>
                  <a:lnTo>
                    <a:pt x="947" y="3481"/>
                  </a:lnTo>
                  <a:lnTo>
                    <a:pt x="947" y="3384"/>
                  </a:lnTo>
                  <a:lnTo>
                    <a:pt x="935" y="3357"/>
                  </a:lnTo>
                  <a:lnTo>
                    <a:pt x="876" y="3343"/>
                  </a:lnTo>
                  <a:lnTo>
                    <a:pt x="604" y="3281"/>
                  </a:lnTo>
                  <a:lnTo>
                    <a:pt x="557" y="3267"/>
                  </a:lnTo>
                  <a:lnTo>
                    <a:pt x="509" y="3239"/>
                  </a:lnTo>
                  <a:lnTo>
                    <a:pt x="498" y="3219"/>
                  </a:lnTo>
                  <a:lnTo>
                    <a:pt x="486" y="3191"/>
                  </a:lnTo>
                  <a:lnTo>
                    <a:pt x="498" y="3143"/>
                  </a:lnTo>
                  <a:lnTo>
                    <a:pt x="498" y="3115"/>
                  </a:lnTo>
                  <a:lnTo>
                    <a:pt x="486" y="3108"/>
                  </a:lnTo>
                  <a:lnTo>
                    <a:pt x="474" y="3108"/>
                  </a:lnTo>
                  <a:lnTo>
                    <a:pt x="462" y="3115"/>
                  </a:lnTo>
                  <a:lnTo>
                    <a:pt x="450" y="3129"/>
                  </a:lnTo>
                  <a:lnTo>
                    <a:pt x="379" y="3129"/>
                  </a:lnTo>
                  <a:lnTo>
                    <a:pt x="261" y="3067"/>
                  </a:lnTo>
                  <a:lnTo>
                    <a:pt x="261" y="2984"/>
                  </a:lnTo>
                  <a:lnTo>
                    <a:pt x="308" y="2880"/>
                  </a:lnTo>
                  <a:lnTo>
                    <a:pt x="320" y="2687"/>
                  </a:lnTo>
                  <a:lnTo>
                    <a:pt x="308" y="2645"/>
                  </a:lnTo>
                  <a:lnTo>
                    <a:pt x="119" y="2576"/>
                  </a:lnTo>
                  <a:lnTo>
                    <a:pt x="84" y="2556"/>
                  </a:lnTo>
                  <a:lnTo>
                    <a:pt x="36" y="2521"/>
                  </a:lnTo>
                  <a:lnTo>
                    <a:pt x="24" y="2500"/>
                  </a:lnTo>
                  <a:lnTo>
                    <a:pt x="1" y="2452"/>
                  </a:lnTo>
                  <a:lnTo>
                    <a:pt x="1" y="2431"/>
                  </a:lnTo>
                  <a:lnTo>
                    <a:pt x="1" y="2417"/>
                  </a:lnTo>
                  <a:close/>
                  <a:moveTo>
                    <a:pt x="5157" y="124"/>
                  </a:moveTo>
                  <a:lnTo>
                    <a:pt x="5181" y="152"/>
                  </a:lnTo>
                  <a:lnTo>
                    <a:pt x="5205" y="159"/>
                  </a:lnTo>
                  <a:lnTo>
                    <a:pt x="5228" y="173"/>
                  </a:lnTo>
                  <a:lnTo>
                    <a:pt x="5240" y="207"/>
                  </a:lnTo>
                  <a:lnTo>
                    <a:pt x="5205" y="256"/>
                  </a:lnTo>
                  <a:lnTo>
                    <a:pt x="5122" y="318"/>
                  </a:lnTo>
                  <a:lnTo>
                    <a:pt x="5015" y="380"/>
                  </a:lnTo>
                  <a:lnTo>
                    <a:pt x="4933" y="408"/>
                  </a:lnTo>
                  <a:lnTo>
                    <a:pt x="4826" y="394"/>
                  </a:lnTo>
                  <a:lnTo>
                    <a:pt x="4791" y="332"/>
                  </a:lnTo>
                  <a:lnTo>
                    <a:pt x="4791" y="263"/>
                  </a:lnTo>
                  <a:lnTo>
                    <a:pt x="4826" y="214"/>
                  </a:lnTo>
                  <a:lnTo>
                    <a:pt x="4909" y="145"/>
                  </a:lnTo>
                  <a:lnTo>
                    <a:pt x="4921" y="138"/>
                  </a:lnTo>
                  <a:lnTo>
                    <a:pt x="4909" y="124"/>
                  </a:lnTo>
                  <a:lnTo>
                    <a:pt x="4921" y="97"/>
                  </a:lnTo>
                  <a:lnTo>
                    <a:pt x="4956" y="76"/>
                  </a:lnTo>
                  <a:lnTo>
                    <a:pt x="4968" y="35"/>
                  </a:lnTo>
                  <a:lnTo>
                    <a:pt x="5051" y="7"/>
                  </a:lnTo>
                  <a:lnTo>
                    <a:pt x="5134" y="21"/>
                  </a:lnTo>
                  <a:lnTo>
                    <a:pt x="5205" y="0"/>
                  </a:lnTo>
                  <a:lnTo>
                    <a:pt x="5240" y="14"/>
                  </a:lnTo>
                  <a:lnTo>
                    <a:pt x="5240" y="42"/>
                  </a:lnTo>
                  <a:lnTo>
                    <a:pt x="5193" y="104"/>
                  </a:lnTo>
                  <a:lnTo>
                    <a:pt x="5157" y="124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4" name="Google Shape;610;p22">
              <a:extLst>
                <a:ext uri="{FF2B5EF4-FFF2-40B4-BE49-F238E27FC236}">
                  <a16:creationId xmlns:a16="http://schemas.microsoft.com/office/drawing/2014/main" id="{9881A560-68A3-7A93-90E5-1D80BD8CE97A}"/>
                </a:ext>
              </a:extLst>
            </p:cNvPr>
            <p:cNvSpPr/>
            <p:nvPr/>
          </p:nvSpPr>
          <p:spPr>
            <a:xfrm flipH="1">
              <a:off x="4118406" y="2782615"/>
              <a:ext cx="892099" cy="701823"/>
            </a:xfrm>
            <a:custGeom>
              <a:avLst/>
              <a:gdLst/>
              <a:ahLst/>
              <a:cxnLst/>
              <a:rect l="l" t="t" r="r" b="b"/>
              <a:pathLst>
                <a:path w="14654" h="7363" extrusionOk="0">
                  <a:moveTo>
                    <a:pt x="0" y="1"/>
                  </a:moveTo>
                  <a:lnTo>
                    <a:pt x="95" y="56"/>
                  </a:lnTo>
                  <a:lnTo>
                    <a:pt x="142" y="63"/>
                  </a:lnTo>
                  <a:lnTo>
                    <a:pt x="201" y="70"/>
                  </a:lnTo>
                  <a:lnTo>
                    <a:pt x="260" y="91"/>
                  </a:lnTo>
                  <a:lnTo>
                    <a:pt x="367" y="125"/>
                  </a:lnTo>
                  <a:lnTo>
                    <a:pt x="556" y="215"/>
                  </a:lnTo>
                  <a:lnTo>
                    <a:pt x="592" y="229"/>
                  </a:lnTo>
                  <a:lnTo>
                    <a:pt x="816" y="249"/>
                  </a:lnTo>
                  <a:lnTo>
                    <a:pt x="1928" y="533"/>
                  </a:lnTo>
                  <a:lnTo>
                    <a:pt x="2224" y="650"/>
                  </a:lnTo>
                  <a:lnTo>
                    <a:pt x="2389" y="698"/>
                  </a:lnTo>
                  <a:lnTo>
                    <a:pt x="2732" y="760"/>
                  </a:lnTo>
                  <a:lnTo>
                    <a:pt x="2779" y="760"/>
                  </a:lnTo>
                  <a:lnTo>
                    <a:pt x="2815" y="760"/>
                  </a:lnTo>
                  <a:lnTo>
                    <a:pt x="2862" y="760"/>
                  </a:lnTo>
                  <a:lnTo>
                    <a:pt x="2898" y="781"/>
                  </a:lnTo>
                  <a:lnTo>
                    <a:pt x="3193" y="968"/>
                  </a:lnTo>
                  <a:lnTo>
                    <a:pt x="3489" y="1113"/>
                  </a:lnTo>
                  <a:lnTo>
                    <a:pt x="3631" y="1161"/>
                  </a:lnTo>
                  <a:lnTo>
                    <a:pt x="3773" y="1189"/>
                  </a:lnTo>
                  <a:lnTo>
                    <a:pt x="3856" y="1175"/>
                  </a:lnTo>
                  <a:lnTo>
                    <a:pt x="3891" y="1140"/>
                  </a:lnTo>
                  <a:lnTo>
                    <a:pt x="3927" y="1113"/>
                  </a:lnTo>
                  <a:lnTo>
                    <a:pt x="4069" y="1057"/>
                  </a:lnTo>
                  <a:lnTo>
                    <a:pt x="4116" y="1044"/>
                  </a:lnTo>
                  <a:lnTo>
                    <a:pt x="4163" y="1044"/>
                  </a:lnTo>
                  <a:lnTo>
                    <a:pt x="4766" y="1127"/>
                  </a:lnTo>
                  <a:lnTo>
                    <a:pt x="4826" y="1140"/>
                  </a:lnTo>
                  <a:lnTo>
                    <a:pt x="4991" y="1285"/>
                  </a:lnTo>
                  <a:lnTo>
                    <a:pt x="5074" y="1299"/>
                  </a:lnTo>
                  <a:lnTo>
                    <a:pt x="5169" y="1292"/>
                  </a:lnTo>
                  <a:lnTo>
                    <a:pt x="5239" y="1265"/>
                  </a:lnTo>
                  <a:lnTo>
                    <a:pt x="5417" y="1320"/>
                  </a:lnTo>
                  <a:lnTo>
                    <a:pt x="5511" y="1334"/>
                  </a:lnTo>
                  <a:lnTo>
                    <a:pt x="5559" y="1299"/>
                  </a:lnTo>
                  <a:lnTo>
                    <a:pt x="5571" y="1285"/>
                  </a:lnTo>
                  <a:lnTo>
                    <a:pt x="5630" y="1272"/>
                  </a:lnTo>
                  <a:lnTo>
                    <a:pt x="5677" y="1265"/>
                  </a:lnTo>
                  <a:lnTo>
                    <a:pt x="5724" y="1265"/>
                  </a:lnTo>
                  <a:lnTo>
                    <a:pt x="5748" y="1278"/>
                  </a:lnTo>
                  <a:lnTo>
                    <a:pt x="5831" y="1361"/>
                  </a:lnTo>
                  <a:lnTo>
                    <a:pt x="5854" y="1368"/>
                  </a:lnTo>
                  <a:lnTo>
                    <a:pt x="5878" y="1361"/>
                  </a:lnTo>
                  <a:lnTo>
                    <a:pt x="5902" y="1348"/>
                  </a:lnTo>
                  <a:lnTo>
                    <a:pt x="5937" y="1341"/>
                  </a:lnTo>
                  <a:lnTo>
                    <a:pt x="5949" y="1341"/>
                  </a:lnTo>
                  <a:lnTo>
                    <a:pt x="5949" y="1348"/>
                  </a:lnTo>
                  <a:lnTo>
                    <a:pt x="5973" y="1354"/>
                  </a:lnTo>
                  <a:lnTo>
                    <a:pt x="5996" y="1354"/>
                  </a:lnTo>
                  <a:lnTo>
                    <a:pt x="6150" y="1341"/>
                  </a:lnTo>
                  <a:lnTo>
                    <a:pt x="6186" y="1341"/>
                  </a:lnTo>
                  <a:lnTo>
                    <a:pt x="6209" y="1348"/>
                  </a:lnTo>
                  <a:lnTo>
                    <a:pt x="6268" y="1375"/>
                  </a:lnTo>
                  <a:lnTo>
                    <a:pt x="6292" y="1382"/>
                  </a:lnTo>
                  <a:lnTo>
                    <a:pt x="6328" y="1389"/>
                  </a:lnTo>
                  <a:lnTo>
                    <a:pt x="6351" y="1382"/>
                  </a:lnTo>
                  <a:lnTo>
                    <a:pt x="6446" y="1354"/>
                  </a:lnTo>
                  <a:lnTo>
                    <a:pt x="6458" y="1292"/>
                  </a:lnTo>
                  <a:lnTo>
                    <a:pt x="6458" y="1278"/>
                  </a:lnTo>
                  <a:lnTo>
                    <a:pt x="6493" y="1265"/>
                  </a:lnTo>
                  <a:lnTo>
                    <a:pt x="6529" y="1272"/>
                  </a:lnTo>
                  <a:lnTo>
                    <a:pt x="6552" y="1272"/>
                  </a:lnTo>
                  <a:lnTo>
                    <a:pt x="6576" y="1272"/>
                  </a:lnTo>
                  <a:lnTo>
                    <a:pt x="6576" y="1258"/>
                  </a:lnTo>
                  <a:lnTo>
                    <a:pt x="6576" y="1244"/>
                  </a:lnTo>
                  <a:lnTo>
                    <a:pt x="6576" y="1223"/>
                  </a:lnTo>
                  <a:lnTo>
                    <a:pt x="6600" y="1202"/>
                  </a:lnTo>
                  <a:lnTo>
                    <a:pt x="6600" y="1189"/>
                  </a:lnTo>
                  <a:lnTo>
                    <a:pt x="6611" y="1175"/>
                  </a:lnTo>
                  <a:lnTo>
                    <a:pt x="6682" y="1127"/>
                  </a:lnTo>
                  <a:lnTo>
                    <a:pt x="6694" y="1113"/>
                  </a:lnTo>
                  <a:lnTo>
                    <a:pt x="6694" y="1099"/>
                  </a:lnTo>
                  <a:lnTo>
                    <a:pt x="6706" y="1092"/>
                  </a:lnTo>
                  <a:lnTo>
                    <a:pt x="6730" y="1092"/>
                  </a:lnTo>
                  <a:lnTo>
                    <a:pt x="6789" y="1092"/>
                  </a:lnTo>
                  <a:lnTo>
                    <a:pt x="7120" y="878"/>
                  </a:lnTo>
                  <a:lnTo>
                    <a:pt x="7380" y="602"/>
                  </a:lnTo>
                  <a:lnTo>
                    <a:pt x="7558" y="505"/>
                  </a:lnTo>
                  <a:lnTo>
                    <a:pt x="7581" y="477"/>
                  </a:lnTo>
                  <a:lnTo>
                    <a:pt x="7605" y="408"/>
                  </a:lnTo>
                  <a:lnTo>
                    <a:pt x="7640" y="450"/>
                  </a:lnTo>
                  <a:lnTo>
                    <a:pt x="7770" y="981"/>
                  </a:lnTo>
                  <a:lnTo>
                    <a:pt x="7901" y="1465"/>
                  </a:lnTo>
                  <a:lnTo>
                    <a:pt x="7912" y="1520"/>
                  </a:lnTo>
                  <a:lnTo>
                    <a:pt x="7936" y="1541"/>
                  </a:lnTo>
                  <a:lnTo>
                    <a:pt x="7960" y="1548"/>
                  </a:lnTo>
                  <a:lnTo>
                    <a:pt x="8019" y="1534"/>
                  </a:lnTo>
                  <a:lnTo>
                    <a:pt x="8113" y="1493"/>
                  </a:lnTo>
                  <a:lnTo>
                    <a:pt x="8161" y="1479"/>
                  </a:lnTo>
                  <a:lnTo>
                    <a:pt x="8184" y="1472"/>
                  </a:lnTo>
                  <a:lnTo>
                    <a:pt x="8208" y="1444"/>
                  </a:lnTo>
                  <a:lnTo>
                    <a:pt x="8244" y="1423"/>
                  </a:lnTo>
                  <a:lnTo>
                    <a:pt x="8338" y="1403"/>
                  </a:lnTo>
                  <a:lnTo>
                    <a:pt x="8799" y="1334"/>
                  </a:lnTo>
                  <a:lnTo>
                    <a:pt x="9048" y="1348"/>
                  </a:lnTo>
                  <a:lnTo>
                    <a:pt x="9142" y="1396"/>
                  </a:lnTo>
                  <a:lnTo>
                    <a:pt x="9201" y="1410"/>
                  </a:lnTo>
                  <a:lnTo>
                    <a:pt x="9261" y="1417"/>
                  </a:lnTo>
                  <a:lnTo>
                    <a:pt x="9320" y="1410"/>
                  </a:lnTo>
                  <a:lnTo>
                    <a:pt x="9367" y="1396"/>
                  </a:lnTo>
                  <a:lnTo>
                    <a:pt x="9426" y="1382"/>
                  </a:lnTo>
                  <a:lnTo>
                    <a:pt x="9462" y="1368"/>
                  </a:lnTo>
                  <a:lnTo>
                    <a:pt x="9497" y="1354"/>
                  </a:lnTo>
                  <a:lnTo>
                    <a:pt x="9521" y="1341"/>
                  </a:lnTo>
                  <a:lnTo>
                    <a:pt x="9521" y="1313"/>
                  </a:lnTo>
                  <a:lnTo>
                    <a:pt x="9604" y="1202"/>
                  </a:lnTo>
                  <a:lnTo>
                    <a:pt x="9627" y="1140"/>
                  </a:lnTo>
                  <a:lnTo>
                    <a:pt x="9627" y="1113"/>
                  </a:lnTo>
                  <a:lnTo>
                    <a:pt x="9639" y="1092"/>
                  </a:lnTo>
                  <a:lnTo>
                    <a:pt x="9698" y="1051"/>
                  </a:lnTo>
                  <a:lnTo>
                    <a:pt x="9746" y="1016"/>
                  </a:lnTo>
                  <a:lnTo>
                    <a:pt x="9781" y="975"/>
                  </a:lnTo>
                  <a:lnTo>
                    <a:pt x="9816" y="961"/>
                  </a:lnTo>
                  <a:lnTo>
                    <a:pt x="9852" y="961"/>
                  </a:lnTo>
                  <a:lnTo>
                    <a:pt x="9911" y="961"/>
                  </a:lnTo>
                  <a:lnTo>
                    <a:pt x="9947" y="940"/>
                  </a:lnTo>
                  <a:lnTo>
                    <a:pt x="9958" y="926"/>
                  </a:lnTo>
                  <a:lnTo>
                    <a:pt x="9994" y="912"/>
                  </a:lnTo>
                  <a:lnTo>
                    <a:pt x="10029" y="899"/>
                  </a:lnTo>
                  <a:lnTo>
                    <a:pt x="10065" y="892"/>
                  </a:lnTo>
                  <a:lnTo>
                    <a:pt x="10112" y="899"/>
                  </a:lnTo>
                  <a:lnTo>
                    <a:pt x="10159" y="919"/>
                  </a:lnTo>
                  <a:lnTo>
                    <a:pt x="10207" y="968"/>
                  </a:lnTo>
                  <a:lnTo>
                    <a:pt x="10230" y="995"/>
                  </a:lnTo>
                  <a:lnTo>
                    <a:pt x="10313" y="1023"/>
                  </a:lnTo>
                  <a:lnTo>
                    <a:pt x="10408" y="1051"/>
                  </a:lnTo>
                  <a:lnTo>
                    <a:pt x="10443" y="1064"/>
                  </a:lnTo>
                  <a:lnTo>
                    <a:pt x="10479" y="1092"/>
                  </a:lnTo>
                  <a:lnTo>
                    <a:pt x="10502" y="1113"/>
                  </a:lnTo>
                  <a:lnTo>
                    <a:pt x="10514" y="1161"/>
                  </a:lnTo>
                  <a:lnTo>
                    <a:pt x="10455" y="1189"/>
                  </a:lnTo>
                  <a:lnTo>
                    <a:pt x="10420" y="1313"/>
                  </a:lnTo>
                  <a:lnTo>
                    <a:pt x="10420" y="1354"/>
                  </a:lnTo>
                  <a:lnTo>
                    <a:pt x="10420" y="1375"/>
                  </a:lnTo>
                  <a:lnTo>
                    <a:pt x="10420" y="1396"/>
                  </a:lnTo>
                  <a:lnTo>
                    <a:pt x="10349" y="1437"/>
                  </a:lnTo>
                  <a:lnTo>
                    <a:pt x="10325" y="1472"/>
                  </a:lnTo>
                  <a:lnTo>
                    <a:pt x="10325" y="1506"/>
                  </a:lnTo>
                  <a:lnTo>
                    <a:pt x="10313" y="1527"/>
                  </a:lnTo>
                  <a:lnTo>
                    <a:pt x="10278" y="1603"/>
                  </a:lnTo>
                  <a:lnTo>
                    <a:pt x="10384" y="1603"/>
                  </a:lnTo>
                  <a:lnTo>
                    <a:pt x="10431" y="1596"/>
                  </a:lnTo>
                  <a:lnTo>
                    <a:pt x="10514" y="1596"/>
                  </a:lnTo>
                  <a:lnTo>
                    <a:pt x="10550" y="1617"/>
                  </a:lnTo>
                  <a:lnTo>
                    <a:pt x="10585" y="1638"/>
                  </a:lnTo>
                  <a:lnTo>
                    <a:pt x="10845" y="1700"/>
                  </a:lnTo>
                  <a:lnTo>
                    <a:pt x="10916" y="1714"/>
                  </a:lnTo>
                  <a:lnTo>
                    <a:pt x="10999" y="1734"/>
                  </a:lnTo>
                  <a:lnTo>
                    <a:pt x="11035" y="1783"/>
                  </a:lnTo>
                  <a:lnTo>
                    <a:pt x="11070" y="1803"/>
                  </a:lnTo>
                  <a:lnTo>
                    <a:pt x="11141" y="1817"/>
                  </a:lnTo>
                  <a:lnTo>
                    <a:pt x="11188" y="1817"/>
                  </a:lnTo>
                  <a:lnTo>
                    <a:pt x="11248" y="1824"/>
                  </a:lnTo>
                  <a:lnTo>
                    <a:pt x="11319" y="1845"/>
                  </a:lnTo>
                  <a:lnTo>
                    <a:pt x="11378" y="1886"/>
                  </a:lnTo>
                  <a:lnTo>
                    <a:pt x="11508" y="1935"/>
                  </a:lnTo>
                  <a:lnTo>
                    <a:pt x="11697" y="2045"/>
                  </a:lnTo>
                  <a:lnTo>
                    <a:pt x="11815" y="2038"/>
                  </a:lnTo>
                  <a:lnTo>
                    <a:pt x="12028" y="2011"/>
                  </a:lnTo>
                  <a:lnTo>
                    <a:pt x="12075" y="2031"/>
                  </a:lnTo>
                  <a:lnTo>
                    <a:pt x="12158" y="2128"/>
                  </a:lnTo>
                  <a:lnTo>
                    <a:pt x="12206" y="2169"/>
                  </a:lnTo>
                  <a:lnTo>
                    <a:pt x="12300" y="2238"/>
                  </a:lnTo>
                  <a:lnTo>
                    <a:pt x="12371" y="2280"/>
                  </a:lnTo>
                  <a:lnTo>
                    <a:pt x="12407" y="2308"/>
                  </a:lnTo>
                  <a:lnTo>
                    <a:pt x="12407" y="2328"/>
                  </a:lnTo>
                  <a:lnTo>
                    <a:pt x="12407" y="2356"/>
                  </a:lnTo>
                  <a:lnTo>
                    <a:pt x="12442" y="2404"/>
                  </a:lnTo>
                  <a:lnTo>
                    <a:pt x="12513" y="2480"/>
                  </a:lnTo>
                  <a:lnTo>
                    <a:pt x="12761" y="2660"/>
                  </a:lnTo>
                  <a:lnTo>
                    <a:pt x="12809" y="2722"/>
                  </a:lnTo>
                  <a:lnTo>
                    <a:pt x="12832" y="2743"/>
                  </a:lnTo>
                  <a:lnTo>
                    <a:pt x="12844" y="2756"/>
                  </a:lnTo>
                  <a:lnTo>
                    <a:pt x="12856" y="2770"/>
                  </a:lnTo>
                  <a:lnTo>
                    <a:pt x="12891" y="2784"/>
                  </a:lnTo>
                  <a:lnTo>
                    <a:pt x="12998" y="2777"/>
                  </a:lnTo>
                  <a:lnTo>
                    <a:pt x="13116" y="2715"/>
                  </a:lnTo>
                  <a:lnTo>
                    <a:pt x="13128" y="2784"/>
                  </a:lnTo>
                  <a:lnTo>
                    <a:pt x="13211" y="2901"/>
                  </a:lnTo>
                  <a:lnTo>
                    <a:pt x="13294" y="2984"/>
                  </a:lnTo>
                  <a:lnTo>
                    <a:pt x="13577" y="3205"/>
                  </a:lnTo>
                  <a:lnTo>
                    <a:pt x="13625" y="3288"/>
                  </a:lnTo>
                  <a:lnTo>
                    <a:pt x="13648" y="3378"/>
                  </a:lnTo>
                  <a:lnTo>
                    <a:pt x="13660" y="3564"/>
                  </a:lnTo>
                  <a:lnTo>
                    <a:pt x="13684" y="3640"/>
                  </a:lnTo>
                  <a:lnTo>
                    <a:pt x="13719" y="3709"/>
                  </a:lnTo>
                  <a:lnTo>
                    <a:pt x="13826" y="3820"/>
                  </a:lnTo>
                  <a:lnTo>
                    <a:pt x="13897" y="3855"/>
                  </a:lnTo>
                  <a:lnTo>
                    <a:pt x="14086" y="3924"/>
                  </a:lnTo>
                  <a:lnTo>
                    <a:pt x="14181" y="3986"/>
                  </a:lnTo>
                  <a:lnTo>
                    <a:pt x="14287" y="4013"/>
                  </a:lnTo>
                  <a:lnTo>
                    <a:pt x="14382" y="4048"/>
                  </a:lnTo>
                  <a:lnTo>
                    <a:pt x="14417" y="4082"/>
                  </a:lnTo>
                  <a:lnTo>
                    <a:pt x="14547" y="4214"/>
                  </a:lnTo>
                  <a:lnTo>
                    <a:pt x="14654" y="4386"/>
                  </a:lnTo>
                  <a:lnTo>
                    <a:pt x="14654" y="4400"/>
                  </a:lnTo>
                  <a:lnTo>
                    <a:pt x="14275" y="4469"/>
                  </a:lnTo>
                  <a:lnTo>
                    <a:pt x="14098" y="4490"/>
                  </a:lnTo>
                  <a:lnTo>
                    <a:pt x="14015" y="4497"/>
                  </a:lnTo>
                  <a:lnTo>
                    <a:pt x="13944" y="4518"/>
                  </a:lnTo>
                  <a:lnTo>
                    <a:pt x="13897" y="4545"/>
                  </a:lnTo>
                  <a:lnTo>
                    <a:pt x="13861" y="4580"/>
                  </a:lnTo>
                  <a:lnTo>
                    <a:pt x="13755" y="4745"/>
                  </a:lnTo>
                  <a:lnTo>
                    <a:pt x="13696" y="4794"/>
                  </a:lnTo>
                  <a:lnTo>
                    <a:pt x="13625" y="4835"/>
                  </a:lnTo>
                  <a:lnTo>
                    <a:pt x="13554" y="4870"/>
                  </a:lnTo>
                  <a:lnTo>
                    <a:pt x="13506" y="4911"/>
                  </a:lnTo>
                  <a:lnTo>
                    <a:pt x="13506" y="4994"/>
                  </a:lnTo>
                  <a:lnTo>
                    <a:pt x="13719" y="5484"/>
                  </a:lnTo>
                  <a:lnTo>
                    <a:pt x="13743" y="5602"/>
                  </a:lnTo>
                  <a:lnTo>
                    <a:pt x="13743" y="5671"/>
                  </a:lnTo>
                  <a:lnTo>
                    <a:pt x="13731" y="5747"/>
                  </a:lnTo>
                  <a:lnTo>
                    <a:pt x="13696" y="5816"/>
                  </a:lnTo>
                  <a:lnTo>
                    <a:pt x="13637" y="5871"/>
                  </a:lnTo>
                  <a:lnTo>
                    <a:pt x="13400" y="6023"/>
                  </a:lnTo>
                  <a:lnTo>
                    <a:pt x="13341" y="6071"/>
                  </a:lnTo>
                  <a:lnTo>
                    <a:pt x="13305" y="6120"/>
                  </a:lnTo>
                  <a:lnTo>
                    <a:pt x="13305" y="6161"/>
                  </a:lnTo>
                  <a:lnTo>
                    <a:pt x="13329" y="6203"/>
                  </a:lnTo>
                  <a:lnTo>
                    <a:pt x="13388" y="6251"/>
                  </a:lnTo>
                  <a:lnTo>
                    <a:pt x="13471" y="6306"/>
                  </a:lnTo>
                  <a:lnTo>
                    <a:pt x="13542" y="6362"/>
                  </a:lnTo>
                  <a:lnTo>
                    <a:pt x="13577" y="6431"/>
                  </a:lnTo>
                  <a:lnTo>
                    <a:pt x="13577" y="6507"/>
                  </a:lnTo>
                  <a:lnTo>
                    <a:pt x="13542" y="6610"/>
                  </a:lnTo>
                  <a:lnTo>
                    <a:pt x="13459" y="6714"/>
                  </a:lnTo>
                  <a:lnTo>
                    <a:pt x="13329" y="6810"/>
                  </a:lnTo>
                  <a:lnTo>
                    <a:pt x="13175" y="6873"/>
                  </a:lnTo>
                  <a:lnTo>
                    <a:pt x="10916" y="7342"/>
                  </a:lnTo>
                  <a:lnTo>
                    <a:pt x="10810" y="7349"/>
                  </a:lnTo>
                  <a:lnTo>
                    <a:pt x="10668" y="7349"/>
                  </a:lnTo>
                  <a:lnTo>
                    <a:pt x="10301" y="7328"/>
                  </a:lnTo>
                  <a:lnTo>
                    <a:pt x="9982" y="7363"/>
                  </a:lnTo>
                  <a:lnTo>
                    <a:pt x="9935" y="7322"/>
                  </a:lnTo>
                  <a:lnTo>
                    <a:pt x="9923" y="6244"/>
                  </a:lnTo>
                  <a:lnTo>
                    <a:pt x="9923" y="5961"/>
                  </a:lnTo>
                  <a:lnTo>
                    <a:pt x="9911" y="5871"/>
                  </a:lnTo>
                  <a:lnTo>
                    <a:pt x="9876" y="5850"/>
                  </a:lnTo>
                  <a:lnTo>
                    <a:pt x="9852" y="5809"/>
                  </a:lnTo>
                  <a:lnTo>
                    <a:pt x="9816" y="5781"/>
                  </a:lnTo>
                  <a:lnTo>
                    <a:pt x="9793" y="5768"/>
                  </a:lnTo>
                  <a:lnTo>
                    <a:pt x="9793" y="5747"/>
                  </a:lnTo>
                  <a:lnTo>
                    <a:pt x="9805" y="5733"/>
                  </a:lnTo>
                  <a:lnTo>
                    <a:pt x="9805" y="5705"/>
                  </a:lnTo>
                  <a:lnTo>
                    <a:pt x="9769" y="5685"/>
                  </a:lnTo>
                  <a:lnTo>
                    <a:pt x="9722" y="5671"/>
                  </a:lnTo>
                  <a:lnTo>
                    <a:pt x="9686" y="5664"/>
                  </a:lnTo>
                  <a:lnTo>
                    <a:pt x="9675" y="5664"/>
                  </a:lnTo>
                  <a:lnTo>
                    <a:pt x="9663" y="5678"/>
                  </a:lnTo>
                  <a:lnTo>
                    <a:pt x="9663" y="5699"/>
                  </a:lnTo>
                  <a:lnTo>
                    <a:pt x="9639" y="5712"/>
                  </a:lnTo>
                  <a:lnTo>
                    <a:pt x="9615" y="5719"/>
                  </a:lnTo>
                  <a:lnTo>
                    <a:pt x="9568" y="5712"/>
                  </a:lnTo>
                  <a:lnTo>
                    <a:pt x="9462" y="5671"/>
                  </a:lnTo>
                  <a:lnTo>
                    <a:pt x="9438" y="5671"/>
                  </a:lnTo>
                  <a:lnTo>
                    <a:pt x="9414" y="5685"/>
                  </a:lnTo>
                  <a:lnTo>
                    <a:pt x="9379" y="5726"/>
                  </a:lnTo>
                  <a:lnTo>
                    <a:pt x="9355" y="5740"/>
                  </a:lnTo>
                  <a:lnTo>
                    <a:pt x="9225" y="5726"/>
                  </a:lnTo>
                  <a:lnTo>
                    <a:pt x="9201" y="5733"/>
                  </a:lnTo>
                  <a:lnTo>
                    <a:pt x="9166" y="5747"/>
                  </a:lnTo>
                  <a:lnTo>
                    <a:pt x="9142" y="5747"/>
                  </a:lnTo>
                  <a:lnTo>
                    <a:pt x="9131" y="5733"/>
                  </a:lnTo>
                  <a:lnTo>
                    <a:pt x="9107" y="5664"/>
                  </a:lnTo>
                  <a:lnTo>
                    <a:pt x="9060" y="5712"/>
                  </a:lnTo>
                  <a:lnTo>
                    <a:pt x="9071" y="5740"/>
                  </a:lnTo>
                  <a:lnTo>
                    <a:pt x="9071" y="5768"/>
                  </a:lnTo>
                  <a:lnTo>
                    <a:pt x="9060" y="5781"/>
                  </a:lnTo>
                  <a:lnTo>
                    <a:pt x="9036" y="5788"/>
                  </a:lnTo>
                  <a:lnTo>
                    <a:pt x="9012" y="5774"/>
                  </a:lnTo>
                  <a:lnTo>
                    <a:pt x="8977" y="5754"/>
                  </a:lnTo>
                  <a:lnTo>
                    <a:pt x="8918" y="5754"/>
                  </a:lnTo>
                  <a:lnTo>
                    <a:pt x="8882" y="5768"/>
                  </a:lnTo>
                  <a:lnTo>
                    <a:pt x="8870" y="5788"/>
                  </a:lnTo>
                  <a:lnTo>
                    <a:pt x="8847" y="5788"/>
                  </a:lnTo>
                  <a:lnTo>
                    <a:pt x="8835" y="5774"/>
                  </a:lnTo>
                  <a:lnTo>
                    <a:pt x="8811" y="5754"/>
                  </a:lnTo>
                  <a:lnTo>
                    <a:pt x="8799" y="5733"/>
                  </a:lnTo>
                  <a:lnTo>
                    <a:pt x="8752" y="5733"/>
                  </a:lnTo>
                  <a:lnTo>
                    <a:pt x="8728" y="5747"/>
                  </a:lnTo>
                  <a:lnTo>
                    <a:pt x="8740" y="5774"/>
                  </a:lnTo>
                  <a:lnTo>
                    <a:pt x="8717" y="5788"/>
                  </a:lnTo>
                  <a:lnTo>
                    <a:pt x="8693" y="5788"/>
                  </a:lnTo>
                  <a:lnTo>
                    <a:pt x="8669" y="5768"/>
                  </a:lnTo>
                  <a:lnTo>
                    <a:pt x="8646" y="5754"/>
                  </a:lnTo>
                  <a:lnTo>
                    <a:pt x="8622" y="5747"/>
                  </a:lnTo>
                  <a:lnTo>
                    <a:pt x="8527" y="5768"/>
                  </a:lnTo>
                  <a:lnTo>
                    <a:pt x="8456" y="5761"/>
                  </a:lnTo>
                  <a:lnTo>
                    <a:pt x="8362" y="5754"/>
                  </a:lnTo>
                  <a:lnTo>
                    <a:pt x="8326" y="5740"/>
                  </a:lnTo>
                  <a:lnTo>
                    <a:pt x="8326" y="5726"/>
                  </a:lnTo>
                  <a:lnTo>
                    <a:pt x="8350" y="5705"/>
                  </a:lnTo>
                  <a:lnTo>
                    <a:pt x="8350" y="5692"/>
                  </a:lnTo>
                  <a:lnTo>
                    <a:pt x="8232" y="5657"/>
                  </a:lnTo>
                  <a:lnTo>
                    <a:pt x="8161" y="5671"/>
                  </a:lnTo>
                  <a:lnTo>
                    <a:pt x="8066" y="5664"/>
                  </a:lnTo>
                  <a:lnTo>
                    <a:pt x="8042" y="5671"/>
                  </a:lnTo>
                  <a:lnTo>
                    <a:pt x="8031" y="5685"/>
                  </a:lnTo>
                  <a:lnTo>
                    <a:pt x="8019" y="5705"/>
                  </a:lnTo>
                  <a:lnTo>
                    <a:pt x="7995" y="5719"/>
                  </a:lnTo>
                  <a:lnTo>
                    <a:pt x="7960" y="5719"/>
                  </a:lnTo>
                  <a:lnTo>
                    <a:pt x="7924" y="5705"/>
                  </a:lnTo>
                  <a:lnTo>
                    <a:pt x="7901" y="5692"/>
                  </a:lnTo>
                  <a:lnTo>
                    <a:pt x="7901" y="5657"/>
                  </a:lnTo>
                  <a:lnTo>
                    <a:pt x="7877" y="5643"/>
                  </a:lnTo>
                  <a:lnTo>
                    <a:pt x="7853" y="5650"/>
                  </a:lnTo>
                  <a:lnTo>
                    <a:pt x="7830" y="5657"/>
                  </a:lnTo>
                  <a:lnTo>
                    <a:pt x="7794" y="5671"/>
                  </a:lnTo>
                  <a:lnTo>
                    <a:pt x="7770" y="5664"/>
                  </a:lnTo>
                  <a:lnTo>
                    <a:pt x="7711" y="5636"/>
                  </a:lnTo>
                  <a:lnTo>
                    <a:pt x="7640" y="5602"/>
                  </a:lnTo>
                  <a:lnTo>
                    <a:pt x="7581" y="5588"/>
                  </a:lnTo>
                  <a:lnTo>
                    <a:pt x="7546" y="5588"/>
                  </a:lnTo>
                  <a:lnTo>
                    <a:pt x="7522" y="5602"/>
                  </a:lnTo>
                  <a:lnTo>
                    <a:pt x="7487" y="5609"/>
                  </a:lnTo>
                  <a:lnTo>
                    <a:pt x="7427" y="5588"/>
                  </a:lnTo>
                  <a:lnTo>
                    <a:pt x="7356" y="5553"/>
                  </a:lnTo>
                  <a:lnTo>
                    <a:pt x="7286" y="5533"/>
                  </a:lnTo>
                  <a:lnTo>
                    <a:pt x="7262" y="5505"/>
                  </a:lnTo>
                  <a:lnTo>
                    <a:pt x="7226" y="5491"/>
                  </a:lnTo>
                  <a:lnTo>
                    <a:pt x="7144" y="5478"/>
                  </a:lnTo>
                  <a:lnTo>
                    <a:pt x="7132" y="5457"/>
                  </a:lnTo>
                  <a:lnTo>
                    <a:pt x="7144" y="5436"/>
                  </a:lnTo>
                  <a:lnTo>
                    <a:pt x="7167" y="5422"/>
                  </a:lnTo>
                  <a:lnTo>
                    <a:pt x="7191" y="5415"/>
                  </a:lnTo>
                  <a:lnTo>
                    <a:pt x="7167" y="5374"/>
                  </a:lnTo>
                  <a:lnTo>
                    <a:pt x="7096" y="5353"/>
                  </a:lnTo>
                  <a:lnTo>
                    <a:pt x="7084" y="5332"/>
                  </a:lnTo>
                  <a:lnTo>
                    <a:pt x="7049" y="5298"/>
                  </a:lnTo>
                  <a:lnTo>
                    <a:pt x="6718" y="5194"/>
                  </a:lnTo>
                  <a:lnTo>
                    <a:pt x="6647" y="5181"/>
                  </a:lnTo>
                  <a:lnTo>
                    <a:pt x="6600" y="5181"/>
                  </a:lnTo>
                  <a:lnTo>
                    <a:pt x="6564" y="5215"/>
                  </a:lnTo>
                  <a:lnTo>
                    <a:pt x="6529" y="5229"/>
                  </a:lnTo>
                  <a:lnTo>
                    <a:pt x="6493" y="5263"/>
                  </a:lnTo>
                  <a:lnTo>
                    <a:pt x="6399" y="5277"/>
                  </a:lnTo>
                  <a:lnTo>
                    <a:pt x="6351" y="5243"/>
                  </a:lnTo>
                  <a:lnTo>
                    <a:pt x="6316" y="5194"/>
                  </a:lnTo>
                  <a:lnTo>
                    <a:pt x="6268" y="5167"/>
                  </a:lnTo>
                  <a:lnTo>
                    <a:pt x="6150" y="5153"/>
                  </a:lnTo>
                  <a:lnTo>
                    <a:pt x="6103" y="5167"/>
                  </a:lnTo>
                  <a:lnTo>
                    <a:pt x="6079" y="5243"/>
                  </a:lnTo>
                  <a:lnTo>
                    <a:pt x="6067" y="5257"/>
                  </a:lnTo>
                  <a:lnTo>
                    <a:pt x="6032" y="5270"/>
                  </a:lnTo>
                  <a:lnTo>
                    <a:pt x="5996" y="5263"/>
                  </a:lnTo>
                  <a:lnTo>
                    <a:pt x="5973" y="5167"/>
                  </a:lnTo>
                  <a:lnTo>
                    <a:pt x="5914" y="5139"/>
                  </a:lnTo>
                  <a:lnTo>
                    <a:pt x="5878" y="5153"/>
                  </a:lnTo>
                  <a:lnTo>
                    <a:pt x="5819" y="5215"/>
                  </a:lnTo>
                  <a:lnTo>
                    <a:pt x="5843" y="5215"/>
                  </a:lnTo>
                  <a:lnTo>
                    <a:pt x="5831" y="5222"/>
                  </a:lnTo>
                  <a:lnTo>
                    <a:pt x="5784" y="5229"/>
                  </a:lnTo>
                  <a:lnTo>
                    <a:pt x="5784" y="5167"/>
                  </a:lnTo>
                  <a:lnTo>
                    <a:pt x="5772" y="5118"/>
                  </a:lnTo>
                  <a:lnTo>
                    <a:pt x="5724" y="5091"/>
                  </a:lnTo>
                  <a:lnTo>
                    <a:pt x="5630" y="5091"/>
                  </a:lnTo>
                  <a:lnTo>
                    <a:pt x="5630" y="5077"/>
                  </a:lnTo>
                  <a:lnTo>
                    <a:pt x="5653" y="5070"/>
                  </a:lnTo>
                  <a:lnTo>
                    <a:pt x="5677" y="5063"/>
                  </a:lnTo>
                  <a:lnTo>
                    <a:pt x="5701" y="5049"/>
                  </a:lnTo>
                  <a:lnTo>
                    <a:pt x="5713" y="5036"/>
                  </a:lnTo>
                  <a:lnTo>
                    <a:pt x="5701" y="5015"/>
                  </a:lnTo>
                  <a:lnTo>
                    <a:pt x="5677" y="5015"/>
                  </a:lnTo>
                  <a:lnTo>
                    <a:pt x="5642" y="5029"/>
                  </a:lnTo>
                  <a:lnTo>
                    <a:pt x="5606" y="5029"/>
                  </a:lnTo>
                  <a:lnTo>
                    <a:pt x="5571" y="5036"/>
                  </a:lnTo>
                  <a:lnTo>
                    <a:pt x="5547" y="5036"/>
                  </a:lnTo>
                  <a:lnTo>
                    <a:pt x="5523" y="5036"/>
                  </a:lnTo>
                  <a:lnTo>
                    <a:pt x="5429" y="4994"/>
                  </a:lnTo>
                  <a:lnTo>
                    <a:pt x="5393" y="4987"/>
                  </a:lnTo>
                  <a:lnTo>
                    <a:pt x="5263" y="4980"/>
                  </a:lnTo>
                  <a:lnTo>
                    <a:pt x="5192" y="4973"/>
                  </a:lnTo>
                  <a:lnTo>
                    <a:pt x="5133" y="4953"/>
                  </a:lnTo>
                  <a:lnTo>
                    <a:pt x="4991" y="4877"/>
                  </a:lnTo>
                  <a:lnTo>
                    <a:pt x="4920" y="4870"/>
                  </a:lnTo>
                  <a:lnTo>
                    <a:pt x="4766" y="4925"/>
                  </a:lnTo>
                  <a:lnTo>
                    <a:pt x="4743" y="4877"/>
                  </a:lnTo>
                  <a:lnTo>
                    <a:pt x="4707" y="4849"/>
                  </a:lnTo>
                  <a:lnTo>
                    <a:pt x="4672" y="4842"/>
                  </a:lnTo>
                  <a:lnTo>
                    <a:pt x="4613" y="4877"/>
                  </a:lnTo>
                  <a:lnTo>
                    <a:pt x="4565" y="4953"/>
                  </a:lnTo>
                  <a:lnTo>
                    <a:pt x="4554" y="4966"/>
                  </a:lnTo>
                  <a:lnTo>
                    <a:pt x="4530" y="4925"/>
                  </a:lnTo>
                  <a:lnTo>
                    <a:pt x="4530" y="4877"/>
                  </a:lnTo>
                  <a:lnTo>
                    <a:pt x="4542" y="4856"/>
                  </a:lnTo>
                  <a:lnTo>
                    <a:pt x="4530" y="4835"/>
                  </a:lnTo>
                  <a:lnTo>
                    <a:pt x="4483" y="4815"/>
                  </a:lnTo>
                  <a:lnTo>
                    <a:pt x="4423" y="4801"/>
                  </a:lnTo>
                  <a:lnTo>
                    <a:pt x="4376" y="4794"/>
                  </a:lnTo>
                  <a:lnTo>
                    <a:pt x="4329" y="4794"/>
                  </a:lnTo>
                  <a:lnTo>
                    <a:pt x="4329" y="4801"/>
                  </a:lnTo>
                  <a:lnTo>
                    <a:pt x="4317" y="4745"/>
                  </a:lnTo>
                  <a:lnTo>
                    <a:pt x="4341" y="4704"/>
                  </a:lnTo>
                  <a:lnTo>
                    <a:pt x="4341" y="4663"/>
                  </a:lnTo>
                  <a:lnTo>
                    <a:pt x="4317" y="4628"/>
                  </a:lnTo>
                  <a:lnTo>
                    <a:pt x="4270" y="4614"/>
                  </a:lnTo>
                  <a:lnTo>
                    <a:pt x="4128" y="4600"/>
                  </a:lnTo>
                  <a:lnTo>
                    <a:pt x="4045" y="4587"/>
                  </a:lnTo>
                  <a:lnTo>
                    <a:pt x="3998" y="4600"/>
                  </a:lnTo>
                  <a:lnTo>
                    <a:pt x="3939" y="4649"/>
                  </a:lnTo>
                  <a:lnTo>
                    <a:pt x="3891" y="4676"/>
                  </a:lnTo>
                  <a:lnTo>
                    <a:pt x="3797" y="4690"/>
                  </a:lnTo>
                  <a:lnTo>
                    <a:pt x="3655" y="4697"/>
                  </a:lnTo>
                  <a:lnTo>
                    <a:pt x="3607" y="4718"/>
                  </a:lnTo>
                  <a:lnTo>
                    <a:pt x="3596" y="4711"/>
                  </a:lnTo>
                  <a:lnTo>
                    <a:pt x="3560" y="4739"/>
                  </a:lnTo>
                  <a:lnTo>
                    <a:pt x="3513" y="4739"/>
                  </a:lnTo>
                  <a:lnTo>
                    <a:pt x="3454" y="4732"/>
                  </a:lnTo>
                  <a:lnTo>
                    <a:pt x="3406" y="4725"/>
                  </a:lnTo>
                  <a:lnTo>
                    <a:pt x="3383" y="4725"/>
                  </a:lnTo>
                  <a:lnTo>
                    <a:pt x="3371" y="4711"/>
                  </a:lnTo>
                  <a:lnTo>
                    <a:pt x="3359" y="4711"/>
                  </a:lnTo>
                  <a:lnTo>
                    <a:pt x="3288" y="4704"/>
                  </a:lnTo>
                  <a:lnTo>
                    <a:pt x="2969" y="4669"/>
                  </a:lnTo>
                  <a:lnTo>
                    <a:pt x="2886" y="4642"/>
                  </a:lnTo>
                  <a:lnTo>
                    <a:pt x="2839" y="4621"/>
                  </a:lnTo>
                  <a:lnTo>
                    <a:pt x="2791" y="4600"/>
                  </a:lnTo>
                  <a:lnTo>
                    <a:pt x="2756" y="4600"/>
                  </a:lnTo>
                  <a:lnTo>
                    <a:pt x="2732" y="4621"/>
                  </a:lnTo>
                  <a:lnTo>
                    <a:pt x="2709" y="4690"/>
                  </a:lnTo>
                  <a:lnTo>
                    <a:pt x="2661" y="4697"/>
                  </a:lnTo>
                  <a:lnTo>
                    <a:pt x="2638" y="4676"/>
                  </a:lnTo>
                  <a:lnTo>
                    <a:pt x="2614" y="4635"/>
                  </a:lnTo>
                  <a:lnTo>
                    <a:pt x="2626" y="4566"/>
                  </a:lnTo>
                  <a:lnTo>
                    <a:pt x="2602" y="4552"/>
                  </a:lnTo>
                  <a:lnTo>
                    <a:pt x="2578" y="4559"/>
                  </a:lnTo>
                  <a:lnTo>
                    <a:pt x="2425" y="4635"/>
                  </a:lnTo>
                  <a:lnTo>
                    <a:pt x="2377" y="4649"/>
                  </a:lnTo>
                  <a:lnTo>
                    <a:pt x="2330" y="4635"/>
                  </a:lnTo>
                  <a:lnTo>
                    <a:pt x="2295" y="4614"/>
                  </a:lnTo>
                  <a:lnTo>
                    <a:pt x="2271" y="4600"/>
                  </a:lnTo>
                  <a:lnTo>
                    <a:pt x="2247" y="4594"/>
                  </a:lnTo>
                  <a:lnTo>
                    <a:pt x="2235" y="4607"/>
                  </a:lnTo>
                  <a:lnTo>
                    <a:pt x="2247" y="4669"/>
                  </a:lnTo>
                  <a:lnTo>
                    <a:pt x="2224" y="4697"/>
                  </a:lnTo>
                  <a:lnTo>
                    <a:pt x="2141" y="4704"/>
                  </a:lnTo>
                  <a:lnTo>
                    <a:pt x="1975" y="4656"/>
                  </a:lnTo>
                  <a:lnTo>
                    <a:pt x="1940" y="4635"/>
                  </a:lnTo>
                  <a:lnTo>
                    <a:pt x="1904" y="4614"/>
                  </a:lnTo>
                  <a:lnTo>
                    <a:pt x="1869" y="4607"/>
                  </a:lnTo>
                  <a:lnTo>
                    <a:pt x="1810" y="4607"/>
                  </a:lnTo>
                  <a:lnTo>
                    <a:pt x="1715" y="4594"/>
                  </a:lnTo>
                  <a:lnTo>
                    <a:pt x="1644" y="4607"/>
                  </a:lnTo>
                  <a:lnTo>
                    <a:pt x="1549" y="4621"/>
                  </a:lnTo>
                  <a:lnTo>
                    <a:pt x="1502" y="4614"/>
                  </a:lnTo>
                  <a:lnTo>
                    <a:pt x="1455" y="4566"/>
                  </a:lnTo>
                  <a:lnTo>
                    <a:pt x="1431" y="4566"/>
                  </a:lnTo>
                  <a:lnTo>
                    <a:pt x="1301" y="4614"/>
                  </a:lnTo>
                  <a:lnTo>
                    <a:pt x="1230" y="4635"/>
                  </a:lnTo>
                  <a:lnTo>
                    <a:pt x="1183" y="4628"/>
                  </a:lnTo>
                  <a:lnTo>
                    <a:pt x="1159" y="4607"/>
                  </a:lnTo>
                  <a:lnTo>
                    <a:pt x="1147" y="4587"/>
                  </a:lnTo>
                  <a:lnTo>
                    <a:pt x="1124" y="4566"/>
                  </a:lnTo>
                  <a:lnTo>
                    <a:pt x="1088" y="4573"/>
                  </a:lnTo>
                  <a:lnTo>
                    <a:pt x="1065" y="4587"/>
                  </a:lnTo>
                  <a:lnTo>
                    <a:pt x="1029" y="4607"/>
                  </a:lnTo>
                  <a:lnTo>
                    <a:pt x="994" y="4600"/>
                  </a:lnTo>
                  <a:lnTo>
                    <a:pt x="970" y="4580"/>
                  </a:lnTo>
                  <a:lnTo>
                    <a:pt x="946" y="4524"/>
                  </a:lnTo>
                  <a:lnTo>
                    <a:pt x="923" y="4504"/>
                  </a:lnTo>
                  <a:lnTo>
                    <a:pt x="887" y="4504"/>
                  </a:lnTo>
                  <a:lnTo>
                    <a:pt x="852" y="4518"/>
                  </a:lnTo>
                  <a:lnTo>
                    <a:pt x="840" y="4552"/>
                  </a:lnTo>
                  <a:lnTo>
                    <a:pt x="804" y="4580"/>
                  </a:lnTo>
                  <a:lnTo>
                    <a:pt x="781" y="4594"/>
                  </a:lnTo>
                  <a:lnTo>
                    <a:pt x="710" y="4594"/>
                  </a:lnTo>
                  <a:lnTo>
                    <a:pt x="674" y="4600"/>
                  </a:lnTo>
                  <a:lnTo>
                    <a:pt x="627" y="4614"/>
                  </a:lnTo>
                  <a:lnTo>
                    <a:pt x="592" y="4614"/>
                  </a:lnTo>
                  <a:lnTo>
                    <a:pt x="544" y="4607"/>
                  </a:lnTo>
                  <a:lnTo>
                    <a:pt x="414" y="4552"/>
                  </a:lnTo>
                  <a:lnTo>
                    <a:pt x="379" y="4552"/>
                  </a:lnTo>
                  <a:lnTo>
                    <a:pt x="331" y="4566"/>
                  </a:lnTo>
                  <a:lnTo>
                    <a:pt x="296" y="4587"/>
                  </a:lnTo>
                  <a:lnTo>
                    <a:pt x="249" y="4594"/>
                  </a:lnTo>
                  <a:lnTo>
                    <a:pt x="213" y="4580"/>
                  </a:lnTo>
                  <a:lnTo>
                    <a:pt x="189" y="4566"/>
                  </a:lnTo>
                  <a:lnTo>
                    <a:pt x="166" y="4573"/>
                  </a:lnTo>
                  <a:lnTo>
                    <a:pt x="83" y="4594"/>
                  </a:lnTo>
                  <a:lnTo>
                    <a:pt x="12" y="4587"/>
                  </a:lnTo>
                  <a:lnTo>
                    <a:pt x="12" y="348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5" name="Google Shape;611;p22">
              <a:extLst>
                <a:ext uri="{FF2B5EF4-FFF2-40B4-BE49-F238E27FC236}">
                  <a16:creationId xmlns:a16="http://schemas.microsoft.com/office/drawing/2014/main" id="{221E8E88-1918-9579-1CB6-39EE2B809526}"/>
                </a:ext>
              </a:extLst>
            </p:cNvPr>
            <p:cNvSpPr/>
            <p:nvPr/>
          </p:nvSpPr>
          <p:spPr>
            <a:xfrm flipH="1">
              <a:off x="4106884" y="1398220"/>
              <a:ext cx="321859" cy="533969"/>
            </a:xfrm>
            <a:custGeom>
              <a:avLst/>
              <a:gdLst/>
              <a:ahLst/>
              <a:cxnLst/>
              <a:rect l="l" t="t" r="r" b="b"/>
              <a:pathLst>
                <a:path w="5287" h="5602" extrusionOk="0">
                  <a:moveTo>
                    <a:pt x="59" y="1886"/>
                  </a:moveTo>
                  <a:lnTo>
                    <a:pt x="95" y="1872"/>
                  </a:lnTo>
                  <a:lnTo>
                    <a:pt x="119" y="1859"/>
                  </a:lnTo>
                  <a:lnTo>
                    <a:pt x="130" y="1838"/>
                  </a:lnTo>
                  <a:lnTo>
                    <a:pt x="119" y="1803"/>
                  </a:lnTo>
                  <a:lnTo>
                    <a:pt x="119" y="1769"/>
                  </a:lnTo>
                  <a:lnTo>
                    <a:pt x="142" y="1686"/>
                  </a:lnTo>
                  <a:lnTo>
                    <a:pt x="166" y="1651"/>
                  </a:lnTo>
                  <a:lnTo>
                    <a:pt x="201" y="1610"/>
                  </a:lnTo>
                  <a:lnTo>
                    <a:pt x="95" y="1499"/>
                  </a:lnTo>
                  <a:lnTo>
                    <a:pt x="48" y="1472"/>
                  </a:lnTo>
                  <a:lnTo>
                    <a:pt x="0" y="1430"/>
                  </a:lnTo>
                  <a:lnTo>
                    <a:pt x="0" y="1396"/>
                  </a:lnTo>
                  <a:lnTo>
                    <a:pt x="48" y="1368"/>
                  </a:lnTo>
                  <a:lnTo>
                    <a:pt x="107" y="1354"/>
                  </a:lnTo>
                  <a:lnTo>
                    <a:pt x="166" y="1347"/>
                  </a:lnTo>
                  <a:lnTo>
                    <a:pt x="225" y="1341"/>
                  </a:lnTo>
                  <a:lnTo>
                    <a:pt x="284" y="1347"/>
                  </a:lnTo>
                  <a:lnTo>
                    <a:pt x="320" y="1334"/>
                  </a:lnTo>
                  <a:lnTo>
                    <a:pt x="296" y="1299"/>
                  </a:lnTo>
                  <a:lnTo>
                    <a:pt x="166" y="1189"/>
                  </a:lnTo>
                  <a:lnTo>
                    <a:pt x="166" y="1168"/>
                  </a:lnTo>
                  <a:lnTo>
                    <a:pt x="249" y="1002"/>
                  </a:lnTo>
                  <a:lnTo>
                    <a:pt x="260" y="905"/>
                  </a:lnTo>
                  <a:lnTo>
                    <a:pt x="284" y="878"/>
                  </a:lnTo>
                  <a:lnTo>
                    <a:pt x="331" y="836"/>
                  </a:lnTo>
                  <a:lnTo>
                    <a:pt x="331" y="816"/>
                  </a:lnTo>
                  <a:lnTo>
                    <a:pt x="331" y="795"/>
                  </a:lnTo>
                  <a:lnTo>
                    <a:pt x="308" y="740"/>
                  </a:lnTo>
                  <a:lnTo>
                    <a:pt x="284" y="705"/>
                  </a:lnTo>
                  <a:lnTo>
                    <a:pt x="284" y="588"/>
                  </a:lnTo>
                  <a:lnTo>
                    <a:pt x="272" y="560"/>
                  </a:lnTo>
                  <a:lnTo>
                    <a:pt x="272" y="533"/>
                  </a:lnTo>
                  <a:lnTo>
                    <a:pt x="284" y="498"/>
                  </a:lnTo>
                  <a:lnTo>
                    <a:pt x="284" y="484"/>
                  </a:lnTo>
                  <a:lnTo>
                    <a:pt x="260" y="477"/>
                  </a:lnTo>
                  <a:lnTo>
                    <a:pt x="237" y="470"/>
                  </a:lnTo>
                  <a:lnTo>
                    <a:pt x="213" y="463"/>
                  </a:lnTo>
                  <a:lnTo>
                    <a:pt x="190" y="457"/>
                  </a:lnTo>
                  <a:lnTo>
                    <a:pt x="142" y="415"/>
                  </a:lnTo>
                  <a:lnTo>
                    <a:pt x="119" y="408"/>
                  </a:lnTo>
                  <a:lnTo>
                    <a:pt x="95" y="401"/>
                  </a:lnTo>
                  <a:lnTo>
                    <a:pt x="71" y="381"/>
                  </a:lnTo>
                  <a:lnTo>
                    <a:pt x="0" y="249"/>
                  </a:lnTo>
                  <a:lnTo>
                    <a:pt x="12" y="194"/>
                  </a:lnTo>
                  <a:lnTo>
                    <a:pt x="12" y="187"/>
                  </a:lnTo>
                  <a:lnTo>
                    <a:pt x="12" y="187"/>
                  </a:lnTo>
                  <a:lnTo>
                    <a:pt x="119" y="187"/>
                  </a:lnTo>
                  <a:lnTo>
                    <a:pt x="544" y="208"/>
                  </a:lnTo>
                  <a:lnTo>
                    <a:pt x="1006" y="187"/>
                  </a:lnTo>
                  <a:lnTo>
                    <a:pt x="1159" y="160"/>
                  </a:lnTo>
                  <a:lnTo>
                    <a:pt x="1278" y="118"/>
                  </a:lnTo>
                  <a:lnTo>
                    <a:pt x="1455" y="97"/>
                  </a:lnTo>
                  <a:lnTo>
                    <a:pt x="1479" y="91"/>
                  </a:lnTo>
                  <a:lnTo>
                    <a:pt x="1550" y="49"/>
                  </a:lnTo>
                  <a:lnTo>
                    <a:pt x="1609" y="28"/>
                  </a:lnTo>
                  <a:lnTo>
                    <a:pt x="1692" y="8"/>
                  </a:lnTo>
                  <a:lnTo>
                    <a:pt x="1786" y="1"/>
                  </a:lnTo>
                  <a:lnTo>
                    <a:pt x="1810" y="8"/>
                  </a:lnTo>
                  <a:lnTo>
                    <a:pt x="1833" y="8"/>
                  </a:lnTo>
                  <a:lnTo>
                    <a:pt x="1857" y="21"/>
                  </a:lnTo>
                  <a:lnTo>
                    <a:pt x="1857" y="35"/>
                  </a:lnTo>
                  <a:lnTo>
                    <a:pt x="1893" y="35"/>
                  </a:lnTo>
                  <a:lnTo>
                    <a:pt x="1916" y="15"/>
                  </a:lnTo>
                  <a:lnTo>
                    <a:pt x="1940" y="28"/>
                  </a:lnTo>
                  <a:lnTo>
                    <a:pt x="1952" y="56"/>
                  </a:lnTo>
                  <a:lnTo>
                    <a:pt x="1987" y="63"/>
                  </a:lnTo>
                  <a:lnTo>
                    <a:pt x="2035" y="56"/>
                  </a:lnTo>
                  <a:lnTo>
                    <a:pt x="2058" y="21"/>
                  </a:lnTo>
                  <a:lnTo>
                    <a:pt x="2105" y="1"/>
                  </a:lnTo>
                  <a:lnTo>
                    <a:pt x="2105" y="49"/>
                  </a:lnTo>
                  <a:lnTo>
                    <a:pt x="2129" y="49"/>
                  </a:lnTo>
                  <a:lnTo>
                    <a:pt x="2129" y="42"/>
                  </a:lnTo>
                  <a:lnTo>
                    <a:pt x="2129" y="42"/>
                  </a:lnTo>
                  <a:lnTo>
                    <a:pt x="2141" y="42"/>
                  </a:lnTo>
                  <a:lnTo>
                    <a:pt x="2153" y="35"/>
                  </a:lnTo>
                  <a:lnTo>
                    <a:pt x="2165" y="49"/>
                  </a:lnTo>
                  <a:lnTo>
                    <a:pt x="2200" y="84"/>
                  </a:lnTo>
                  <a:lnTo>
                    <a:pt x="2224" y="56"/>
                  </a:lnTo>
                  <a:lnTo>
                    <a:pt x="2224" y="49"/>
                  </a:lnTo>
                  <a:lnTo>
                    <a:pt x="2224" y="35"/>
                  </a:lnTo>
                  <a:lnTo>
                    <a:pt x="2259" y="35"/>
                  </a:lnTo>
                  <a:lnTo>
                    <a:pt x="2247" y="91"/>
                  </a:lnTo>
                  <a:lnTo>
                    <a:pt x="2283" y="97"/>
                  </a:lnTo>
                  <a:lnTo>
                    <a:pt x="2330" y="91"/>
                  </a:lnTo>
                  <a:lnTo>
                    <a:pt x="2389" y="97"/>
                  </a:lnTo>
                  <a:lnTo>
                    <a:pt x="2437" y="153"/>
                  </a:lnTo>
                  <a:lnTo>
                    <a:pt x="2437" y="173"/>
                  </a:lnTo>
                  <a:lnTo>
                    <a:pt x="2448" y="187"/>
                  </a:lnTo>
                  <a:lnTo>
                    <a:pt x="2472" y="194"/>
                  </a:lnTo>
                  <a:lnTo>
                    <a:pt x="2496" y="208"/>
                  </a:lnTo>
                  <a:lnTo>
                    <a:pt x="2543" y="249"/>
                  </a:lnTo>
                  <a:lnTo>
                    <a:pt x="2567" y="270"/>
                  </a:lnTo>
                  <a:lnTo>
                    <a:pt x="2567" y="291"/>
                  </a:lnTo>
                  <a:lnTo>
                    <a:pt x="2567" y="298"/>
                  </a:lnTo>
                  <a:lnTo>
                    <a:pt x="2555" y="305"/>
                  </a:lnTo>
                  <a:lnTo>
                    <a:pt x="2543" y="312"/>
                  </a:lnTo>
                  <a:lnTo>
                    <a:pt x="2543" y="318"/>
                  </a:lnTo>
                  <a:lnTo>
                    <a:pt x="2555" y="332"/>
                  </a:lnTo>
                  <a:lnTo>
                    <a:pt x="2590" y="353"/>
                  </a:lnTo>
                  <a:lnTo>
                    <a:pt x="2590" y="360"/>
                  </a:lnTo>
                  <a:lnTo>
                    <a:pt x="2590" y="381"/>
                  </a:lnTo>
                  <a:lnTo>
                    <a:pt x="2555" y="422"/>
                  </a:lnTo>
                  <a:lnTo>
                    <a:pt x="2543" y="450"/>
                  </a:lnTo>
                  <a:lnTo>
                    <a:pt x="2543" y="470"/>
                  </a:lnTo>
                  <a:lnTo>
                    <a:pt x="2567" y="505"/>
                  </a:lnTo>
                  <a:lnTo>
                    <a:pt x="2567" y="533"/>
                  </a:lnTo>
                  <a:lnTo>
                    <a:pt x="2555" y="553"/>
                  </a:lnTo>
                  <a:lnTo>
                    <a:pt x="2508" y="595"/>
                  </a:lnTo>
                  <a:lnTo>
                    <a:pt x="2496" y="615"/>
                  </a:lnTo>
                  <a:lnTo>
                    <a:pt x="2508" y="636"/>
                  </a:lnTo>
                  <a:lnTo>
                    <a:pt x="2744" y="836"/>
                  </a:lnTo>
                  <a:lnTo>
                    <a:pt x="2780" y="892"/>
                  </a:lnTo>
                  <a:lnTo>
                    <a:pt x="2803" y="975"/>
                  </a:lnTo>
                  <a:lnTo>
                    <a:pt x="2815" y="988"/>
                  </a:lnTo>
                  <a:lnTo>
                    <a:pt x="2874" y="1030"/>
                  </a:lnTo>
                  <a:lnTo>
                    <a:pt x="2886" y="1037"/>
                  </a:lnTo>
                  <a:lnTo>
                    <a:pt x="2886" y="1057"/>
                  </a:lnTo>
                  <a:lnTo>
                    <a:pt x="2933" y="1106"/>
                  </a:lnTo>
                  <a:lnTo>
                    <a:pt x="2933" y="1168"/>
                  </a:lnTo>
                  <a:lnTo>
                    <a:pt x="2933" y="1189"/>
                  </a:lnTo>
                  <a:lnTo>
                    <a:pt x="3052" y="1306"/>
                  </a:lnTo>
                  <a:lnTo>
                    <a:pt x="3052" y="1327"/>
                  </a:lnTo>
                  <a:lnTo>
                    <a:pt x="3075" y="1334"/>
                  </a:lnTo>
                  <a:lnTo>
                    <a:pt x="3146" y="1375"/>
                  </a:lnTo>
                  <a:lnTo>
                    <a:pt x="3182" y="1389"/>
                  </a:lnTo>
                  <a:lnTo>
                    <a:pt x="3205" y="1389"/>
                  </a:lnTo>
                  <a:lnTo>
                    <a:pt x="3359" y="1396"/>
                  </a:lnTo>
                  <a:lnTo>
                    <a:pt x="3418" y="1389"/>
                  </a:lnTo>
                  <a:lnTo>
                    <a:pt x="3454" y="1361"/>
                  </a:lnTo>
                  <a:lnTo>
                    <a:pt x="3466" y="1251"/>
                  </a:lnTo>
                  <a:lnTo>
                    <a:pt x="3489" y="1209"/>
                  </a:lnTo>
                  <a:lnTo>
                    <a:pt x="3537" y="1175"/>
                  </a:lnTo>
                  <a:lnTo>
                    <a:pt x="3619" y="1168"/>
                  </a:lnTo>
                  <a:lnTo>
                    <a:pt x="3608" y="1196"/>
                  </a:lnTo>
                  <a:lnTo>
                    <a:pt x="3619" y="1216"/>
                  </a:lnTo>
                  <a:lnTo>
                    <a:pt x="3655" y="1237"/>
                  </a:lnTo>
                  <a:lnTo>
                    <a:pt x="3667" y="1265"/>
                  </a:lnTo>
                  <a:lnTo>
                    <a:pt x="3667" y="1299"/>
                  </a:lnTo>
                  <a:lnTo>
                    <a:pt x="3643" y="1320"/>
                  </a:lnTo>
                  <a:lnTo>
                    <a:pt x="3608" y="1327"/>
                  </a:lnTo>
                  <a:lnTo>
                    <a:pt x="3560" y="1313"/>
                  </a:lnTo>
                  <a:lnTo>
                    <a:pt x="3584" y="1354"/>
                  </a:lnTo>
                  <a:lnTo>
                    <a:pt x="3631" y="1368"/>
                  </a:lnTo>
                  <a:lnTo>
                    <a:pt x="3690" y="1375"/>
                  </a:lnTo>
                  <a:lnTo>
                    <a:pt x="3749" y="1354"/>
                  </a:lnTo>
                  <a:lnTo>
                    <a:pt x="3749" y="1272"/>
                  </a:lnTo>
                  <a:lnTo>
                    <a:pt x="3749" y="1251"/>
                  </a:lnTo>
                  <a:lnTo>
                    <a:pt x="3785" y="1251"/>
                  </a:lnTo>
                  <a:lnTo>
                    <a:pt x="3809" y="1237"/>
                  </a:lnTo>
                  <a:lnTo>
                    <a:pt x="3832" y="1223"/>
                  </a:lnTo>
                  <a:lnTo>
                    <a:pt x="3820" y="1202"/>
                  </a:lnTo>
                  <a:lnTo>
                    <a:pt x="3868" y="1223"/>
                  </a:lnTo>
                  <a:lnTo>
                    <a:pt x="3880" y="1265"/>
                  </a:lnTo>
                  <a:lnTo>
                    <a:pt x="3903" y="1299"/>
                  </a:lnTo>
                  <a:lnTo>
                    <a:pt x="3962" y="1313"/>
                  </a:lnTo>
                  <a:lnTo>
                    <a:pt x="3986" y="1299"/>
                  </a:lnTo>
                  <a:lnTo>
                    <a:pt x="3986" y="1265"/>
                  </a:lnTo>
                  <a:lnTo>
                    <a:pt x="3986" y="1196"/>
                  </a:lnTo>
                  <a:lnTo>
                    <a:pt x="3974" y="1161"/>
                  </a:lnTo>
                  <a:lnTo>
                    <a:pt x="3950" y="1120"/>
                  </a:lnTo>
                  <a:lnTo>
                    <a:pt x="3927" y="1078"/>
                  </a:lnTo>
                  <a:lnTo>
                    <a:pt x="3891" y="1071"/>
                  </a:lnTo>
                  <a:lnTo>
                    <a:pt x="3832" y="1085"/>
                  </a:lnTo>
                  <a:lnTo>
                    <a:pt x="3749" y="1085"/>
                  </a:lnTo>
                  <a:lnTo>
                    <a:pt x="3714" y="1106"/>
                  </a:lnTo>
                  <a:lnTo>
                    <a:pt x="3678" y="1078"/>
                  </a:lnTo>
                  <a:lnTo>
                    <a:pt x="3631" y="1099"/>
                  </a:lnTo>
                  <a:lnTo>
                    <a:pt x="3572" y="1140"/>
                  </a:lnTo>
                  <a:lnTo>
                    <a:pt x="3513" y="1154"/>
                  </a:lnTo>
                  <a:lnTo>
                    <a:pt x="3608" y="1051"/>
                  </a:lnTo>
                  <a:lnTo>
                    <a:pt x="3643" y="981"/>
                  </a:lnTo>
                  <a:lnTo>
                    <a:pt x="3631" y="954"/>
                  </a:lnTo>
                  <a:lnTo>
                    <a:pt x="3596" y="947"/>
                  </a:lnTo>
                  <a:lnTo>
                    <a:pt x="3596" y="919"/>
                  </a:lnTo>
                  <a:lnTo>
                    <a:pt x="3608" y="892"/>
                  </a:lnTo>
                  <a:lnTo>
                    <a:pt x="3596" y="878"/>
                  </a:lnTo>
                  <a:lnTo>
                    <a:pt x="3548" y="864"/>
                  </a:lnTo>
                  <a:lnTo>
                    <a:pt x="3513" y="864"/>
                  </a:lnTo>
                  <a:lnTo>
                    <a:pt x="3466" y="871"/>
                  </a:lnTo>
                  <a:lnTo>
                    <a:pt x="3418" y="878"/>
                  </a:lnTo>
                  <a:lnTo>
                    <a:pt x="3052" y="878"/>
                  </a:lnTo>
                  <a:lnTo>
                    <a:pt x="2862" y="857"/>
                  </a:lnTo>
                  <a:lnTo>
                    <a:pt x="2803" y="836"/>
                  </a:lnTo>
                  <a:lnTo>
                    <a:pt x="2957" y="843"/>
                  </a:lnTo>
                  <a:lnTo>
                    <a:pt x="3217" y="857"/>
                  </a:lnTo>
                  <a:lnTo>
                    <a:pt x="3466" y="843"/>
                  </a:lnTo>
                  <a:lnTo>
                    <a:pt x="3667" y="823"/>
                  </a:lnTo>
                  <a:lnTo>
                    <a:pt x="3856" y="795"/>
                  </a:lnTo>
                  <a:lnTo>
                    <a:pt x="4140" y="740"/>
                  </a:lnTo>
                  <a:lnTo>
                    <a:pt x="4506" y="650"/>
                  </a:lnTo>
                  <a:lnTo>
                    <a:pt x="4719" y="609"/>
                  </a:lnTo>
                  <a:lnTo>
                    <a:pt x="4802" y="595"/>
                  </a:lnTo>
                  <a:lnTo>
                    <a:pt x="4897" y="567"/>
                  </a:lnTo>
                  <a:lnTo>
                    <a:pt x="4920" y="581"/>
                  </a:lnTo>
                  <a:lnTo>
                    <a:pt x="4908" y="595"/>
                  </a:lnTo>
                  <a:lnTo>
                    <a:pt x="4908" y="615"/>
                  </a:lnTo>
                  <a:lnTo>
                    <a:pt x="4873" y="650"/>
                  </a:lnTo>
                  <a:lnTo>
                    <a:pt x="4719" y="733"/>
                  </a:lnTo>
                  <a:lnTo>
                    <a:pt x="4625" y="795"/>
                  </a:lnTo>
                  <a:lnTo>
                    <a:pt x="4601" y="830"/>
                  </a:lnTo>
                  <a:lnTo>
                    <a:pt x="4565" y="919"/>
                  </a:lnTo>
                  <a:lnTo>
                    <a:pt x="4530" y="947"/>
                  </a:lnTo>
                  <a:lnTo>
                    <a:pt x="4495" y="975"/>
                  </a:lnTo>
                  <a:lnTo>
                    <a:pt x="4459" y="1002"/>
                  </a:lnTo>
                  <a:lnTo>
                    <a:pt x="4435" y="1044"/>
                  </a:lnTo>
                  <a:lnTo>
                    <a:pt x="4459" y="1085"/>
                  </a:lnTo>
                  <a:lnTo>
                    <a:pt x="4495" y="1126"/>
                  </a:lnTo>
                  <a:lnTo>
                    <a:pt x="4506" y="1175"/>
                  </a:lnTo>
                  <a:lnTo>
                    <a:pt x="4506" y="1209"/>
                  </a:lnTo>
                  <a:lnTo>
                    <a:pt x="4435" y="1306"/>
                  </a:lnTo>
                  <a:lnTo>
                    <a:pt x="4435" y="1327"/>
                  </a:lnTo>
                  <a:lnTo>
                    <a:pt x="4424" y="1375"/>
                  </a:lnTo>
                  <a:lnTo>
                    <a:pt x="4459" y="1568"/>
                  </a:lnTo>
                  <a:lnTo>
                    <a:pt x="4447" y="1714"/>
                  </a:lnTo>
                  <a:lnTo>
                    <a:pt x="4459" y="1762"/>
                  </a:lnTo>
                  <a:lnTo>
                    <a:pt x="4530" y="1838"/>
                  </a:lnTo>
                  <a:lnTo>
                    <a:pt x="4755" y="1928"/>
                  </a:lnTo>
                  <a:lnTo>
                    <a:pt x="4826" y="2011"/>
                  </a:lnTo>
                  <a:lnTo>
                    <a:pt x="4838" y="2114"/>
                  </a:lnTo>
                  <a:lnTo>
                    <a:pt x="4861" y="2162"/>
                  </a:lnTo>
                  <a:lnTo>
                    <a:pt x="4908" y="2204"/>
                  </a:lnTo>
                  <a:lnTo>
                    <a:pt x="4968" y="2245"/>
                  </a:lnTo>
                  <a:lnTo>
                    <a:pt x="5180" y="2480"/>
                  </a:lnTo>
                  <a:lnTo>
                    <a:pt x="5204" y="2508"/>
                  </a:lnTo>
                  <a:lnTo>
                    <a:pt x="5228" y="2591"/>
                  </a:lnTo>
                  <a:lnTo>
                    <a:pt x="5275" y="2660"/>
                  </a:lnTo>
                  <a:lnTo>
                    <a:pt x="5287" y="2708"/>
                  </a:lnTo>
                  <a:lnTo>
                    <a:pt x="5275" y="2777"/>
                  </a:lnTo>
                  <a:lnTo>
                    <a:pt x="5228" y="2798"/>
                  </a:lnTo>
                  <a:lnTo>
                    <a:pt x="5169" y="2812"/>
                  </a:lnTo>
                  <a:lnTo>
                    <a:pt x="5098" y="2846"/>
                  </a:lnTo>
                  <a:lnTo>
                    <a:pt x="5062" y="2853"/>
                  </a:lnTo>
                  <a:lnTo>
                    <a:pt x="4956" y="2867"/>
                  </a:lnTo>
                  <a:lnTo>
                    <a:pt x="4932" y="2874"/>
                  </a:lnTo>
                  <a:lnTo>
                    <a:pt x="4908" y="2888"/>
                  </a:lnTo>
                  <a:lnTo>
                    <a:pt x="4873" y="2915"/>
                  </a:lnTo>
                  <a:lnTo>
                    <a:pt x="4826" y="2984"/>
                  </a:lnTo>
                  <a:lnTo>
                    <a:pt x="4814" y="2991"/>
                  </a:lnTo>
                  <a:lnTo>
                    <a:pt x="4778" y="2998"/>
                  </a:lnTo>
                  <a:lnTo>
                    <a:pt x="4755" y="3005"/>
                  </a:lnTo>
                  <a:lnTo>
                    <a:pt x="4743" y="3026"/>
                  </a:lnTo>
                  <a:lnTo>
                    <a:pt x="4755" y="3088"/>
                  </a:lnTo>
                  <a:lnTo>
                    <a:pt x="4778" y="3116"/>
                  </a:lnTo>
                  <a:lnTo>
                    <a:pt x="4826" y="3136"/>
                  </a:lnTo>
                  <a:lnTo>
                    <a:pt x="4956" y="3178"/>
                  </a:lnTo>
                  <a:lnTo>
                    <a:pt x="4991" y="3198"/>
                  </a:lnTo>
                  <a:lnTo>
                    <a:pt x="5015" y="3226"/>
                  </a:lnTo>
                  <a:lnTo>
                    <a:pt x="5027" y="3274"/>
                  </a:lnTo>
                  <a:lnTo>
                    <a:pt x="5027" y="3378"/>
                  </a:lnTo>
                  <a:lnTo>
                    <a:pt x="5015" y="3426"/>
                  </a:lnTo>
                  <a:lnTo>
                    <a:pt x="4979" y="3475"/>
                  </a:lnTo>
                  <a:lnTo>
                    <a:pt x="4944" y="3502"/>
                  </a:lnTo>
                  <a:lnTo>
                    <a:pt x="4814" y="3571"/>
                  </a:lnTo>
                  <a:lnTo>
                    <a:pt x="4790" y="3613"/>
                  </a:lnTo>
                  <a:lnTo>
                    <a:pt x="4802" y="3661"/>
                  </a:lnTo>
                  <a:lnTo>
                    <a:pt x="4838" y="3709"/>
                  </a:lnTo>
                  <a:lnTo>
                    <a:pt x="4849" y="3751"/>
                  </a:lnTo>
                  <a:lnTo>
                    <a:pt x="4838" y="3799"/>
                  </a:lnTo>
                  <a:lnTo>
                    <a:pt x="4802" y="3827"/>
                  </a:lnTo>
                  <a:lnTo>
                    <a:pt x="4707" y="3882"/>
                  </a:lnTo>
                  <a:lnTo>
                    <a:pt x="4660" y="3924"/>
                  </a:lnTo>
                  <a:lnTo>
                    <a:pt x="4648" y="3951"/>
                  </a:lnTo>
                  <a:lnTo>
                    <a:pt x="4696" y="4048"/>
                  </a:lnTo>
                  <a:lnTo>
                    <a:pt x="4755" y="4248"/>
                  </a:lnTo>
                  <a:lnTo>
                    <a:pt x="4731" y="4331"/>
                  </a:lnTo>
                  <a:lnTo>
                    <a:pt x="4613" y="4324"/>
                  </a:lnTo>
                  <a:lnTo>
                    <a:pt x="4589" y="4345"/>
                  </a:lnTo>
                  <a:lnTo>
                    <a:pt x="4506" y="4400"/>
                  </a:lnTo>
                  <a:lnTo>
                    <a:pt x="4459" y="4386"/>
                  </a:lnTo>
                  <a:lnTo>
                    <a:pt x="4412" y="4372"/>
                  </a:lnTo>
                  <a:lnTo>
                    <a:pt x="4353" y="4379"/>
                  </a:lnTo>
                  <a:lnTo>
                    <a:pt x="4305" y="4393"/>
                  </a:lnTo>
                  <a:lnTo>
                    <a:pt x="4293" y="4407"/>
                  </a:lnTo>
                  <a:lnTo>
                    <a:pt x="4270" y="4442"/>
                  </a:lnTo>
                  <a:lnTo>
                    <a:pt x="4258" y="4455"/>
                  </a:lnTo>
                  <a:lnTo>
                    <a:pt x="4234" y="4462"/>
                  </a:lnTo>
                  <a:lnTo>
                    <a:pt x="4187" y="4462"/>
                  </a:lnTo>
                  <a:lnTo>
                    <a:pt x="4163" y="4462"/>
                  </a:lnTo>
                  <a:lnTo>
                    <a:pt x="4104" y="4483"/>
                  </a:lnTo>
                  <a:lnTo>
                    <a:pt x="4069" y="4497"/>
                  </a:lnTo>
                  <a:lnTo>
                    <a:pt x="4069" y="4518"/>
                  </a:lnTo>
                  <a:lnTo>
                    <a:pt x="4057" y="4545"/>
                  </a:lnTo>
                  <a:lnTo>
                    <a:pt x="4033" y="4566"/>
                  </a:lnTo>
                  <a:lnTo>
                    <a:pt x="4010" y="4587"/>
                  </a:lnTo>
                  <a:lnTo>
                    <a:pt x="3986" y="4600"/>
                  </a:lnTo>
                  <a:lnTo>
                    <a:pt x="3856" y="4649"/>
                  </a:lnTo>
                  <a:lnTo>
                    <a:pt x="3797" y="4690"/>
                  </a:lnTo>
                  <a:lnTo>
                    <a:pt x="3761" y="4759"/>
                  </a:lnTo>
                  <a:lnTo>
                    <a:pt x="3738" y="4780"/>
                  </a:lnTo>
                  <a:lnTo>
                    <a:pt x="3702" y="4801"/>
                  </a:lnTo>
                  <a:lnTo>
                    <a:pt x="3667" y="4808"/>
                  </a:lnTo>
                  <a:lnTo>
                    <a:pt x="3631" y="4801"/>
                  </a:lnTo>
                  <a:lnTo>
                    <a:pt x="3608" y="4794"/>
                  </a:lnTo>
                  <a:lnTo>
                    <a:pt x="3584" y="4773"/>
                  </a:lnTo>
                  <a:lnTo>
                    <a:pt x="3560" y="4759"/>
                  </a:lnTo>
                  <a:lnTo>
                    <a:pt x="3501" y="4739"/>
                  </a:lnTo>
                  <a:lnTo>
                    <a:pt x="3442" y="4739"/>
                  </a:lnTo>
                  <a:lnTo>
                    <a:pt x="3312" y="4745"/>
                  </a:lnTo>
                  <a:lnTo>
                    <a:pt x="3300" y="4759"/>
                  </a:lnTo>
                  <a:lnTo>
                    <a:pt x="3276" y="4814"/>
                  </a:lnTo>
                  <a:lnTo>
                    <a:pt x="3253" y="4835"/>
                  </a:lnTo>
                  <a:lnTo>
                    <a:pt x="3205" y="4849"/>
                  </a:lnTo>
                  <a:lnTo>
                    <a:pt x="3170" y="4842"/>
                  </a:lnTo>
                  <a:lnTo>
                    <a:pt x="3134" y="4828"/>
                  </a:lnTo>
                  <a:lnTo>
                    <a:pt x="3087" y="4821"/>
                  </a:lnTo>
                  <a:lnTo>
                    <a:pt x="3016" y="4828"/>
                  </a:lnTo>
                  <a:lnTo>
                    <a:pt x="2933" y="4842"/>
                  </a:lnTo>
                  <a:lnTo>
                    <a:pt x="2862" y="4863"/>
                  </a:lnTo>
                  <a:lnTo>
                    <a:pt x="2827" y="4890"/>
                  </a:lnTo>
                  <a:lnTo>
                    <a:pt x="2827" y="4953"/>
                  </a:lnTo>
                  <a:lnTo>
                    <a:pt x="2791" y="4973"/>
                  </a:lnTo>
                  <a:lnTo>
                    <a:pt x="2650" y="4973"/>
                  </a:lnTo>
                  <a:lnTo>
                    <a:pt x="2579" y="5001"/>
                  </a:lnTo>
                  <a:lnTo>
                    <a:pt x="2484" y="5091"/>
                  </a:lnTo>
                  <a:lnTo>
                    <a:pt x="2425" y="5139"/>
                  </a:lnTo>
                  <a:lnTo>
                    <a:pt x="2259" y="5187"/>
                  </a:lnTo>
                  <a:lnTo>
                    <a:pt x="2212" y="5215"/>
                  </a:lnTo>
                  <a:lnTo>
                    <a:pt x="2259" y="5236"/>
                  </a:lnTo>
                  <a:lnTo>
                    <a:pt x="2153" y="5263"/>
                  </a:lnTo>
                  <a:lnTo>
                    <a:pt x="2023" y="5284"/>
                  </a:lnTo>
                  <a:lnTo>
                    <a:pt x="1904" y="5277"/>
                  </a:lnTo>
                  <a:lnTo>
                    <a:pt x="1833" y="5222"/>
                  </a:lnTo>
                  <a:lnTo>
                    <a:pt x="1798" y="5250"/>
                  </a:lnTo>
                  <a:lnTo>
                    <a:pt x="1739" y="5270"/>
                  </a:lnTo>
                  <a:lnTo>
                    <a:pt x="1715" y="5298"/>
                  </a:lnTo>
                  <a:lnTo>
                    <a:pt x="1727" y="5332"/>
                  </a:lnTo>
                  <a:lnTo>
                    <a:pt x="1609" y="5374"/>
                  </a:lnTo>
                  <a:lnTo>
                    <a:pt x="1289" y="5381"/>
                  </a:lnTo>
                  <a:lnTo>
                    <a:pt x="1183" y="5408"/>
                  </a:lnTo>
                  <a:lnTo>
                    <a:pt x="1230" y="5477"/>
                  </a:lnTo>
                  <a:lnTo>
                    <a:pt x="1218" y="5540"/>
                  </a:lnTo>
                  <a:lnTo>
                    <a:pt x="1171" y="5602"/>
                  </a:lnTo>
                  <a:lnTo>
                    <a:pt x="1077" y="5415"/>
                  </a:lnTo>
                  <a:lnTo>
                    <a:pt x="1041" y="5374"/>
                  </a:lnTo>
                  <a:lnTo>
                    <a:pt x="994" y="5312"/>
                  </a:lnTo>
                  <a:lnTo>
                    <a:pt x="911" y="5222"/>
                  </a:lnTo>
                  <a:lnTo>
                    <a:pt x="1006" y="5146"/>
                  </a:lnTo>
                  <a:lnTo>
                    <a:pt x="1112" y="5084"/>
                  </a:lnTo>
                  <a:lnTo>
                    <a:pt x="1159" y="5035"/>
                  </a:lnTo>
                  <a:lnTo>
                    <a:pt x="1183" y="4987"/>
                  </a:lnTo>
                  <a:lnTo>
                    <a:pt x="1183" y="4946"/>
                  </a:lnTo>
                  <a:lnTo>
                    <a:pt x="1207" y="4932"/>
                  </a:lnTo>
                  <a:lnTo>
                    <a:pt x="1230" y="4932"/>
                  </a:lnTo>
                  <a:lnTo>
                    <a:pt x="1266" y="4932"/>
                  </a:lnTo>
                  <a:lnTo>
                    <a:pt x="1301" y="4939"/>
                  </a:lnTo>
                  <a:lnTo>
                    <a:pt x="1443" y="4918"/>
                  </a:lnTo>
                  <a:lnTo>
                    <a:pt x="1490" y="4904"/>
                  </a:lnTo>
                  <a:lnTo>
                    <a:pt x="1514" y="4890"/>
                  </a:lnTo>
                  <a:lnTo>
                    <a:pt x="1526" y="4877"/>
                  </a:lnTo>
                  <a:lnTo>
                    <a:pt x="1526" y="4863"/>
                  </a:lnTo>
                  <a:lnTo>
                    <a:pt x="1526" y="4849"/>
                  </a:lnTo>
                  <a:lnTo>
                    <a:pt x="1526" y="4842"/>
                  </a:lnTo>
                  <a:lnTo>
                    <a:pt x="1514" y="4828"/>
                  </a:lnTo>
                  <a:lnTo>
                    <a:pt x="1490" y="4821"/>
                  </a:lnTo>
                  <a:lnTo>
                    <a:pt x="1490" y="4808"/>
                  </a:lnTo>
                  <a:lnTo>
                    <a:pt x="1479" y="4801"/>
                  </a:lnTo>
                  <a:lnTo>
                    <a:pt x="1490" y="4780"/>
                  </a:lnTo>
                  <a:lnTo>
                    <a:pt x="1490" y="4759"/>
                  </a:lnTo>
                  <a:lnTo>
                    <a:pt x="1502" y="4683"/>
                  </a:lnTo>
                  <a:lnTo>
                    <a:pt x="1514" y="4663"/>
                  </a:lnTo>
                  <a:lnTo>
                    <a:pt x="1538" y="4649"/>
                  </a:lnTo>
                  <a:lnTo>
                    <a:pt x="1573" y="4635"/>
                  </a:lnTo>
                  <a:lnTo>
                    <a:pt x="1609" y="4621"/>
                  </a:lnTo>
                  <a:lnTo>
                    <a:pt x="1644" y="4573"/>
                  </a:lnTo>
                  <a:lnTo>
                    <a:pt x="1680" y="4448"/>
                  </a:lnTo>
                  <a:lnTo>
                    <a:pt x="1739" y="4407"/>
                  </a:lnTo>
                  <a:lnTo>
                    <a:pt x="1822" y="4386"/>
                  </a:lnTo>
                  <a:lnTo>
                    <a:pt x="1987" y="4290"/>
                  </a:lnTo>
                  <a:lnTo>
                    <a:pt x="2188" y="4221"/>
                  </a:lnTo>
                  <a:lnTo>
                    <a:pt x="2082" y="4172"/>
                  </a:lnTo>
                  <a:lnTo>
                    <a:pt x="1893" y="4048"/>
                  </a:lnTo>
                  <a:lnTo>
                    <a:pt x="1833" y="4027"/>
                  </a:lnTo>
                  <a:lnTo>
                    <a:pt x="1774" y="4013"/>
                  </a:lnTo>
                  <a:lnTo>
                    <a:pt x="1692" y="4006"/>
                  </a:lnTo>
                  <a:lnTo>
                    <a:pt x="1656" y="4006"/>
                  </a:lnTo>
                  <a:lnTo>
                    <a:pt x="1632" y="4013"/>
                  </a:lnTo>
                  <a:lnTo>
                    <a:pt x="1585" y="4020"/>
                  </a:lnTo>
                  <a:lnTo>
                    <a:pt x="1526" y="4020"/>
                  </a:lnTo>
                  <a:lnTo>
                    <a:pt x="1490" y="4027"/>
                  </a:lnTo>
                  <a:lnTo>
                    <a:pt x="1443" y="4048"/>
                  </a:lnTo>
                  <a:lnTo>
                    <a:pt x="1408" y="4055"/>
                  </a:lnTo>
                  <a:lnTo>
                    <a:pt x="1266" y="4055"/>
                  </a:lnTo>
                  <a:lnTo>
                    <a:pt x="1242" y="4062"/>
                  </a:lnTo>
                  <a:lnTo>
                    <a:pt x="1195" y="4062"/>
                  </a:lnTo>
                  <a:lnTo>
                    <a:pt x="1159" y="4055"/>
                  </a:lnTo>
                  <a:lnTo>
                    <a:pt x="1006" y="4000"/>
                  </a:lnTo>
                  <a:lnTo>
                    <a:pt x="982" y="3993"/>
                  </a:lnTo>
                  <a:lnTo>
                    <a:pt x="958" y="4000"/>
                  </a:lnTo>
                  <a:lnTo>
                    <a:pt x="935" y="4013"/>
                  </a:lnTo>
                  <a:lnTo>
                    <a:pt x="935" y="4027"/>
                  </a:lnTo>
                  <a:lnTo>
                    <a:pt x="911" y="4041"/>
                  </a:lnTo>
                  <a:lnTo>
                    <a:pt x="840" y="4000"/>
                  </a:lnTo>
                  <a:lnTo>
                    <a:pt x="970" y="3779"/>
                  </a:lnTo>
                  <a:lnTo>
                    <a:pt x="1065" y="3675"/>
                  </a:lnTo>
                  <a:lnTo>
                    <a:pt x="1041" y="3640"/>
                  </a:lnTo>
                  <a:lnTo>
                    <a:pt x="1053" y="3620"/>
                  </a:lnTo>
                  <a:lnTo>
                    <a:pt x="1065" y="3564"/>
                  </a:lnTo>
                  <a:lnTo>
                    <a:pt x="1230" y="3468"/>
                  </a:lnTo>
                  <a:lnTo>
                    <a:pt x="1266" y="3454"/>
                  </a:lnTo>
                  <a:lnTo>
                    <a:pt x="1490" y="3274"/>
                  </a:lnTo>
                  <a:lnTo>
                    <a:pt x="1550" y="3247"/>
                  </a:lnTo>
                  <a:lnTo>
                    <a:pt x="1609" y="3226"/>
                  </a:lnTo>
                  <a:lnTo>
                    <a:pt x="1656" y="3205"/>
                  </a:lnTo>
                  <a:lnTo>
                    <a:pt x="1703" y="3178"/>
                  </a:lnTo>
                  <a:lnTo>
                    <a:pt x="1798" y="3088"/>
                  </a:lnTo>
                  <a:lnTo>
                    <a:pt x="1928" y="2964"/>
                  </a:lnTo>
                  <a:lnTo>
                    <a:pt x="1928" y="2936"/>
                  </a:lnTo>
                  <a:lnTo>
                    <a:pt x="1940" y="2908"/>
                  </a:lnTo>
                  <a:lnTo>
                    <a:pt x="1916" y="2881"/>
                  </a:lnTo>
                  <a:lnTo>
                    <a:pt x="1893" y="2812"/>
                  </a:lnTo>
                  <a:lnTo>
                    <a:pt x="1869" y="2701"/>
                  </a:lnTo>
                  <a:lnTo>
                    <a:pt x="1798" y="2646"/>
                  </a:lnTo>
                  <a:lnTo>
                    <a:pt x="1763" y="2598"/>
                  </a:lnTo>
                  <a:lnTo>
                    <a:pt x="1715" y="2577"/>
                  </a:lnTo>
                  <a:lnTo>
                    <a:pt x="1656" y="2522"/>
                  </a:lnTo>
                  <a:lnTo>
                    <a:pt x="1538" y="2453"/>
                  </a:lnTo>
                  <a:lnTo>
                    <a:pt x="1502" y="2418"/>
                  </a:lnTo>
                  <a:lnTo>
                    <a:pt x="1467" y="2363"/>
                  </a:lnTo>
                  <a:lnTo>
                    <a:pt x="1443" y="2321"/>
                  </a:lnTo>
                  <a:lnTo>
                    <a:pt x="1360" y="2273"/>
                  </a:lnTo>
                  <a:lnTo>
                    <a:pt x="1313" y="2252"/>
                  </a:lnTo>
                  <a:lnTo>
                    <a:pt x="1266" y="2238"/>
                  </a:lnTo>
                  <a:lnTo>
                    <a:pt x="1124" y="2225"/>
                  </a:lnTo>
                  <a:lnTo>
                    <a:pt x="1077" y="2218"/>
                  </a:lnTo>
                  <a:lnTo>
                    <a:pt x="1041" y="2218"/>
                  </a:lnTo>
                  <a:lnTo>
                    <a:pt x="1006" y="2218"/>
                  </a:lnTo>
                  <a:lnTo>
                    <a:pt x="982" y="2225"/>
                  </a:lnTo>
                  <a:lnTo>
                    <a:pt x="935" y="2225"/>
                  </a:lnTo>
                  <a:lnTo>
                    <a:pt x="793" y="2197"/>
                  </a:lnTo>
                  <a:lnTo>
                    <a:pt x="651" y="2142"/>
                  </a:lnTo>
                  <a:lnTo>
                    <a:pt x="603" y="2135"/>
                  </a:lnTo>
                  <a:lnTo>
                    <a:pt x="544" y="2114"/>
                  </a:lnTo>
                  <a:lnTo>
                    <a:pt x="497" y="2080"/>
                  </a:lnTo>
                  <a:lnTo>
                    <a:pt x="450" y="2073"/>
                  </a:lnTo>
                  <a:lnTo>
                    <a:pt x="402" y="2073"/>
                  </a:lnTo>
                  <a:lnTo>
                    <a:pt x="355" y="2066"/>
                  </a:lnTo>
                  <a:lnTo>
                    <a:pt x="320" y="2052"/>
                  </a:lnTo>
                  <a:lnTo>
                    <a:pt x="296" y="2011"/>
                  </a:lnTo>
                  <a:lnTo>
                    <a:pt x="284" y="1997"/>
                  </a:lnTo>
                  <a:lnTo>
                    <a:pt x="260" y="1990"/>
                  </a:lnTo>
                  <a:lnTo>
                    <a:pt x="142" y="1969"/>
                  </a:lnTo>
                  <a:lnTo>
                    <a:pt x="59" y="1941"/>
                  </a:lnTo>
                  <a:lnTo>
                    <a:pt x="36" y="1921"/>
                  </a:lnTo>
                  <a:lnTo>
                    <a:pt x="36" y="1900"/>
                  </a:lnTo>
                  <a:lnTo>
                    <a:pt x="59" y="1886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6" name="Google Shape;612;p22">
              <a:extLst>
                <a:ext uri="{FF2B5EF4-FFF2-40B4-BE49-F238E27FC236}">
                  <a16:creationId xmlns:a16="http://schemas.microsoft.com/office/drawing/2014/main" id="{4DB31AC3-2CC0-4CFE-3B74-9CACF52D0CD6}"/>
                </a:ext>
              </a:extLst>
            </p:cNvPr>
            <p:cNvSpPr/>
            <p:nvPr/>
          </p:nvSpPr>
          <p:spPr>
            <a:xfrm flipH="1">
              <a:off x="4408548" y="1157352"/>
              <a:ext cx="591181" cy="448374"/>
            </a:xfrm>
            <a:custGeom>
              <a:avLst/>
              <a:gdLst/>
              <a:ahLst/>
              <a:cxnLst/>
              <a:rect l="l" t="t" r="r" b="b"/>
              <a:pathLst>
                <a:path w="9711" h="4704" extrusionOk="0">
                  <a:moveTo>
                    <a:pt x="24" y="850"/>
                  </a:moveTo>
                  <a:lnTo>
                    <a:pt x="166" y="725"/>
                  </a:lnTo>
                  <a:lnTo>
                    <a:pt x="190" y="663"/>
                  </a:lnTo>
                  <a:lnTo>
                    <a:pt x="426" y="428"/>
                  </a:lnTo>
                  <a:lnTo>
                    <a:pt x="438" y="387"/>
                  </a:lnTo>
                  <a:lnTo>
                    <a:pt x="450" y="373"/>
                  </a:lnTo>
                  <a:lnTo>
                    <a:pt x="474" y="359"/>
                  </a:lnTo>
                  <a:lnTo>
                    <a:pt x="509" y="318"/>
                  </a:lnTo>
                  <a:lnTo>
                    <a:pt x="592" y="283"/>
                  </a:lnTo>
                  <a:lnTo>
                    <a:pt x="710" y="249"/>
                  </a:lnTo>
                  <a:lnTo>
                    <a:pt x="888" y="228"/>
                  </a:lnTo>
                  <a:lnTo>
                    <a:pt x="970" y="214"/>
                  </a:lnTo>
                  <a:lnTo>
                    <a:pt x="1041" y="180"/>
                  </a:lnTo>
                  <a:lnTo>
                    <a:pt x="1077" y="166"/>
                  </a:lnTo>
                  <a:lnTo>
                    <a:pt x="1219" y="173"/>
                  </a:lnTo>
                  <a:lnTo>
                    <a:pt x="1266" y="159"/>
                  </a:lnTo>
                  <a:lnTo>
                    <a:pt x="1290" y="152"/>
                  </a:lnTo>
                  <a:lnTo>
                    <a:pt x="1349" y="124"/>
                  </a:lnTo>
                  <a:lnTo>
                    <a:pt x="1467" y="76"/>
                  </a:lnTo>
                  <a:lnTo>
                    <a:pt x="1538" y="55"/>
                  </a:lnTo>
                  <a:lnTo>
                    <a:pt x="1621" y="48"/>
                  </a:lnTo>
                  <a:lnTo>
                    <a:pt x="1893" y="48"/>
                  </a:lnTo>
                  <a:lnTo>
                    <a:pt x="1976" y="35"/>
                  </a:lnTo>
                  <a:lnTo>
                    <a:pt x="2094" y="7"/>
                  </a:lnTo>
                  <a:lnTo>
                    <a:pt x="2165" y="0"/>
                  </a:lnTo>
                  <a:lnTo>
                    <a:pt x="2248" y="7"/>
                  </a:lnTo>
                  <a:lnTo>
                    <a:pt x="2319" y="35"/>
                  </a:lnTo>
                  <a:lnTo>
                    <a:pt x="2378" y="69"/>
                  </a:lnTo>
                  <a:lnTo>
                    <a:pt x="2413" y="111"/>
                  </a:lnTo>
                  <a:lnTo>
                    <a:pt x="2390" y="124"/>
                  </a:lnTo>
                  <a:lnTo>
                    <a:pt x="2354" y="97"/>
                  </a:lnTo>
                  <a:lnTo>
                    <a:pt x="2259" y="48"/>
                  </a:lnTo>
                  <a:lnTo>
                    <a:pt x="2212" y="28"/>
                  </a:lnTo>
                  <a:lnTo>
                    <a:pt x="2224" y="41"/>
                  </a:lnTo>
                  <a:lnTo>
                    <a:pt x="2236" y="55"/>
                  </a:lnTo>
                  <a:lnTo>
                    <a:pt x="2236" y="90"/>
                  </a:lnTo>
                  <a:lnTo>
                    <a:pt x="2212" y="76"/>
                  </a:lnTo>
                  <a:lnTo>
                    <a:pt x="2189" y="69"/>
                  </a:lnTo>
                  <a:lnTo>
                    <a:pt x="2153" y="62"/>
                  </a:lnTo>
                  <a:lnTo>
                    <a:pt x="2106" y="62"/>
                  </a:lnTo>
                  <a:lnTo>
                    <a:pt x="2141" y="76"/>
                  </a:lnTo>
                  <a:lnTo>
                    <a:pt x="2177" y="97"/>
                  </a:lnTo>
                  <a:lnTo>
                    <a:pt x="2177" y="117"/>
                  </a:lnTo>
                  <a:lnTo>
                    <a:pt x="2141" y="124"/>
                  </a:lnTo>
                  <a:lnTo>
                    <a:pt x="2118" y="117"/>
                  </a:lnTo>
                  <a:lnTo>
                    <a:pt x="2082" y="104"/>
                  </a:lnTo>
                  <a:lnTo>
                    <a:pt x="2047" y="97"/>
                  </a:lnTo>
                  <a:lnTo>
                    <a:pt x="1999" y="90"/>
                  </a:lnTo>
                  <a:lnTo>
                    <a:pt x="2035" y="117"/>
                  </a:lnTo>
                  <a:lnTo>
                    <a:pt x="2082" y="131"/>
                  </a:lnTo>
                  <a:lnTo>
                    <a:pt x="2141" y="138"/>
                  </a:lnTo>
                  <a:lnTo>
                    <a:pt x="2177" y="152"/>
                  </a:lnTo>
                  <a:lnTo>
                    <a:pt x="2200" y="159"/>
                  </a:lnTo>
                  <a:lnTo>
                    <a:pt x="2224" y="166"/>
                  </a:lnTo>
                  <a:lnTo>
                    <a:pt x="2248" y="180"/>
                  </a:lnTo>
                  <a:lnTo>
                    <a:pt x="2224" y="187"/>
                  </a:lnTo>
                  <a:lnTo>
                    <a:pt x="2200" y="193"/>
                  </a:lnTo>
                  <a:lnTo>
                    <a:pt x="2212" y="207"/>
                  </a:lnTo>
                  <a:lnTo>
                    <a:pt x="2224" y="221"/>
                  </a:lnTo>
                  <a:lnTo>
                    <a:pt x="2236" y="235"/>
                  </a:lnTo>
                  <a:lnTo>
                    <a:pt x="2259" y="235"/>
                  </a:lnTo>
                  <a:lnTo>
                    <a:pt x="2283" y="200"/>
                  </a:lnTo>
                  <a:lnTo>
                    <a:pt x="2319" y="187"/>
                  </a:lnTo>
                  <a:lnTo>
                    <a:pt x="2342" y="166"/>
                  </a:lnTo>
                  <a:lnTo>
                    <a:pt x="2319" y="124"/>
                  </a:lnTo>
                  <a:lnTo>
                    <a:pt x="2354" y="124"/>
                  </a:lnTo>
                  <a:lnTo>
                    <a:pt x="2390" y="131"/>
                  </a:lnTo>
                  <a:lnTo>
                    <a:pt x="2425" y="138"/>
                  </a:lnTo>
                  <a:lnTo>
                    <a:pt x="2449" y="152"/>
                  </a:lnTo>
                  <a:lnTo>
                    <a:pt x="2461" y="173"/>
                  </a:lnTo>
                  <a:lnTo>
                    <a:pt x="2449" y="180"/>
                  </a:lnTo>
                  <a:lnTo>
                    <a:pt x="2425" y="180"/>
                  </a:lnTo>
                  <a:lnTo>
                    <a:pt x="2413" y="187"/>
                  </a:lnTo>
                  <a:lnTo>
                    <a:pt x="2425" y="228"/>
                  </a:lnTo>
                  <a:lnTo>
                    <a:pt x="2461" y="256"/>
                  </a:lnTo>
                  <a:lnTo>
                    <a:pt x="2508" y="276"/>
                  </a:lnTo>
                  <a:lnTo>
                    <a:pt x="2579" y="297"/>
                  </a:lnTo>
                  <a:lnTo>
                    <a:pt x="2591" y="297"/>
                  </a:lnTo>
                  <a:lnTo>
                    <a:pt x="2638" y="297"/>
                  </a:lnTo>
                  <a:lnTo>
                    <a:pt x="2662" y="297"/>
                  </a:lnTo>
                  <a:lnTo>
                    <a:pt x="2650" y="311"/>
                  </a:lnTo>
                  <a:lnTo>
                    <a:pt x="2650" y="325"/>
                  </a:lnTo>
                  <a:lnTo>
                    <a:pt x="2650" y="325"/>
                  </a:lnTo>
                  <a:lnTo>
                    <a:pt x="2709" y="338"/>
                  </a:lnTo>
                  <a:lnTo>
                    <a:pt x="2733" y="338"/>
                  </a:lnTo>
                  <a:lnTo>
                    <a:pt x="2756" y="325"/>
                  </a:lnTo>
                  <a:lnTo>
                    <a:pt x="2804" y="297"/>
                  </a:lnTo>
                  <a:lnTo>
                    <a:pt x="2792" y="262"/>
                  </a:lnTo>
                  <a:lnTo>
                    <a:pt x="2744" y="235"/>
                  </a:lnTo>
                  <a:lnTo>
                    <a:pt x="2673" y="214"/>
                  </a:lnTo>
                  <a:lnTo>
                    <a:pt x="2721" y="207"/>
                  </a:lnTo>
                  <a:lnTo>
                    <a:pt x="2756" y="207"/>
                  </a:lnTo>
                  <a:lnTo>
                    <a:pt x="2815" y="235"/>
                  </a:lnTo>
                  <a:lnTo>
                    <a:pt x="2827" y="235"/>
                  </a:lnTo>
                  <a:lnTo>
                    <a:pt x="2898" y="235"/>
                  </a:lnTo>
                  <a:lnTo>
                    <a:pt x="2910" y="242"/>
                  </a:lnTo>
                  <a:lnTo>
                    <a:pt x="2934" y="269"/>
                  </a:lnTo>
                  <a:lnTo>
                    <a:pt x="2945" y="276"/>
                  </a:lnTo>
                  <a:lnTo>
                    <a:pt x="3087" y="352"/>
                  </a:lnTo>
                  <a:lnTo>
                    <a:pt x="3253" y="421"/>
                  </a:lnTo>
                  <a:lnTo>
                    <a:pt x="3229" y="456"/>
                  </a:lnTo>
                  <a:lnTo>
                    <a:pt x="3206" y="456"/>
                  </a:lnTo>
                  <a:lnTo>
                    <a:pt x="3182" y="435"/>
                  </a:lnTo>
                  <a:lnTo>
                    <a:pt x="3147" y="421"/>
                  </a:lnTo>
                  <a:lnTo>
                    <a:pt x="3099" y="421"/>
                  </a:lnTo>
                  <a:lnTo>
                    <a:pt x="3040" y="421"/>
                  </a:lnTo>
                  <a:lnTo>
                    <a:pt x="2993" y="435"/>
                  </a:lnTo>
                  <a:lnTo>
                    <a:pt x="2969" y="449"/>
                  </a:lnTo>
                  <a:lnTo>
                    <a:pt x="2957" y="463"/>
                  </a:lnTo>
                  <a:lnTo>
                    <a:pt x="2910" y="483"/>
                  </a:lnTo>
                  <a:lnTo>
                    <a:pt x="2945" y="504"/>
                  </a:lnTo>
                  <a:lnTo>
                    <a:pt x="2934" y="525"/>
                  </a:lnTo>
                  <a:lnTo>
                    <a:pt x="2898" y="546"/>
                  </a:lnTo>
                  <a:lnTo>
                    <a:pt x="2886" y="566"/>
                  </a:lnTo>
                  <a:lnTo>
                    <a:pt x="2898" y="594"/>
                  </a:lnTo>
                  <a:lnTo>
                    <a:pt x="2945" y="594"/>
                  </a:lnTo>
                  <a:lnTo>
                    <a:pt x="2993" y="594"/>
                  </a:lnTo>
                  <a:lnTo>
                    <a:pt x="3040" y="594"/>
                  </a:lnTo>
                  <a:lnTo>
                    <a:pt x="3076" y="601"/>
                  </a:lnTo>
                  <a:lnTo>
                    <a:pt x="3111" y="622"/>
                  </a:lnTo>
                  <a:lnTo>
                    <a:pt x="3135" y="649"/>
                  </a:lnTo>
                  <a:lnTo>
                    <a:pt x="3147" y="677"/>
                  </a:lnTo>
                  <a:lnTo>
                    <a:pt x="3170" y="684"/>
                  </a:lnTo>
                  <a:lnTo>
                    <a:pt x="3288" y="718"/>
                  </a:lnTo>
                  <a:lnTo>
                    <a:pt x="3348" y="698"/>
                  </a:lnTo>
                  <a:lnTo>
                    <a:pt x="3407" y="642"/>
                  </a:lnTo>
                  <a:lnTo>
                    <a:pt x="3466" y="622"/>
                  </a:lnTo>
                  <a:lnTo>
                    <a:pt x="3312" y="525"/>
                  </a:lnTo>
                  <a:lnTo>
                    <a:pt x="3288" y="483"/>
                  </a:lnTo>
                  <a:lnTo>
                    <a:pt x="3430" y="470"/>
                  </a:lnTo>
                  <a:lnTo>
                    <a:pt x="3821" y="504"/>
                  </a:lnTo>
                  <a:lnTo>
                    <a:pt x="3939" y="483"/>
                  </a:lnTo>
                  <a:lnTo>
                    <a:pt x="4022" y="511"/>
                  </a:lnTo>
                  <a:lnTo>
                    <a:pt x="4057" y="532"/>
                  </a:lnTo>
                  <a:lnTo>
                    <a:pt x="4069" y="559"/>
                  </a:lnTo>
                  <a:lnTo>
                    <a:pt x="4057" y="559"/>
                  </a:lnTo>
                  <a:lnTo>
                    <a:pt x="4022" y="573"/>
                  </a:lnTo>
                  <a:lnTo>
                    <a:pt x="3986" y="594"/>
                  </a:lnTo>
                  <a:lnTo>
                    <a:pt x="3963" y="608"/>
                  </a:lnTo>
                  <a:lnTo>
                    <a:pt x="3951" y="656"/>
                  </a:lnTo>
                  <a:lnTo>
                    <a:pt x="3927" y="780"/>
                  </a:lnTo>
                  <a:lnTo>
                    <a:pt x="3939" y="829"/>
                  </a:lnTo>
                  <a:lnTo>
                    <a:pt x="3963" y="856"/>
                  </a:lnTo>
                  <a:lnTo>
                    <a:pt x="4045" y="919"/>
                  </a:lnTo>
                  <a:lnTo>
                    <a:pt x="4093" y="1001"/>
                  </a:lnTo>
                  <a:lnTo>
                    <a:pt x="4223" y="1126"/>
                  </a:lnTo>
                  <a:lnTo>
                    <a:pt x="4270" y="1209"/>
                  </a:lnTo>
                  <a:lnTo>
                    <a:pt x="4282" y="1222"/>
                  </a:lnTo>
                  <a:lnTo>
                    <a:pt x="4294" y="1250"/>
                  </a:lnTo>
                  <a:lnTo>
                    <a:pt x="4365" y="1292"/>
                  </a:lnTo>
                  <a:lnTo>
                    <a:pt x="4412" y="1326"/>
                  </a:lnTo>
                  <a:lnTo>
                    <a:pt x="4613" y="1374"/>
                  </a:lnTo>
                  <a:lnTo>
                    <a:pt x="4779" y="1443"/>
                  </a:lnTo>
                  <a:lnTo>
                    <a:pt x="4909" y="1464"/>
                  </a:lnTo>
                  <a:lnTo>
                    <a:pt x="5003" y="1513"/>
                  </a:lnTo>
                  <a:lnTo>
                    <a:pt x="5062" y="1533"/>
                  </a:lnTo>
                  <a:lnTo>
                    <a:pt x="5133" y="1540"/>
                  </a:lnTo>
                  <a:lnTo>
                    <a:pt x="5358" y="1547"/>
                  </a:lnTo>
                  <a:lnTo>
                    <a:pt x="5453" y="1568"/>
                  </a:lnTo>
                  <a:lnTo>
                    <a:pt x="5536" y="1595"/>
                  </a:lnTo>
                  <a:lnTo>
                    <a:pt x="5618" y="1623"/>
                  </a:lnTo>
                  <a:lnTo>
                    <a:pt x="5689" y="1609"/>
                  </a:lnTo>
                  <a:lnTo>
                    <a:pt x="5808" y="1658"/>
                  </a:lnTo>
                  <a:lnTo>
                    <a:pt x="5867" y="1671"/>
                  </a:lnTo>
                  <a:lnTo>
                    <a:pt x="6103" y="1706"/>
                  </a:lnTo>
                  <a:lnTo>
                    <a:pt x="6245" y="1734"/>
                  </a:lnTo>
                  <a:lnTo>
                    <a:pt x="6316" y="1754"/>
                  </a:lnTo>
                  <a:lnTo>
                    <a:pt x="6978" y="2079"/>
                  </a:lnTo>
                  <a:lnTo>
                    <a:pt x="7440" y="2217"/>
                  </a:lnTo>
                  <a:lnTo>
                    <a:pt x="7653" y="2341"/>
                  </a:lnTo>
                  <a:lnTo>
                    <a:pt x="7783" y="2376"/>
                  </a:lnTo>
                  <a:lnTo>
                    <a:pt x="7830" y="2397"/>
                  </a:lnTo>
                  <a:lnTo>
                    <a:pt x="7877" y="2438"/>
                  </a:lnTo>
                  <a:lnTo>
                    <a:pt x="7913" y="2459"/>
                  </a:lnTo>
                  <a:lnTo>
                    <a:pt x="7960" y="2466"/>
                  </a:lnTo>
                  <a:lnTo>
                    <a:pt x="7972" y="2473"/>
                  </a:lnTo>
                  <a:lnTo>
                    <a:pt x="8019" y="2528"/>
                  </a:lnTo>
                  <a:lnTo>
                    <a:pt x="8055" y="2548"/>
                  </a:lnTo>
                  <a:lnTo>
                    <a:pt x="8067" y="2562"/>
                  </a:lnTo>
                  <a:lnTo>
                    <a:pt x="8173" y="2590"/>
                  </a:lnTo>
                  <a:lnTo>
                    <a:pt x="8279" y="2645"/>
                  </a:lnTo>
                  <a:lnTo>
                    <a:pt x="8303" y="2659"/>
                  </a:lnTo>
                  <a:lnTo>
                    <a:pt x="8350" y="2673"/>
                  </a:lnTo>
                  <a:lnTo>
                    <a:pt x="8764" y="2714"/>
                  </a:lnTo>
                  <a:lnTo>
                    <a:pt x="9391" y="2714"/>
                  </a:lnTo>
                  <a:lnTo>
                    <a:pt x="9391" y="2721"/>
                  </a:lnTo>
                  <a:lnTo>
                    <a:pt x="9379" y="2776"/>
                  </a:lnTo>
                  <a:lnTo>
                    <a:pt x="9450" y="2908"/>
                  </a:lnTo>
                  <a:lnTo>
                    <a:pt x="9474" y="2928"/>
                  </a:lnTo>
                  <a:lnTo>
                    <a:pt x="9498" y="2935"/>
                  </a:lnTo>
                  <a:lnTo>
                    <a:pt x="9521" y="2942"/>
                  </a:lnTo>
                  <a:lnTo>
                    <a:pt x="9569" y="2984"/>
                  </a:lnTo>
                  <a:lnTo>
                    <a:pt x="9592" y="2990"/>
                  </a:lnTo>
                  <a:lnTo>
                    <a:pt x="9616" y="2997"/>
                  </a:lnTo>
                  <a:lnTo>
                    <a:pt x="9639" y="3004"/>
                  </a:lnTo>
                  <a:lnTo>
                    <a:pt x="9663" y="3011"/>
                  </a:lnTo>
                  <a:lnTo>
                    <a:pt x="9663" y="3025"/>
                  </a:lnTo>
                  <a:lnTo>
                    <a:pt x="9651" y="3060"/>
                  </a:lnTo>
                  <a:lnTo>
                    <a:pt x="9651" y="3087"/>
                  </a:lnTo>
                  <a:lnTo>
                    <a:pt x="9663" y="3115"/>
                  </a:lnTo>
                  <a:lnTo>
                    <a:pt x="9663" y="3232"/>
                  </a:lnTo>
                  <a:lnTo>
                    <a:pt x="9687" y="3267"/>
                  </a:lnTo>
                  <a:lnTo>
                    <a:pt x="9710" y="3322"/>
                  </a:lnTo>
                  <a:lnTo>
                    <a:pt x="9710" y="3343"/>
                  </a:lnTo>
                  <a:lnTo>
                    <a:pt x="9710" y="3363"/>
                  </a:lnTo>
                  <a:lnTo>
                    <a:pt x="9663" y="3405"/>
                  </a:lnTo>
                  <a:lnTo>
                    <a:pt x="9639" y="3432"/>
                  </a:lnTo>
                  <a:lnTo>
                    <a:pt x="9628" y="3529"/>
                  </a:lnTo>
                  <a:lnTo>
                    <a:pt x="9545" y="3695"/>
                  </a:lnTo>
                  <a:lnTo>
                    <a:pt x="8954" y="3647"/>
                  </a:lnTo>
                  <a:lnTo>
                    <a:pt x="8705" y="3653"/>
                  </a:lnTo>
                  <a:lnTo>
                    <a:pt x="8622" y="3660"/>
                  </a:lnTo>
                  <a:lnTo>
                    <a:pt x="8516" y="3667"/>
                  </a:lnTo>
                  <a:lnTo>
                    <a:pt x="8386" y="3681"/>
                  </a:lnTo>
                  <a:lnTo>
                    <a:pt x="8315" y="3681"/>
                  </a:lnTo>
                  <a:lnTo>
                    <a:pt x="8268" y="3702"/>
                  </a:lnTo>
                  <a:lnTo>
                    <a:pt x="8220" y="3736"/>
                  </a:lnTo>
                  <a:lnTo>
                    <a:pt x="8197" y="3778"/>
                  </a:lnTo>
                  <a:lnTo>
                    <a:pt x="8185" y="3833"/>
                  </a:lnTo>
                  <a:lnTo>
                    <a:pt x="8185" y="3861"/>
                  </a:lnTo>
                  <a:lnTo>
                    <a:pt x="8208" y="3888"/>
                  </a:lnTo>
                  <a:lnTo>
                    <a:pt x="8208" y="3916"/>
                  </a:lnTo>
                  <a:lnTo>
                    <a:pt x="8185" y="3950"/>
                  </a:lnTo>
                  <a:lnTo>
                    <a:pt x="8078" y="3971"/>
                  </a:lnTo>
                  <a:lnTo>
                    <a:pt x="7972" y="4006"/>
                  </a:lnTo>
                  <a:lnTo>
                    <a:pt x="7854" y="4020"/>
                  </a:lnTo>
                  <a:lnTo>
                    <a:pt x="7700" y="4075"/>
                  </a:lnTo>
                  <a:lnTo>
                    <a:pt x="7558" y="4151"/>
                  </a:lnTo>
                  <a:lnTo>
                    <a:pt x="7511" y="4185"/>
                  </a:lnTo>
                  <a:lnTo>
                    <a:pt x="7558" y="4220"/>
                  </a:lnTo>
                  <a:lnTo>
                    <a:pt x="7582" y="4247"/>
                  </a:lnTo>
                  <a:lnTo>
                    <a:pt x="7605" y="4303"/>
                  </a:lnTo>
                  <a:lnTo>
                    <a:pt x="7664" y="4337"/>
                  </a:lnTo>
                  <a:lnTo>
                    <a:pt x="7712" y="4420"/>
                  </a:lnTo>
                  <a:lnTo>
                    <a:pt x="7759" y="4434"/>
                  </a:lnTo>
                  <a:lnTo>
                    <a:pt x="7830" y="4517"/>
                  </a:lnTo>
                  <a:lnTo>
                    <a:pt x="7877" y="4531"/>
                  </a:lnTo>
                  <a:lnTo>
                    <a:pt x="7901" y="4551"/>
                  </a:lnTo>
                  <a:lnTo>
                    <a:pt x="7925" y="4579"/>
                  </a:lnTo>
                  <a:lnTo>
                    <a:pt x="7854" y="4593"/>
                  </a:lnTo>
                  <a:lnTo>
                    <a:pt x="7806" y="4620"/>
                  </a:lnTo>
                  <a:lnTo>
                    <a:pt x="7783" y="4655"/>
                  </a:lnTo>
                  <a:lnTo>
                    <a:pt x="7759" y="4696"/>
                  </a:lnTo>
                  <a:lnTo>
                    <a:pt x="7724" y="4703"/>
                  </a:lnTo>
                  <a:lnTo>
                    <a:pt x="7664" y="4696"/>
                  </a:lnTo>
                  <a:lnTo>
                    <a:pt x="7605" y="4676"/>
                  </a:lnTo>
                  <a:lnTo>
                    <a:pt x="7522" y="4669"/>
                  </a:lnTo>
                  <a:lnTo>
                    <a:pt x="7463" y="4683"/>
                  </a:lnTo>
                  <a:lnTo>
                    <a:pt x="7404" y="4696"/>
                  </a:lnTo>
                  <a:lnTo>
                    <a:pt x="7345" y="4703"/>
                  </a:lnTo>
                  <a:lnTo>
                    <a:pt x="7274" y="4703"/>
                  </a:lnTo>
                  <a:lnTo>
                    <a:pt x="7203" y="4696"/>
                  </a:lnTo>
                  <a:lnTo>
                    <a:pt x="7144" y="4689"/>
                  </a:lnTo>
                  <a:lnTo>
                    <a:pt x="7002" y="4655"/>
                  </a:lnTo>
                  <a:lnTo>
                    <a:pt x="6907" y="4641"/>
                  </a:lnTo>
                  <a:lnTo>
                    <a:pt x="6907" y="4641"/>
                  </a:lnTo>
                  <a:lnTo>
                    <a:pt x="6907" y="4634"/>
                  </a:lnTo>
                  <a:lnTo>
                    <a:pt x="6872" y="4586"/>
                  </a:lnTo>
                  <a:lnTo>
                    <a:pt x="6813" y="4538"/>
                  </a:lnTo>
                  <a:lnTo>
                    <a:pt x="6754" y="4503"/>
                  </a:lnTo>
                  <a:lnTo>
                    <a:pt x="6695" y="4462"/>
                  </a:lnTo>
                  <a:lnTo>
                    <a:pt x="6624" y="4344"/>
                  </a:lnTo>
                  <a:lnTo>
                    <a:pt x="6399" y="4178"/>
                  </a:lnTo>
                  <a:lnTo>
                    <a:pt x="6292" y="4082"/>
                  </a:lnTo>
                  <a:lnTo>
                    <a:pt x="6103" y="3771"/>
                  </a:lnTo>
                  <a:lnTo>
                    <a:pt x="6020" y="3674"/>
                  </a:lnTo>
                  <a:lnTo>
                    <a:pt x="5914" y="3605"/>
                  </a:lnTo>
                  <a:lnTo>
                    <a:pt x="5748" y="3536"/>
                  </a:lnTo>
                  <a:lnTo>
                    <a:pt x="5677" y="3495"/>
                  </a:lnTo>
                  <a:lnTo>
                    <a:pt x="5607" y="3439"/>
                  </a:lnTo>
                  <a:lnTo>
                    <a:pt x="5476" y="3253"/>
                  </a:lnTo>
                  <a:lnTo>
                    <a:pt x="5453" y="3225"/>
                  </a:lnTo>
                  <a:lnTo>
                    <a:pt x="5370" y="3177"/>
                  </a:lnTo>
                  <a:lnTo>
                    <a:pt x="5346" y="3156"/>
                  </a:lnTo>
                  <a:lnTo>
                    <a:pt x="5334" y="3136"/>
                  </a:lnTo>
                  <a:lnTo>
                    <a:pt x="5334" y="3087"/>
                  </a:lnTo>
                  <a:lnTo>
                    <a:pt x="5311" y="3066"/>
                  </a:lnTo>
                  <a:lnTo>
                    <a:pt x="5252" y="3039"/>
                  </a:lnTo>
                  <a:lnTo>
                    <a:pt x="5169" y="3032"/>
                  </a:lnTo>
                  <a:lnTo>
                    <a:pt x="5003" y="3032"/>
                  </a:lnTo>
                  <a:lnTo>
                    <a:pt x="4790" y="2984"/>
                  </a:lnTo>
                  <a:lnTo>
                    <a:pt x="4708" y="2977"/>
                  </a:lnTo>
                  <a:lnTo>
                    <a:pt x="4637" y="2977"/>
                  </a:lnTo>
                  <a:lnTo>
                    <a:pt x="4495" y="3004"/>
                  </a:lnTo>
                  <a:lnTo>
                    <a:pt x="4424" y="2990"/>
                  </a:lnTo>
                  <a:lnTo>
                    <a:pt x="4388" y="2963"/>
                  </a:lnTo>
                  <a:lnTo>
                    <a:pt x="4270" y="2839"/>
                  </a:lnTo>
                  <a:lnTo>
                    <a:pt x="4164" y="2714"/>
                  </a:lnTo>
                  <a:lnTo>
                    <a:pt x="4045" y="2590"/>
                  </a:lnTo>
                  <a:lnTo>
                    <a:pt x="3927" y="2466"/>
                  </a:lnTo>
                  <a:lnTo>
                    <a:pt x="3821" y="2341"/>
                  </a:lnTo>
                  <a:lnTo>
                    <a:pt x="3702" y="2217"/>
                  </a:lnTo>
                  <a:lnTo>
                    <a:pt x="3596" y="2093"/>
                  </a:lnTo>
                  <a:lnTo>
                    <a:pt x="3478" y="1961"/>
                  </a:lnTo>
                  <a:lnTo>
                    <a:pt x="3442" y="1920"/>
                  </a:lnTo>
                  <a:lnTo>
                    <a:pt x="3371" y="1865"/>
                  </a:lnTo>
                  <a:lnTo>
                    <a:pt x="3300" y="1837"/>
                  </a:lnTo>
                  <a:lnTo>
                    <a:pt x="3194" y="1823"/>
                  </a:lnTo>
                  <a:lnTo>
                    <a:pt x="2969" y="1789"/>
                  </a:lnTo>
                  <a:lnTo>
                    <a:pt x="2756" y="1754"/>
                  </a:lnTo>
                  <a:lnTo>
                    <a:pt x="2532" y="1720"/>
                  </a:lnTo>
                  <a:lnTo>
                    <a:pt x="2307" y="1685"/>
                  </a:lnTo>
                  <a:lnTo>
                    <a:pt x="2082" y="1651"/>
                  </a:lnTo>
                  <a:lnTo>
                    <a:pt x="1857" y="1616"/>
                  </a:lnTo>
                  <a:lnTo>
                    <a:pt x="1633" y="1582"/>
                  </a:lnTo>
                  <a:lnTo>
                    <a:pt x="1408" y="1547"/>
                  </a:lnTo>
                  <a:lnTo>
                    <a:pt x="1302" y="1533"/>
                  </a:lnTo>
                  <a:lnTo>
                    <a:pt x="1148" y="1492"/>
                  </a:lnTo>
                  <a:lnTo>
                    <a:pt x="1018" y="1430"/>
                  </a:lnTo>
                  <a:lnTo>
                    <a:pt x="959" y="1409"/>
                  </a:lnTo>
                  <a:lnTo>
                    <a:pt x="840" y="1409"/>
                  </a:lnTo>
                  <a:lnTo>
                    <a:pt x="840" y="1409"/>
                  </a:lnTo>
                  <a:lnTo>
                    <a:pt x="840" y="1409"/>
                  </a:lnTo>
                  <a:lnTo>
                    <a:pt x="817" y="1388"/>
                  </a:lnTo>
                  <a:lnTo>
                    <a:pt x="746" y="1271"/>
                  </a:lnTo>
                  <a:lnTo>
                    <a:pt x="734" y="1250"/>
                  </a:lnTo>
                  <a:lnTo>
                    <a:pt x="675" y="1243"/>
                  </a:lnTo>
                  <a:lnTo>
                    <a:pt x="616" y="1229"/>
                  </a:lnTo>
                  <a:lnTo>
                    <a:pt x="556" y="1209"/>
                  </a:lnTo>
                  <a:lnTo>
                    <a:pt x="485" y="1160"/>
                  </a:lnTo>
                  <a:lnTo>
                    <a:pt x="213" y="1077"/>
                  </a:lnTo>
                  <a:lnTo>
                    <a:pt x="119" y="1029"/>
                  </a:lnTo>
                  <a:lnTo>
                    <a:pt x="72" y="995"/>
                  </a:lnTo>
                  <a:lnTo>
                    <a:pt x="24" y="946"/>
                  </a:lnTo>
                  <a:lnTo>
                    <a:pt x="1" y="898"/>
                  </a:lnTo>
                  <a:lnTo>
                    <a:pt x="24" y="850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7" name="Google Shape;613;p22">
              <a:extLst>
                <a:ext uri="{FF2B5EF4-FFF2-40B4-BE49-F238E27FC236}">
                  <a16:creationId xmlns:a16="http://schemas.microsoft.com/office/drawing/2014/main" id="{9C630803-65A7-8879-9410-B86C7724F1C5}"/>
                </a:ext>
              </a:extLst>
            </p:cNvPr>
            <p:cNvSpPr/>
            <p:nvPr/>
          </p:nvSpPr>
          <p:spPr>
            <a:xfrm flipH="1">
              <a:off x="3722376" y="3026915"/>
              <a:ext cx="489638" cy="471345"/>
            </a:xfrm>
            <a:custGeom>
              <a:avLst/>
              <a:gdLst/>
              <a:ahLst/>
              <a:cxnLst/>
              <a:rect l="l" t="t" r="r" b="b"/>
              <a:pathLst>
                <a:path w="8043" h="4945" extrusionOk="0">
                  <a:moveTo>
                    <a:pt x="142" y="97"/>
                  </a:moveTo>
                  <a:lnTo>
                    <a:pt x="260" y="0"/>
                  </a:lnTo>
                  <a:lnTo>
                    <a:pt x="284" y="35"/>
                  </a:lnTo>
                  <a:lnTo>
                    <a:pt x="521" y="159"/>
                  </a:lnTo>
                  <a:lnTo>
                    <a:pt x="674" y="221"/>
                  </a:lnTo>
                  <a:lnTo>
                    <a:pt x="722" y="249"/>
                  </a:lnTo>
                  <a:lnTo>
                    <a:pt x="757" y="276"/>
                  </a:lnTo>
                  <a:lnTo>
                    <a:pt x="793" y="325"/>
                  </a:lnTo>
                  <a:lnTo>
                    <a:pt x="828" y="345"/>
                  </a:lnTo>
                  <a:lnTo>
                    <a:pt x="852" y="352"/>
                  </a:lnTo>
                  <a:lnTo>
                    <a:pt x="875" y="359"/>
                  </a:lnTo>
                  <a:lnTo>
                    <a:pt x="887" y="366"/>
                  </a:lnTo>
                  <a:lnTo>
                    <a:pt x="911" y="387"/>
                  </a:lnTo>
                  <a:lnTo>
                    <a:pt x="935" y="408"/>
                  </a:lnTo>
                  <a:lnTo>
                    <a:pt x="923" y="435"/>
                  </a:lnTo>
                  <a:lnTo>
                    <a:pt x="911" y="456"/>
                  </a:lnTo>
                  <a:lnTo>
                    <a:pt x="911" y="477"/>
                  </a:lnTo>
                  <a:lnTo>
                    <a:pt x="935" y="490"/>
                  </a:lnTo>
                  <a:lnTo>
                    <a:pt x="970" y="525"/>
                  </a:lnTo>
                  <a:lnTo>
                    <a:pt x="1017" y="532"/>
                  </a:lnTo>
                  <a:lnTo>
                    <a:pt x="1041" y="553"/>
                  </a:lnTo>
                  <a:lnTo>
                    <a:pt x="1065" y="580"/>
                  </a:lnTo>
                  <a:lnTo>
                    <a:pt x="1088" y="629"/>
                  </a:lnTo>
                  <a:lnTo>
                    <a:pt x="1076" y="663"/>
                  </a:lnTo>
                  <a:lnTo>
                    <a:pt x="1065" y="691"/>
                  </a:lnTo>
                  <a:lnTo>
                    <a:pt x="1053" y="711"/>
                  </a:lnTo>
                  <a:lnTo>
                    <a:pt x="1076" y="739"/>
                  </a:lnTo>
                  <a:lnTo>
                    <a:pt x="1159" y="780"/>
                  </a:lnTo>
                  <a:lnTo>
                    <a:pt x="1230" y="836"/>
                  </a:lnTo>
                  <a:lnTo>
                    <a:pt x="1384" y="960"/>
                  </a:lnTo>
                  <a:lnTo>
                    <a:pt x="1585" y="1077"/>
                  </a:lnTo>
                  <a:lnTo>
                    <a:pt x="1798" y="1105"/>
                  </a:lnTo>
                  <a:lnTo>
                    <a:pt x="1987" y="1098"/>
                  </a:lnTo>
                  <a:lnTo>
                    <a:pt x="2165" y="1071"/>
                  </a:lnTo>
                  <a:lnTo>
                    <a:pt x="2188" y="1057"/>
                  </a:lnTo>
                  <a:lnTo>
                    <a:pt x="2212" y="1036"/>
                  </a:lnTo>
                  <a:lnTo>
                    <a:pt x="2200" y="1008"/>
                  </a:lnTo>
                  <a:lnTo>
                    <a:pt x="2176" y="981"/>
                  </a:lnTo>
                  <a:lnTo>
                    <a:pt x="2176" y="953"/>
                  </a:lnTo>
                  <a:lnTo>
                    <a:pt x="2165" y="912"/>
                  </a:lnTo>
                  <a:lnTo>
                    <a:pt x="2153" y="898"/>
                  </a:lnTo>
                  <a:lnTo>
                    <a:pt x="2129" y="877"/>
                  </a:lnTo>
                  <a:lnTo>
                    <a:pt x="2117" y="856"/>
                  </a:lnTo>
                  <a:lnTo>
                    <a:pt x="2105" y="829"/>
                  </a:lnTo>
                  <a:lnTo>
                    <a:pt x="2094" y="780"/>
                  </a:lnTo>
                  <a:lnTo>
                    <a:pt x="2070" y="760"/>
                  </a:lnTo>
                  <a:lnTo>
                    <a:pt x="2448" y="760"/>
                  </a:lnTo>
                  <a:lnTo>
                    <a:pt x="2472" y="760"/>
                  </a:lnTo>
                  <a:lnTo>
                    <a:pt x="2508" y="767"/>
                  </a:lnTo>
                  <a:lnTo>
                    <a:pt x="2531" y="787"/>
                  </a:lnTo>
                  <a:lnTo>
                    <a:pt x="2567" y="794"/>
                  </a:lnTo>
                  <a:lnTo>
                    <a:pt x="2614" y="822"/>
                  </a:lnTo>
                  <a:lnTo>
                    <a:pt x="2614" y="856"/>
                  </a:lnTo>
                  <a:lnTo>
                    <a:pt x="2685" y="843"/>
                  </a:lnTo>
                  <a:lnTo>
                    <a:pt x="2697" y="829"/>
                  </a:lnTo>
                  <a:lnTo>
                    <a:pt x="2709" y="815"/>
                  </a:lnTo>
                  <a:lnTo>
                    <a:pt x="2744" y="808"/>
                  </a:lnTo>
                  <a:lnTo>
                    <a:pt x="2791" y="815"/>
                  </a:lnTo>
                  <a:lnTo>
                    <a:pt x="2839" y="850"/>
                  </a:lnTo>
                  <a:lnTo>
                    <a:pt x="2874" y="870"/>
                  </a:lnTo>
                  <a:lnTo>
                    <a:pt x="2898" y="884"/>
                  </a:lnTo>
                  <a:lnTo>
                    <a:pt x="2921" y="891"/>
                  </a:lnTo>
                  <a:lnTo>
                    <a:pt x="2969" y="870"/>
                  </a:lnTo>
                  <a:lnTo>
                    <a:pt x="3028" y="850"/>
                  </a:lnTo>
                  <a:lnTo>
                    <a:pt x="3099" y="822"/>
                  </a:lnTo>
                  <a:lnTo>
                    <a:pt x="3134" y="808"/>
                  </a:lnTo>
                  <a:lnTo>
                    <a:pt x="3182" y="801"/>
                  </a:lnTo>
                  <a:lnTo>
                    <a:pt x="3288" y="815"/>
                  </a:lnTo>
                  <a:lnTo>
                    <a:pt x="3312" y="822"/>
                  </a:lnTo>
                  <a:lnTo>
                    <a:pt x="3335" y="829"/>
                  </a:lnTo>
                  <a:lnTo>
                    <a:pt x="3359" y="856"/>
                  </a:lnTo>
                  <a:lnTo>
                    <a:pt x="3383" y="870"/>
                  </a:lnTo>
                  <a:lnTo>
                    <a:pt x="3406" y="884"/>
                  </a:lnTo>
                  <a:lnTo>
                    <a:pt x="3489" y="891"/>
                  </a:lnTo>
                  <a:lnTo>
                    <a:pt x="3525" y="905"/>
                  </a:lnTo>
                  <a:lnTo>
                    <a:pt x="3560" y="919"/>
                  </a:lnTo>
                  <a:lnTo>
                    <a:pt x="3596" y="925"/>
                  </a:lnTo>
                  <a:lnTo>
                    <a:pt x="3631" y="925"/>
                  </a:lnTo>
                  <a:lnTo>
                    <a:pt x="3667" y="919"/>
                  </a:lnTo>
                  <a:lnTo>
                    <a:pt x="3714" y="919"/>
                  </a:lnTo>
                  <a:lnTo>
                    <a:pt x="3761" y="925"/>
                  </a:lnTo>
                  <a:lnTo>
                    <a:pt x="3808" y="953"/>
                  </a:lnTo>
                  <a:lnTo>
                    <a:pt x="3891" y="1022"/>
                  </a:lnTo>
                  <a:lnTo>
                    <a:pt x="3998" y="1105"/>
                  </a:lnTo>
                  <a:lnTo>
                    <a:pt x="4104" y="1209"/>
                  </a:lnTo>
                  <a:lnTo>
                    <a:pt x="4187" y="1312"/>
                  </a:lnTo>
                  <a:lnTo>
                    <a:pt x="4211" y="1395"/>
                  </a:lnTo>
                  <a:lnTo>
                    <a:pt x="4305" y="1450"/>
                  </a:lnTo>
                  <a:lnTo>
                    <a:pt x="4329" y="1526"/>
                  </a:lnTo>
                  <a:lnTo>
                    <a:pt x="4400" y="1575"/>
                  </a:lnTo>
                  <a:lnTo>
                    <a:pt x="4778" y="1754"/>
                  </a:lnTo>
                  <a:lnTo>
                    <a:pt x="4920" y="1844"/>
                  </a:lnTo>
                  <a:lnTo>
                    <a:pt x="5003" y="1941"/>
                  </a:lnTo>
                  <a:lnTo>
                    <a:pt x="5038" y="1968"/>
                  </a:lnTo>
                  <a:lnTo>
                    <a:pt x="5086" y="1975"/>
                  </a:lnTo>
                  <a:lnTo>
                    <a:pt x="5192" y="1968"/>
                  </a:lnTo>
                  <a:lnTo>
                    <a:pt x="5500" y="1906"/>
                  </a:lnTo>
                  <a:lnTo>
                    <a:pt x="5571" y="1885"/>
                  </a:lnTo>
                  <a:lnTo>
                    <a:pt x="5618" y="1865"/>
                  </a:lnTo>
                  <a:lnTo>
                    <a:pt x="5653" y="1844"/>
                  </a:lnTo>
                  <a:lnTo>
                    <a:pt x="5713" y="1837"/>
                  </a:lnTo>
                  <a:lnTo>
                    <a:pt x="5760" y="1837"/>
                  </a:lnTo>
                  <a:lnTo>
                    <a:pt x="5866" y="1885"/>
                  </a:lnTo>
                  <a:lnTo>
                    <a:pt x="5843" y="1927"/>
                  </a:lnTo>
                  <a:lnTo>
                    <a:pt x="5441" y="2127"/>
                  </a:lnTo>
                  <a:lnTo>
                    <a:pt x="5346" y="2182"/>
                  </a:lnTo>
                  <a:lnTo>
                    <a:pt x="5240" y="2252"/>
                  </a:lnTo>
                  <a:lnTo>
                    <a:pt x="5192" y="2279"/>
                  </a:lnTo>
                  <a:lnTo>
                    <a:pt x="5133" y="2293"/>
                  </a:lnTo>
                  <a:lnTo>
                    <a:pt x="5062" y="2321"/>
                  </a:lnTo>
                  <a:lnTo>
                    <a:pt x="5015" y="2355"/>
                  </a:lnTo>
                  <a:lnTo>
                    <a:pt x="4968" y="2417"/>
                  </a:lnTo>
                  <a:lnTo>
                    <a:pt x="4920" y="2466"/>
                  </a:lnTo>
                  <a:lnTo>
                    <a:pt x="4991" y="2624"/>
                  </a:lnTo>
                  <a:lnTo>
                    <a:pt x="5074" y="2714"/>
                  </a:lnTo>
                  <a:lnTo>
                    <a:pt x="5074" y="2776"/>
                  </a:lnTo>
                  <a:lnTo>
                    <a:pt x="4968" y="2901"/>
                  </a:lnTo>
                  <a:lnTo>
                    <a:pt x="5062" y="2928"/>
                  </a:lnTo>
                  <a:lnTo>
                    <a:pt x="5109" y="2956"/>
                  </a:lnTo>
                  <a:lnTo>
                    <a:pt x="5157" y="3004"/>
                  </a:lnTo>
                  <a:lnTo>
                    <a:pt x="5287" y="3011"/>
                  </a:lnTo>
                  <a:lnTo>
                    <a:pt x="5358" y="2984"/>
                  </a:lnTo>
                  <a:lnTo>
                    <a:pt x="5488" y="2921"/>
                  </a:lnTo>
                  <a:lnTo>
                    <a:pt x="5618" y="2866"/>
                  </a:lnTo>
                  <a:lnTo>
                    <a:pt x="5677" y="2873"/>
                  </a:lnTo>
                  <a:lnTo>
                    <a:pt x="5760" y="2935"/>
                  </a:lnTo>
                  <a:lnTo>
                    <a:pt x="5855" y="2984"/>
                  </a:lnTo>
                  <a:lnTo>
                    <a:pt x="5937" y="3025"/>
                  </a:lnTo>
                  <a:lnTo>
                    <a:pt x="6221" y="3101"/>
                  </a:lnTo>
                  <a:lnTo>
                    <a:pt x="6339" y="3129"/>
                  </a:lnTo>
                  <a:lnTo>
                    <a:pt x="6647" y="3177"/>
                  </a:lnTo>
                  <a:lnTo>
                    <a:pt x="6742" y="3177"/>
                  </a:lnTo>
                  <a:lnTo>
                    <a:pt x="6813" y="3163"/>
                  </a:lnTo>
                  <a:lnTo>
                    <a:pt x="7025" y="3073"/>
                  </a:lnTo>
                  <a:lnTo>
                    <a:pt x="7085" y="3039"/>
                  </a:lnTo>
                  <a:lnTo>
                    <a:pt x="7203" y="3025"/>
                  </a:lnTo>
                  <a:lnTo>
                    <a:pt x="7250" y="3142"/>
                  </a:lnTo>
                  <a:lnTo>
                    <a:pt x="7108" y="3322"/>
                  </a:lnTo>
                  <a:lnTo>
                    <a:pt x="7120" y="3357"/>
                  </a:lnTo>
                  <a:lnTo>
                    <a:pt x="7144" y="3377"/>
                  </a:lnTo>
                  <a:lnTo>
                    <a:pt x="7155" y="3405"/>
                  </a:lnTo>
                  <a:lnTo>
                    <a:pt x="7215" y="3488"/>
                  </a:lnTo>
                  <a:lnTo>
                    <a:pt x="7262" y="3543"/>
                  </a:lnTo>
                  <a:lnTo>
                    <a:pt x="7309" y="3557"/>
                  </a:lnTo>
                  <a:lnTo>
                    <a:pt x="7357" y="3598"/>
                  </a:lnTo>
                  <a:lnTo>
                    <a:pt x="7368" y="3612"/>
                  </a:lnTo>
                  <a:lnTo>
                    <a:pt x="7357" y="3633"/>
                  </a:lnTo>
                  <a:lnTo>
                    <a:pt x="7345" y="3653"/>
                  </a:lnTo>
                  <a:lnTo>
                    <a:pt x="7345" y="3667"/>
                  </a:lnTo>
                  <a:lnTo>
                    <a:pt x="7357" y="3681"/>
                  </a:lnTo>
                  <a:lnTo>
                    <a:pt x="7380" y="3688"/>
                  </a:lnTo>
                  <a:lnTo>
                    <a:pt x="7439" y="3702"/>
                  </a:lnTo>
                  <a:lnTo>
                    <a:pt x="7487" y="3709"/>
                  </a:lnTo>
                  <a:lnTo>
                    <a:pt x="7569" y="3702"/>
                  </a:lnTo>
                  <a:lnTo>
                    <a:pt x="7629" y="3702"/>
                  </a:lnTo>
                  <a:lnTo>
                    <a:pt x="7688" y="3695"/>
                  </a:lnTo>
                  <a:lnTo>
                    <a:pt x="7735" y="3681"/>
                  </a:lnTo>
                  <a:lnTo>
                    <a:pt x="7806" y="3674"/>
                  </a:lnTo>
                  <a:lnTo>
                    <a:pt x="7853" y="3688"/>
                  </a:lnTo>
                  <a:lnTo>
                    <a:pt x="7912" y="3736"/>
                  </a:lnTo>
                  <a:lnTo>
                    <a:pt x="7912" y="3840"/>
                  </a:lnTo>
                  <a:lnTo>
                    <a:pt x="7901" y="3909"/>
                  </a:lnTo>
                  <a:lnTo>
                    <a:pt x="7912" y="3930"/>
                  </a:lnTo>
                  <a:lnTo>
                    <a:pt x="8019" y="3985"/>
                  </a:lnTo>
                  <a:lnTo>
                    <a:pt x="8043" y="4026"/>
                  </a:lnTo>
                  <a:lnTo>
                    <a:pt x="8043" y="4054"/>
                  </a:lnTo>
                  <a:lnTo>
                    <a:pt x="8031" y="4144"/>
                  </a:lnTo>
                  <a:lnTo>
                    <a:pt x="7960" y="4227"/>
                  </a:lnTo>
                  <a:lnTo>
                    <a:pt x="7676" y="4358"/>
                  </a:lnTo>
                  <a:lnTo>
                    <a:pt x="7487" y="4503"/>
                  </a:lnTo>
                  <a:lnTo>
                    <a:pt x="7309" y="4662"/>
                  </a:lnTo>
                  <a:lnTo>
                    <a:pt x="7215" y="4724"/>
                  </a:lnTo>
                  <a:lnTo>
                    <a:pt x="7073" y="4765"/>
                  </a:lnTo>
                  <a:lnTo>
                    <a:pt x="6895" y="4800"/>
                  </a:lnTo>
                  <a:lnTo>
                    <a:pt x="6789" y="4814"/>
                  </a:lnTo>
                  <a:lnTo>
                    <a:pt x="6730" y="4841"/>
                  </a:lnTo>
                  <a:lnTo>
                    <a:pt x="6588" y="4869"/>
                  </a:lnTo>
                  <a:lnTo>
                    <a:pt x="6446" y="4869"/>
                  </a:lnTo>
                  <a:lnTo>
                    <a:pt x="6304" y="4910"/>
                  </a:lnTo>
                  <a:lnTo>
                    <a:pt x="6067" y="4931"/>
                  </a:lnTo>
                  <a:lnTo>
                    <a:pt x="5866" y="4938"/>
                  </a:lnTo>
                  <a:lnTo>
                    <a:pt x="5772" y="4945"/>
                  </a:lnTo>
                  <a:lnTo>
                    <a:pt x="5677" y="4938"/>
                  </a:lnTo>
                  <a:lnTo>
                    <a:pt x="5594" y="4917"/>
                  </a:lnTo>
                  <a:lnTo>
                    <a:pt x="5535" y="4876"/>
                  </a:lnTo>
                  <a:lnTo>
                    <a:pt x="5464" y="4828"/>
                  </a:lnTo>
                  <a:lnTo>
                    <a:pt x="5393" y="4786"/>
                  </a:lnTo>
                  <a:lnTo>
                    <a:pt x="5204" y="4703"/>
                  </a:lnTo>
                  <a:lnTo>
                    <a:pt x="5145" y="4676"/>
                  </a:lnTo>
                  <a:lnTo>
                    <a:pt x="5098" y="4620"/>
                  </a:lnTo>
                  <a:lnTo>
                    <a:pt x="5015" y="4565"/>
                  </a:lnTo>
                  <a:lnTo>
                    <a:pt x="4766" y="4413"/>
                  </a:lnTo>
                  <a:lnTo>
                    <a:pt x="4577" y="4261"/>
                  </a:lnTo>
                  <a:lnTo>
                    <a:pt x="4329" y="4040"/>
                  </a:lnTo>
                  <a:lnTo>
                    <a:pt x="4033" y="3888"/>
                  </a:lnTo>
                  <a:lnTo>
                    <a:pt x="3749" y="3619"/>
                  </a:lnTo>
                  <a:lnTo>
                    <a:pt x="3631" y="3502"/>
                  </a:lnTo>
                  <a:lnTo>
                    <a:pt x="3536" y="3412"/>
                  </a:lnTo>
                  <a:lnTo>
                    <a:pt x="3465" y="3370"/>
                  </a:lnTo>
                  <a:lnTo>
                    <a:pt x="3276" y="3294"/>
                  </a:lnTo>
                  <a:lnTo>
                    <a:pt x="3241" y="3281"/>
                  </a:lnTo>
                  <a:lnTo>
                    <a:pt x="3099" y="3191"/>
                  </a:lnTo>
                  <a:lnTo>
                    <a:pt x="3052" y="3142"/>
                  </a:lnTo>
                  <a:lnTo>
                    <a:pt x="2992" y="3073"/>
                  </a:lnTo>
                  <a:lnTo>
                    <a:pt x="2874" y="2825"/>
                  </a:lnTo>
                  <a:lnTo>
                    <a:pt x="2815" y="2776"/>
                  </a:lnTo>
                  <a:lnTo>
                    <a:pt x="2768" y="2749"/>
                  </a:lnTo>
                  <a:lnTo>
                    <a:pt x="2720" y="2742"/>
                  </a:lnTo>
                  <a:lnTo>
                    <a:pt x="2685" y="2749"/>
                  </a:lnTo>
                  <a:lnTo>
                    <a:pt x="2567" y="2783"/>
                  </a:lnTo>
                  <a:lnTo>
                    <a:pt x="2531" y="2790"/>
                  </a:lnTo>
                  <a:lnTo>
                    <a:pt x="2401" y="2769"/>
                  </a:lnTo>
                  <a:lnTo>
                    <a:pt x="2070" y="2624"/>
                  </a:lnTo>
                  <a:lnTo>
                    <a:pt x="1940" y="2535"/>
                  </a:lnTo>
                  <a:lnTo>
                    <a:pt x="1916" y="2500"/>
                  </a:lnTo>
                  <a:lnTo>
                    <a:pt x="1940" y="2431"/>
                  </a:lnTo>
                  <a:lnTo>
                    <a:pt x="2034" y="2376"/>
                  </a:lnTo>
                  <a:lnTo>
                    <a:pt x="2117" y="2341"/>
                  </a:lnTo>
                  <a:lnTo>
                    <a:pt x="2153" y="2286"/>
                  </a:lnTo>
                  <a:lnTo>
                    <a:pt x="2129" y="2245"/>
                  </a:lnTo>
                  <a:lnTo>
                    <a:pt x="2082" y="2176"/>
                  </a:lnTo>
                  <a:lnTo>
                    <a:pt x="2011" y="2093"/>
                  </a:lnTo>
                  <a:lnTo>
                    <a:pt x="1845" y="1968"/>
                  </a:lnTo>
                  <a:lnTo>
                    <a:pt x="1691" y="1892"/>
                  </a:lnTo>
                  <a:lnTo>
                    <a:pt x="1632" y="1858"/>
                  </a:lnTo>
                  <a:lnTo>
                    <a:pt x="1609" y="1851"/>
                  </a:lnTo>
                  <a:lnTo>
                    <a:pt x="1538" y="1837"/>
                  </a:lnTo>
                  <a:lnTo>
                    <a:pt x="1538" y="1823"/>
                  </a:lnTo>
                  <a:lnTo>
                    <a:pt x="1431" y="1651"/>
                  </a:lnTo>
                  <a:lnTo>
                    <a:pt x="1301" y="1519"/>
                  </a:lnTo>
                  <a:lnTo>
                    <a:pt x="1266" y="1485"/>
                  </a:lnTo>
                  <a:lnTo>
                    <a:pt x="1171" y="1450"/>
                  </a:lnTo>
                  <a:lnTo>
                    <a:pt x="1065" y="1423"/>
                  </a:lnTo>
                  <a:lnTo>
                    <a:pt x="970" y="1361"/>
                  </a:lnTo>
                  <a:lnTo>
                    <a:pt x="781" y="1292"/>
                  </a:lnTo>
                  <a:lnTo>
                    <a:pt x="710" y="1257"/>
                  </a:lnTo>
                  <a:lnTo>
                    <a:pt x="603" y="1146"/>
                  </a:lnTo>
                  <a:lnTo>
                    <a:pt x="568" y="1077"/>
                  </a:lnTo>
                  <a:lnTo>
                    <a:pt x="544" y="1001"/>
                  </a:lnTo>
                  <a:lnTo>
                    <a:pt x="532" y="815"/>
                  </a:lnTo>
                  <a:lnTo>
                    <a:pt x="509" y="725"/>
                  </a:lnTo>
                  <a:lnTo>
                    <a:pt x="461" y="642"/>
                  </a:lnTo>
                  <a:lnTo>
                    <a:pt x="178" y="421"/>
                  </a:lnTo>
                  <a:lnTo>
                    <a:pt x="95" y="338"/>
                  </a:lnTo>
                  <a:lnTo>
                    <a:pt x="12" y="221"/>
                  </a:lnTo>
                  <a:lnTo>
                    <a:pt x="0" y="152"/>
                  </a:lnTo>
                  <a:lnTo>
                    <a:pt x="142" y="97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8" name="Google Shape;614;p22">
              <a:extLst>
                <a:ext uri="{FF2B5EF4-FFF2-40B4-BE49-F238E27FC236}">
                  <a16:creationId xmlns:a16="http://schemas.microsoft.com/office/drawing/2014/main" id="{3D202D0C-D4F6-72E9-1E82-168BE61660C2}"/>
                </a:ext>
              </a:extLst>
            </p:cNvPr>
            <p:cNvSpPr/>
            <p:nvPr/>
          </p:nvSpPr>
          <p:spPr>
            <a:xfrm flipH="1">
              <a:off x="4402772" y="3211831"/>
              <a:ext cx="856181" cy="476683"/>
            </a:xfrm>
            <a:custGeom>
              <a:avLst/>
              <a:gdLst/>
              <a:ahLst/>
              <a:cxnLst/>
              <a:rect l="l" t="t" r="r" b="b"/>
              <a:pathLst>
                <a:path w="14064" h="5001" extrusionOk="0">
                  <a:moveTo>
                    <a:pt x="1" y="1534"/>
                  </a:moveTo>
                  <a:lnTo>
                    <a:pt x="25" y="1513"/>
                  </a:lnTo>
                  <a:lnTo>
                    <a:pt x="95" y="1465"/>
                  </a:lnTo>
                  <a:lnTo>
                    <a:pt x="166" y="1403"/>
                  </a:lnTo>
                  <a:lnTo>
                    <a:pt x="226" y="1382"/>
                  </a:lnTo>
                  <a:lnTo>
                    <a:pt x="261" y="1382"/>
                  </a:lnTo>
                  <a:lnTo>
                    <a:pt x="308" y="1396"/>
                  </a:lnTo>
                  <a:lnTo>
                    <a:pt x="368" y="1410"/>
                  </a:lnTo>
                  <a:lnTo>
                    <a:pt x="486" y="1410"/>
                  </a:lnTo>
                  <a:lnTo>
                    <a:pt x="533" y="1410"/>
                  </a:lnTo>
                  <a:lnTo>
                    <a:pt x="545" y="1423"/>
                  </a:lnTo>
                  <a:lnTo>
                    <a:pt x="545" y="1437"/>
                  </a:lnTo>
                  <a:lnTo>
                    <a:pt x="569" y="1437"/>
                  </a:lnTo>
                  <a:lnTo>
                    <a:pt x="604" y="1437"/>
                  </a:lnTo>
                  <a:lnTo>
                    <a:pt x="640" y="1437"/>
                  </a:lnTo>
                  <a:lnTo>
                    <a:pt x="746" y="1458"/>
                  </a:lnTo>
                  <a:lnTo>
                    <a:pt x="841" y="1458"/>
                  </a:lnTo>
                  <a:lnTo>
                    <a:pt x="876" y="1451"/>
                  </a:lnTo>
                  <a:lnTo>
                    <a:pt x="900" y="1437"/>
                  </a:lnTo>
                  <a:lnTo>
                    <a:pt x="935" y="1430"/>
                  </a:lnTo>
                  <a:lnTo>
                    <a:pt x="983" y="1430"/>
                  </a:lnTo>
                  <a:lnTo>
                    <a:pt x="1042" y="1444"/>
                  </a:lnTo>
                  <a:lnTo>
                    <a:pt x="1113" y="1444"/>
                  </a:lnTo>
                  <a:lnTo>
                    <a:pt x="1136" y="1451"/>
                  </a:lnTo>
                  <a:lnTo>
                    <a:pt x="1148" y="1465"/>
                  </a:lnTo>
                  <a:lnTo>
                    <a:pt x="1136" y="1486"/>
                  </a:lnTo>
                  <a:lnTo>
                    <a:pt x="1148" y="1506"/>
                  </a:lnTo>
                  <a:lnTo>
                    <a:pt x="1184" y="1513"/>
                  </a:lnTo>
                  <a:lnTo>
                    <a:pt x="1243" y="1499"/>
                  </a:lnTo>
                  <a:lnTo>
                    <a:pt x="1325" y="1472"/>
                  </a:lnTo>
                  <a:lnTo>
                    <a:pt x="1373" y="1472"/>
                  </a:lnTo>
                  <a:lnTo>
                    <a:pt x="1586" y="1430"/>
                  </a:lnTo>
                  <a:lnTo>
                    <a:pt x="1633" y="1430"/>
                  </a:lnTo>
                  <a:lnTo>
                    <a:pt x="1692" y="1437"/>
                  </a:lnTo>
                  <a:lnTo>
                    <a:pt x="1739" y="1451"/>
                  </a:lnTo>
                  <a:lnTo>
                    <a:pt x="1763" y="1465"/>
                  </a:lnTo>
                  <a:lnTo>
                    <a:pt x="1905" y="1472"/>
                  </a:lnTo>
                  <a:lnTo>
                    <a:pt x="1917" y="1430"/>
                  </a:lnTo>
                  <a:lnTo>
                    <a:pt x="1940" y="1403"/>
                  </a:lnTo>
                  <a:lnTo>
                    <a:pt x="1988" y="1396"/>
                  </a:lnTo>
                  <a:lnTo>
                    <a:pt x="2011" y="1396"/>
                  </a:lnTo>
                  <a:lnTo>
                    <a:pt x="2082" y="1382"/>
                  </a:lnTo>
                  <a:lnTo>
                    <a:pt x="2283" y="1347"/>
                  </a:lnTo>
                  <a:lnTo>
                    <a:pt x="2354" y="1320"/>
                  </a:lnTo>
                  <a:lnTo>
                    <a:pt x="2402" y="1292"/>
                  </a:lnTo>
                  <a:lnTo>
                    <a:pt x="2449" y="1223"/>
                  </a:lnTo>
                  <a:lnTo>
                    <a:pt x="2603" y="1044"/>
                  </a:lnTo>
                  <a:lnTo>
                    <a:pt x="2792" y="885"/>
                  </a:lnTo>
                  <a:lnTo>
                    <a:pt x="2875" y="836"/>
                  </a:lnTo>
                  <a:lnTo>
                    <a:pt x="2958" y="809"/>
                  </a:lnTo>
                  <a:lnTo>
                    <a:pt x="3052" y="795"/>
                  </a:lnTo>
                  <a:lnTo>
                    <a:pt x="3241" y="740"/>
                  </a:lnTo>
                  <a:lnTo>
                    <a:pt x="3466" y="698"/>
                  </a:lnTo>
                  <a:lnTo>
                    <a:pt x="3502" y="678"/>
                  </a:lnTo>
                  <a:lnTo>
                    <a:pt x="3490" y="657"/>
                  </a:lnTo>
                  <a:lnTo>
                    <a:pt x="3443" y="636"/>
                  </a:lnTo>
                  <a:lnTo>
                    <a:pt x="1929" y="270"/>
                  </a:lnTo>
                  <a:lnTo>
                    <a:pt x="2283" y="139"/>
                  </a:lnTo>
                  <a:lnTo>
                    <a:pt x="2354" y="132"/>
                  </a:lnTo>
                  <a:lnTo>
                    <a:pt x="2437" y="132"/>
                  </a:lnTo>
                  <a:lnTo>
                    <a:pt x="2473" y="160"/>
                  </a:lnTo>
                  <a:lnTo>
                    <a:pt x="2508" y="160"/>
                  </a:lnTo>
                  <a:lnTo>
                    <a:pt x="2603" y="97"/>
                  </a:lnTo>
                  <a:lnTo>
                    <a:pt x="2638" y="77"/>
                  </a:lnTo>
                  <a:lnTo>
                    <a:pt x="2674" y="77"/>
                  </a:lnTo>
                  <a:lnTo>
                    <a:pt x="2686" y="91"/>
                  </a:lnTo>
                  <a:lnTo>
                    <a:pt x="2686" y="111"/>
                  </a:lnTo>
                  <a:lnTo>
                    <a:pt x="2662" y="139"/>
                  </a:lnTo>
                  <a:lnTo>
                    <a:pt x="2650" y="160"/>
                  </a:lnTo>
                  <a:lnTo>
                    <a:pt x="2650" y="180"/>
                  </a:lnTo>
                  <a:lnTo>
                    <a:pt x="2674" y="201"/>
                  </a:lnTo>
                  <a:lnTo>
                    <a:pt x="2828" y="277"/>
                  </a:lnTo>
                  <a:lnTo>
                    <a:pt x="2851" y="270"/>
                  </a:lnTo>
                  <a:lnTo>
                    <a:pt x="2863" y="249"/>
                  </a:lnTo>
                  <a:lnTo>
                    <a:pt x="2863" y="222"/>
                  </a:lnTo>
                  <a:lnTo>
                    <a:pt x="2887" y="201"/>
                  </a:lnTo>
                  <a:lnTo>
                    <a:pt x="2910" y="201"/>
                  </a:lnTo>
                  <a:lnTo>
                    <a:pt x="2958" y="208"/>
                  </a:lnTo>
                  <a:lnTo>
                    <a:pt x="3005" y="229"/>
                  </a:lnTo>
                  <a:lnTo>
                    <a:pt x="3064" y="242"/>
                  </a:lnTo>
                  <a:lnTo>
                    <a:pt x="3123" y="249"/>
                  </a:lnTo>
                  <a:lnTo>
                    <a:pt x="3159" y="242"/>
                  </a:lnTo>
                  <a:lnTo>
                    <a:pt x="3206" y="194"/>
                  </a:lnTo>
                  <a:lnTo>
                    <a:pt x="3265" y="173"/>
                  </a:lnTo>
                  <a:lnTo>
                    <a:pt x="3324" y="173"/>
                  </a:lnTo>
                  <a:lnTo>
                    <a:pt x="3419" y="201"/>
                  </a:lnTo>
                  <a:lnTo>
                    <a:pt x="3431" y="187"/>
                  </a:lnTo>
                  <a:lnTo>
                    <a:pt x="3419" y="160"/>
                  </a:lnTo>
                  <a:lnTo>
                    <a:pt x="3431" y="132"/>
                  </a:lnTo>
                  <a:lnTo>
                    <a:pt x="3478" y="104"/>
                  </a:lnTo>
                  <a:lnTo>
                    <a:pt x="3513" y="104"/>
                  </a:lnTo>
                  <a:lnTo>
                    <a:pt x="3537" y="132"/>
                  </a:lnTo>
                  <a:lnTo>
                    <a:pt x="3537" y="160"/>
                  </a:lnTo>
                  <a:lnTo>
                    <a:pt x="3549" y="173"/>
                  </a:lnTo>
                  <a:lnTo>
                    <a:pt x="3584" y="160"/>
                  </a:lnTo>
                  <a:lnTo>
                    <a:pt x="3632" y="118"/>
                  </a:lnTo>
                  <a:lnTo>
                    <a:pt x="3703" y="91"/>
                  </a:lnTo>
                  <a:lnTo>
                    <a:pt x="3726" y="91"/>
                  </a:lnTo>
                  <a:lnTo>
                    <a:pt x="3738" y="111"/>
                  </a:lnTo>
                  <a:lnTo>
                    <a:pt x="3726" y="153"/>
                  </a:lnTo>
                  <a:lnTo>
                    <a:pt x="3726" y="180"/>
                  </a:lnTo>
                  <a:lnTo>
                    <a:pt x="3738" y="201"/>
                  </a:lnTo>
                  <a:lnTo>
                    <a:pt x="3774" y="208"/>
                  </a:lnTo>
                  <a:lnTo>
                    <a:pt x="3785" y="194"/>
                  </a:lnTo>
                  <a:lnTo>
                    <a:pt x="3797" y="173"/>
                  </a:lnTo>
                  <a:lnTo>
                    <a:pt x="3785" y="153"/>
                  </a:lnTo>
                  <a:lnTo>
                    <a:pt x="3785" y="132"/>
                  </a:lnTo>
                  <a:lnTo>
                    <a:pt x="3797" y="111"/>
                  </a:lnTo>
                  <a:lnTo>
                    <a:pt x="3868" y="97"/>
                  </a:lnTo>
                  <a:lnTo>
                    <a:pt x="3927" y="97"/>
                  </a:lnTo>
                  <a:lnTo>
                    <a:pt x="3998" y="70"/>
                  </a:lnTo>
                  <a:lnTo>
                    <a:pt x="4093" y="84"/>
                  </a:lnTo>
                  <a:lnTo>
                    <a:pt x="4164" y="91"/>
                  </a:lnTo>
                  <a:lnTo>
                    <a:pt x="4247" y="70"/>
                  </a:lnTo>
                  <a:lnTo>
                    <a:pt x="4270" y="63"/>
                  </a:lnTo>
                  <a:lnTo>
                    <a:pt x="4294" y="77"/>
                  </a:lnTo>
                  <a:lnTo>
                    <a:pt x="4330" y="91"/>
                  </a:lnTo>
                  <a:lnTo>
                    <a:pt x="4377" y="84"/>
                  </a:lnTo>
                  <a:lnTo>
                    <a:pt x="4412" y="63"/>
                  </a:lnTo>
                  <a:lnTo>
                    <a:pt x="4460" y="49"/>
                  </a:lnTo>
                  <a:lnTo>
                    <a:pt x="4495" y="49"/>
                  </a:lnTo>
                  <a:lnTo>
                    <a:pt x="4625" y="104"/>
                  </a:lnTo>
                  <a:lnTo>
                    <a:pt x="4673" y="111"/>
                  </a:lnTo>
                  <a:lnTo>
                    <a:pt x="4708" y="111"/>
                  </a:lnTo>
                  <a:lnTo>
                    <a:pt x="4755" y="97"/>
                  </a:lnTo>
                  <a:lnTo>
                    <a:pt x="4791" y="91"/>
                  </a:lnTo>
                  <a:lnTo>
                    <a:pt x="4862" y="91"/>
                  </a:lnTo>
                  <a:lnTo>
                    <a:pt x="4885" y="77"/>
                  </a:lnTo>
                  <a:lnTo>
                    <a:pt x="4921" y="49"/>
                  </a:lnTo>
                  <a:lnTo>
                    <a:pt x="4933" y="15"/>
                  </a:lnTo>
                  <a:lnTo>
                    <a:pt x="4968" y="1"/>
                  </a:lnTo>
                  <a:lnTo>
                    <a:pt x="5004" y="1"/>
                  </a:lnTo>
                  <a:lnTo>
                    <a:pt x="5027" y="21"/>
                  </a:lnTo>
                  <a:lnTo>
                    <a:pt x="5051" y="77"/>
                  </a:lnTo>
                  <a:lnTo>
                    <a:pt x="5075" y="97"/>
                  </a:lnTo>
                  <a:lnTo>
                    <a:pt x="5110" y="104"/>
                  </a:lnTo>
                  <a:lnTo>
                    <a:pt x="5146" y="84"/>
                  </a:lnTo>
                  <a:lnTo>
                    <a:pt x="5169" y="70"/>
                  </a:lnTo>
                  <a:lnTo>
                    <a:pt x="5205" y="63"/>
                  </a:lnTo>
                  <a:lnTo>
                    <a:pt x="5228" y="84"/>
                  </a:lnTo>
                  <a:lnTo>
                    <a:pt x="5240" y="104"/>
                  </a:lnTo>
                  <a:lnTo>
                    <a:pt x="5264" y="125"/>
                  </a:lnTo>
                  <a:lnTo>
                    <a:pt x="5311" y="132"/>
                  </a:lnTo>
                  <a:lnTo>
                    <a:pt x="5382" y="111"/>
                  </a:lnTo>
                  <a:lnTo>
                    <a:pt x="5512" y="63"/>
                  </a:lnTo>
                  <a:lnTo>
                    <a:pt x="5536" y="63"/>
                  </a:lnTo>
                  <a:lnTo>
                    <a:pt x="5583" y="111"/>
                  </a:lnTo>
                  <a:lnTo>
                    <a:pt x="5630" y="118"/>
                  </a:lnTo>
                  <a:lnTo>
                    <a:pt x="5725" y="104"/>
                  </a:lnTo>
                  <a:lnTo>
                    <a:pt x="5796" y="91"/>
                  </a:lnTo>
                  <a:lnTo>
                    <a:pt x="5891" y="104"/>
                  </a:lnTo>
                  <a:lnTo>
                    <a:pt x="5950" y="104"/>
                  </a:lnTo>
                  <a:lnTo>
                    <a:pt x="5985" y="111"/>
                  </a:lnTo>
                  <a:lnTo>
                    <a:pt x="6021" y="132"/>
                  </a:lnTo>
                  <a:lnTo>
                    <a:pt x="6056" y="153"/>
                  </a:lnTo>
                  <a:lnTo>
                    <a:pt x="6222" y="201"/>
                  </a:lnTo>
                  <a:lnTo>
                    <a:pt x="6305" y="194"/>
                  </a:lnTo>
                  <a:lnTo>
                    <a:pt x="6328" y="166"/>
                  </a:lnTo>
                  <a:lnTo>
                    <a:pt x="6316" y="104"/>
                  </a:lnTo>
                  <a:lnTo>
                    <a:pt x="6328" y="91"/>
                  </a:lnTo>
                  <a:lnTo>
                    <a:pt x="6352" y="97"/>
                  </a:lnTo>
                  <a:lnTo>
                    <a:pt x="6376" y="111"/>
                  </a:lnTo>
                  <a:lnTo>
                    <a:pt x="6411" y="132"/>
                  </a:lnTo>
                  <a:lnTo>
                    <a:pt x="6458" y="146"/>
                  </a:lnTo>
                  <a:lnTo>
                    <a:pt x="6506" y="132"/>
                  </a:lnTo>
                  <a:lnTo>
                    <a:pt x="6659" y="56"/>
                  </a:lnTo>
                  <a:lnTo>
                    <a:pt x="6683" y="49"/>
                  </a:lnTo>
                  <a:lnTo>
                    <a:pt x="6707" y="63"/>
                  </a:lnTo>
                  <a:lnTo>
                    <a:pt x="6695" y="132"/>
                  </a:lnTo>
                  <a:lnTo>
                    <a:pt x="6719" y="173"/>
                  </a:lnTo>
                  <a:lnTo>
                    <a:pt x="6742" y="194"/>
                  </a:lnTo>
                  <a:lnTo>
                    <a:pt x="6790" y="187"/>
                  </a:lnTo>
                  <a:lnTo>
                    <a:pt x="6813" y="118"/>
                  </a:lnTo>
                  <a:lnTo>
                    <a:pt x="6837" y="97"/>
                  </a:lnTo>
                  <a:lnTo>
                    <a:pt x="6872" y="97"/>
                  </a:lnTo>
                  <a:lnTo>
                    <a:pt x="6920" y="118"/>
                  </a:lnTo>
                  <a:lnTo>
                    <a:pt x="6967" y="139"/>
                  </a:lnTo>
                  <a:lnTo>
                    <a:pt x="7050" y="166"/>
                  </a:lnTo>
                  <a:lnTo>
                    <a:pt x="7369" y="201"/>
                  </a:lnTo>
                  <a:lnTo>
                    <a:pt x="7440" y="208"/>
                  </a:lnTo>
                  <a:lnTo>
                    <a:pt x="7452" y="208"/>
                  </a:lnTo>
                  <a:lnTo>
                    <a:pt x="7464" y="222"/>
                  </a:lnTo>
                  <a:lnTo>
                    <a:pt x="7487" y="222"/>
                  </a:lnTo>
                  <a:lnTo>
                    <a:pt x="7535" y="229"/>
                  </a:lnTo>
                  <a:lnTo>
                    <a:pt x="7594" y="236"/>
                  </a:lnTo>
                  <a:lnTo>
                    <a:pt x="7641" y="236"/>
                  </a:lnTo>
                  <a:lnTo>
                    <a:pt x="7677" y="208"/>
                  </a:lnTo>
                  <a:lnTo>
                    <a:pt x="7688" y="215"/>
                  </a:lnTo>
                  <a:lnTo>
                    <a:pt x="7736" y="194"/>
                  </a:lnTo>
                  <a:lnTo>
                    <a:pt x="7878" y="187"/>
                  </a:lnTo>
                  <a:lnTo>
                    <a:pt x="7972" y="173"/>
                  </a:lnTo>
                  <a:lnTo>
                    <a:pt x="8020" y="146"/>
                  </a:lnTo>
                  <a:lnTo>
                    <a:pt x="8079" y="97"/>
                  </a:lnTo>
                  <a:lnTo>
                    <a:pt x="8126" y="84"/>
                  </a:lnTo>
                  <a:lnTo>
                    <a:pt x="8209" y="97"/>
                  </a:lnTo>
                  <a:lnTo>
                    <a:pt x="8351" y="111"/>
                  </a:lnTo>
                  <a:lnTo>
                    <a:pt x="8398" y="125"/>
                  </a:lnTo>
                  <a:lnTo>
                    <a:pt x="8422" y="160"/>
                  </a:lnTo>
                  <a:lnTo>
                    <a:pt x="8422" y="201"/>
                  </a:lnTo>
                  <a:lnTo>
                    <a:pt x="8398" y="242"/>
                  </a:lnTo>
                  <a:lnTo>
                    <a:pt x="8410" y="298"/>
                  </a:lnTo>
                  <a:lnTo>
                    <a:pt x="8410" y="291"/>
                  </a:lnTo>
                  <a:lnTo>
                    <a:pt x="8457" y="291"/>
                  </a:lnTo>
                  <a:lnTo>
                    <a:pt x="8504" y="298"/>
                  </a:lnTo>
                  <a:lnTo>
                    <a:pt x="8564" y="312"/>
                  </a:lnTo>
                  <a:lnTo>
                    <a:pt x="8611" y="332"/>
                  </a:lnTo>
                  <a:lnTo>
                    <a:pt x="8623" y="353"/>
                  </a:lnTo>
                  <a:lnTo>
                    <a:pt x="8611" y="374"/>
                  </a:lnTo>
                  <a:lnTo>
                    <a:pt x="8611" y="422"/>
                  </a:lnTo>
                  <a:lnTo>
                    <a:pt x="8635" y="463"/>
                  </a:lnTo>
                  <a:lnTo>
                    <a:pt x="8646" y="450"/>
                  </a:lnTo>
                  <a:lnTo>
                    <a:pt x="8694" y="374"/>
                  </a:lnTo>
                  <a:lnTo>
                    <a:pt x="8753" y="339"/>
                  </a:lnTo>
                  <a:lnTo>
                    <a:pt x="8788" y="346"/>
                  </a:lnTo>
                  <a:lnTo>
                    <a:pt x="8824" y="374"/>
                  </a:lnTo>
                  <a:lnTo>
                    <a:pt x="8847" y="422"/>
                  </a:lnTo>
                  <a:lnTo>
                    <a:pt x="9001" y="367"/>
                  </a:lnTo>
                  <a:lnTo>
                    <a:pt x="9072" y="374"/>
                  </a:lnTo>
                  <a:lnTo>
                    <a:pt x="9214" y="450"/>
                  </a:lnTo>
                  <a:lnTo>
                    <a:pt x="9273" y="470"/>
                  </a:lnTo>
                  <a:lnTo>
                    <a:pt x="9344" y="477"/>
                  </a:lnTo>
                  <a:lnTo>
                    <a:pt x="9474" y="484"/>
                  </a:lnTo>
                  <a:lnTo>
                    <a:pt x="9510" y="491"/>
                  </a:lnTo>
                  <a:lnTo>
                    <a:pt x="9604" y="533"/>
                  </a:lnTo>
                  <a:lnTo>
                    <a:pt x="9628" y="533"/>
                  </a:lnTo>
                  <a:lnTo>
                    <a:pt x="9652" y="533"/>
                  </a:lnTo>
                  <a:lnTo>
                    <a:pt x="9687" y="526"/>
                  </a:lnTo>
                  <a:lnTo>
                    <a:pt x="9723" y="526"/>
                  </a:lnTo>
                  <a:lnTo>
                    <a:pt x="9758" y="512"/>
                  </a:lnTo>
                  <a:lnTo>
                    <a:pt x="9782" y="512"/>
                  </a:lnTo>
                  <a:lnTo>
                    <a:pt x="9794" y="533"/>
                  </a:lnTo>
                  <a:lnTo>
                    <a:pt x="9782" y="546"/>
                  </a:lnTo>
                  <a:lnTo>
                    <a:pt x="9758" y="560"/>
                  </a:lnTo>
                  <a:lnTo>
                    <a:pt x="9734" y="567"/>
                  </a:lnTo>
                  <a:lnTo>
                    <a:pt x="9711" y="574"/>
                  </a:lnTo>
                  <a:lnTo>
                    <a:pt x="9711" y="588"/>
                  </a:lnTo>
                  <a:lnTo>
                    <a:pt x="9805" y="588"/>
                  </a:lnTo>
                  <a:lnTo>
                    <a:pt x="9853" y="615"/>
                  </a:lnTo>
                  <a:lnTo>
                    <a:pt x="9865" y="664"/>
                  </a:lnTo>
                  <a:lnTo>
                    <a:pt x="9865" y="726"/>
                  </a:lnTo>
                  <a:lnTo>
                    <a:pt x="9912" y="719"/>
                  </a:lnTo>
                  <a:lnTo>
                    <a:pt x="9924" y="712"/>
                  </a:lnTo>
                  <a:lnTo>
                    <a:pt x="9900" y="712"/>
                  </a:lnTo>
                  <a:lnTo>
                    <a:pt x="9959" y="650"/>
                  </a:lnTo>
                  <a:lnTo>
                    <a:pt x="9995" y="636"/>
                  </a:lnTo>
                  <a:lnTo>
                    <a:pt x="10054" y="664"/>
                  </a:lnTo>
                  <a:lnTo>
                    <a:pt x="10077" y="760"/>
                  </a:lnTo>
                  <a:lnTo>
                    <a:pt x="10113" y="767"/>
                  </a:lnTo>
                  <a:lnTo>
                    <a:pt x="10148" y="754"/>
                  </a:lnTo>
                  <a:lnTo>
                    <a:pt x="10160" y="740"/>
                  </a:lnTo>
                  <a:lnTo>
                    <a:pt x="10184" y="664"/>
                  </a:lnTo>
                  <a:lnTo>
                    <a:pt x="10231" y="650"/>
                  </a:lnTo>
                  <a:lnTo>
                    <a:pt x="10349" y="664"/>
                  </a:lnTo>
                  <a:lnTo>
                    <a:pt x="10397" y="691"/>
                  </a:lnTo>
                  <a:lnTo>
                    <a:pt x="10432" y="740"/>
                  </a:lnTo>
                  <a:lnTo>
                    <a:pt x="10480" y="774"/>
                  </a:lnTo>
                  <a:lnTo>
                    <a:pt x="10574" y="760"/>
                  </a:lnTo>
                  <a:lnTo>
                    <a:pt x="10610" y="726"/>
                  </a:lnTo>
                  <a:lnTo>
                    <a:pt x="10645" y="712"/>
                  </a:lnTo>
                  <a:lnTo>
                    <a:pt x="10681" y="678"/>
                  </a:lnTo>
                  <a:lnTo>
                    <a:pt x="10728" y="678"/>
                  </a:lnTo>
                  <a:lnTo>
                    <a:pt x="10799" y="691"/>
                  </a:lnTo>
                  <a:lnTo>
                    <a:pt x="11130" y="795"/>
                  </a:lnTo>
                  <a:lnTo>
                    <a:pt x="11165" y="829"/>
                  </a:lnTo>
                  <a:lnTo>
                    <a:pt x="11177" y="850"/>
                  </a:lnTo>
                  <a:lnTo>
                    <a:pt x="11248" y="871"/>
                  </a:lnTo>
                  <a:lnTo>
                    <a:pt x="11272" y="912"/>
                  </a:lnTo>
                  <a:lnTo>
                    <a:pt x="11248" y="919"/>
                  </a:lnTo>
                  <a:lnTo>
                    <a:pt x="11225" y="933"/>
                  </a:lnTo>
                  <a:lnTo>
                    <a:pt x="11213" y="954"/>
                  </a:lnTo>
                  <a:lnTo>
                    <a:pt x="11225" y="975"/>
                  </a:lnTo>
                  <a:lnTo>
                    <a:pt x="11307" y="988"/>
                  </a:lnTo>
                  <a:lnTo>
                    <a:pt x="11343" y="1002"/>
                  </a:lnTo>
                  <a:lnTo>
                    <a:pt x="11367" y="1030"/>
                  </a:lnTo>
                  <a:lnTo>
                    <a:pt x="11437" y="1050"/>
                  </a:lnTo>
                  <a:lnTo>
                    <a:pt x="11508" y="1085"/>
                  </a:lnTo>
                  <a:lnTo>
                    <a:pt x="11568" y="1106"/>
                  </a:lnTo>
                  <a:lnTo>
                    <a:pt x="11603" y="1099"/>
                  </a:lnTo>
                  <a:lnTo>
                    <a:pt x="11627" y="1085"/>
                  </a:lnTo>
                  <a:lnTo>
                    <a:pt x="11662" y="1085"/>
                  </a:lnTo>
                  <a:lnTo>
                    <a:pt x="11721" y="1099"/>
                  </a:lnTo>
                  <a:lnTo>
                    <a:pt x="11792" y="1133"/>
                  </a:lnTo>
                  <a:lnTo>
                    <a:pt x="11851" y="1161"/>
                  </a:lnTo>
                  <a:lnTo>
                    <a:pt x="11875" y="1168"/>
                  </a:lnTo>
                  <a:lnTo>
                    <a:pt x="11911" y="1154"/>
                  </a:lnTo>
                  <a:lnTo>
                    <a:pt x="11934" y="1147"/>
                  </a:lnTo>
                  <a:lnTo>
                    <a:pt x="11958" y="1140"/>
                  </a:lnTo>
                  <a:lnTo>
                    <a:pt x="11982" y="1154"/>
                  </a:lnTo>
                  <a:lnTo>
                    <a:pt x="11982" y="1189"/>
                  </a:lnTo>
                  <a:lnTo>
                    <a:pt x="12005" y="1202"/>
                  </a:lnTo>
                  <a:lnTo>
                    <a:pt x="12041" y="1216"/>
                  </a:lnTo>
                  <a:lnTo>
                    <a:pt x="12076" y="1216"/>
                  </a:lnTo>
                  <a:lnTo>
                    <a:pt x="12100" y="1202"/>
                  </a:lnTo>
                  <a:lnTo>
                    <a:pt x="12112" y="1182"/>
                  </a:lnTo>
                  <a:lnTo>
                    <a:pt x="12123" y="1168"/>
                  </a:lnTo>
                  <a:lnTo>
                    <a:pt x="12147" y="1161"/>
                  </a:lnTo>
                  <a:lnTo>
                    <a:pt x="12242" y="1168"/>
                  </a:lnTo>
                  <a:lnTo>
                    <a:pt x="12313" y="1154"/>
                  </a:lnTo>
                  <a:lnTo>
                    <a:pt x="12431" y="1189"/>
                  </a:lnTo>
                  <a:lnTo>
                    <a:pt x="12431" y="1202"/>
                  </a:lnTo>
                  <a:lnTo>
                    <a:pt x="12407" y="1223"/>
                  </a:lnTo>
                  <a:lnTo>
                    <a:pt x="12407" y="1237"/>
                  </a:lnTo>
                  <a:lnTo>
                    <a:pt x="12443" y="1251"/>
                  </a:lnTo>
                  <a:lnTo>
                    <a:pt x="12537" y="1258"/>
                  </a:lnTo>
                  <a:lnTo>
                    <a:pt x="12608" y="1265"/>
                  </a:lnTo>
                  <a:lnTo>
                    <a:pt x="12703" y="1244"/>
                  </a:lnTo>
                  <a:lnTo>
                    <a:pt x="12727" y="1251"/>
                  </a:lnTo>
                  <a:lnTo>
                    <a:pt x="12750" y="1265"/>
                  </a:lnTo>
                  <a:lnTo>
                    <a:pt x="12774" y="1285"/>
                  </a:lnTo>
                  <a:lnTo>
                    <a:pt x="12798" y="1285"/>
                  </a:lnTo>
                  <a:lnTo>
                    <a:pt x="12821" y="1271"/>
                  </a:lnTo>
                  <a:lnTo>
                    <a:pt x="12809" y="1244"/>
                  </a:lnTo>
                  <a:lnTo>
                    <a:pt x="12833" y="1230"/>
                  </a:lnTo>
                  <a:lnTo>
                    <a:pt x="12880" y="1230"/>
                  </a:lnTo>
                  <a:lnTo>
                    <a:pt x="12892" y="1251"/>
                  </a:lnTo>
                  <a:lnTo>
                    <a:pt x="12916" y="1271"/>
                  </a:lnTo>
                  <a:lnTo>
                    <a:pt x="12928" y="1285"/>
                  </a:lnTo>
                  <a:lnTo>
                    <a:pt x="12951" y="1285"/>
                  </a:lnTo>
                  <a:lnTo>
                    <a:pt x="12963" y="1265"/>
                  </a:lnTo>
                  <a:lnTo>
                    <a:pt x="12999" y="1251"/>
                  </a:lnTo>
                  <a:lnTo>
                    <a:pt x="13058" y="1251"/>
                  </a:lnTo>
                  <a:lnTo>
                    <a:pt x="13093" y="1271"/>
                  </a:lnTo>
                  <a:lnTo>
                    <a:pt x="13117" y="1285"/>
                  </a:lnTo>
                  <a:lnTo>
                    <a:pt x="13141" y="1278"/>
                  </a:lnTo>
                  <a:lnTo>
                    <a:pt x="13152" y="1265"/>
                  </a:lnTo>
                  <a:lnTo>
                    <a:pt x="13152" y="1237"/>
                  </a:lnTo>
                  <a:lnTo>
                    <a:pt x="13141" y="1209"/>
                  </a:lnTo>
                  <a:lnTo>
                    <a:pt x="13188" y="1161"/>
                  </a:lnTo>
                  <a:lnTo>
                    <a:pt x="13212" y="1230"/>
                  </a:lnTo>
                  <a:lnTo>
                    <a:pt x="13223" y="1244"/>
                  </a:lnTo>
                  <a:lnTo>
                    <a:pt x="13247" y="1244"/>
                  </a:lnTo>
                  <a:lnTo>
                    <a:pt x="13282" y="1230"/>
                  </a:lnTo>
                  <a:lnTo>
                    <a:pt x="13306" y="1223"/>
                  </a:lnTo>
                  <a:lnTo>
                    <a:pt x="13436" y="1237"/>
                  </a:lnTo>
                  <a:lnTo>
                    <a:pt x="13460" y="1223"/>
                  </a:lnTo>
                  <a:lnTo>
                    <a:pt x="13495" y="1182"/>
                  </a:lnTo>
                  <a:lnTo>
                    <a:pt x="13519" y="1168"/>
                  </a:lnTo>
                  <a:lnTo>
                    <a:pt x="13543" y="1168"/>
                  </a:lnTo>
                  <a:lnTo>
                    <a:pt x="13649" y="1209"/>
                  </a:lnTo>
                  <a:lnTo>
                    <a:pt x="13696" y="1216"/>
                  </a:lnTo>
                  <a:lnTo>
                    <a:pt x="13720" y="1209"/>
                  </a:lnTo>
                  <a:lnTo>
                    <a:pt x="13744" y="1196"/>
                  </a:lnTo>
                  <a:lnTo>
                    <a:pt x="13744" y="1175"/>
                  </a:lnTo>
                  <a:lnTo>
                    <a:pt x="13756" y="1161"/>
                  </a:lnTo>
                  <a:lnTo>
                    <a:pt x="13767" y="1161"/>
                  </a:lnTo>
                  <a:lnTo>
                    <a:pt x="13803" y="1168"/>
                  </a:lnTo>
                  <a:lnTo>
                    <a:pt x="13850" y="1182"/>
                  </a:lnTo>
                  <a:lnTo>
                    <a:pt x="13886" y="1202"/>
                  </a:lnTo>
                  <a:lnTo>
                    <a:pt x="13886" y="1230"/>
                  </a:lnTo>
                  <a:lnTo>
                    <a:pt x="13874" y="1244"/>
                  </a:lnTo>
                  <a:lnTo>
                    <a:pt x="13874" y="1265"/>
                  </a:lnTo>
                  <a:lnTo>
                    <a:pt x="13897" y="1278"/>
                  </a:lnTo>
                  <a:lnTo>
                    <a:pt x="13933" y="1306"/>
                  </a:lnTo>
                  <a:lnTo>
                    <a:pt x="13957" y="1347"/>
                  </a:lnTo>
                  <a:lnTo>
                    <a:pt x="13992" y="1368"/>
                  </a:lnTo>
                  <a:lnTo>
                    <a:pt x="14004" y="1458"/>
                  </a:lnTo>
                  <a:lnTo>
                    <a:pt x="14004" y="1741"/>
                  </a:lnTo>
                  <a:lnTo>
                    <a:pt x="14016" y="2819"/>
                  </a:lnTo>
                  <a:lnTo>
                    <a:pt x="14063" y="2860"/>
                  </a:lnTo>
                  <a:lnTo>
                    <a:pt x="14039" y="2922"/>
                  </a:lnTo>
                  <a:lnTo>
                    <a:pt x="14028" y="2950"/>
                  </a:lnTo>
                  <a:lnTo>
                    <a:pt x="13637" y="3281"/>
                  </a:lnTo>
                  <a:lnTo>
                    <a:pt x="13578" y="3316"/>
                  </a:lnTo>
                  <a:lnTo>
                    <a:pt x="13389" y="3406"/>
                  </a:lnTo>
                  <a:lnTo>
                    <a:pt x="13330" y="3440"/>
                  </a:lnTo>
                  <a:lnTo>
                    <a:pt x="13271" y="3502"/>
                  </a:lnTo>
                  <a:lnTo>
                    <a:pt x="13223" y="3544"/>
                  </a:lnTo>
                  <a:lnTo>
                    <a:pt x="13176" y="3578"/>
                  </a:lnTo>
                  <a:lnTo>
                    <a:pt x="13141" y="3654"/>
                  </a:lnTo>
                  <a:lnTo>
                    <a:pt x="13129" y="3682"/>
                  </a:lnTo>
                  <a:lnTo>
                    <a:pt x="13129" y="3730"/>
                  </a:lnTo>
                  <a:lnTo>
                    <a:pt x="13117" y="3785"/>
                  </a:lnTo>
                  <a:lnTo>
                    <a:pt x="12916" y="3917"/>
                  </a:lnTo>
                  <a:lnTo>
                    <a:pt x="12537" y="4110"/>
                  </a:lnTo>
                  <a:lnTo>
                    <a:pt x="12431" y="4193"/>
                  </a:lnTo>
                  <a:lnTo>
                    <a:pt x="12289" y="4214"/>
                  </a:lnTo>
                  <a:lnTo>
                    <a:pt x="12242" y="4234"/>
                  </a:lnTo>
                  <a:lnTo>
                    <a:pt x="12218" y="4262"/>
                  </a:lnTo>
                  <a:lnTo>
                    <a:pt x="12194" y="4290"/>
                  </a:lnTo>
                  <a:lnTo>
                    <a:pt x="12159" y="4324"/>
                  </a:lnTo>
                  <a:lnTo>
                    <a:pt x="12088" y="4352"/>
                  </a:lnTo>
                  <a:lnTo>
                    <a:pt x="12005" y="4386"/>
                  </a:lnTo>
                  <a:lnTo>
                    <a:pt x="11804" y="4421"/>
                  </a:lnTo>
                  <a:lnTo>
                    <a:pt x="11721" y="4421"/>
                  </a:lnTo>
                  <a:lnTo>
                    <a:pt x="11674" y="4414"/>
                  </a:lnTo>
                  <a:lnTo>
                    <a:pt x="11615" y="4407"/>
                  </a:lnTo>
                  <a:lnTo>
                    <a:pt x="11568" y="4386"/>
                  </a:lnTo>
                  <a:lnTo>
                    <a:pt x="11532" y="4372"/>
                  </a:lnTo>
                  <a:lnTo>
                    <a:pt x="11473" y="4317"/>
                  </a:lnTo>
                  <a:lnTo>
                    <a:pt x="11390" y="4283"/>
                  </a:lnTo>
                  <a:lnTo>
                    <a:pt x="11307" y="4227"/>
                  </a:lnTo>
                  <a:lnTo>
                    <a:pt x="11248" y="4200"/>
                  </a:lnTo>
                  <a:lnTo>
                    <a:pt x="11130" y="4165"/>
                  </a:lnTo>
                  <a:lnTo>
                    <a:pt x="11083" y="4151"/>
                  </a:lnTo>
                  <a:lnTo>
                    <a:pt x="11059" y="4124"/>
                  </a:lnTo>
                  <a:lnTo>
                    <a:pt x="11035" y="4089"/>
                  </a:lnTo>
                  <a:lnTo>
                    <a:pt x="11035" y="4069"/>
                  </a:lnTo>
                  <a:lnTo>
                    <a:pt x="11059" y="4020"/>
                  </a:lnTo>
                  <a:lnTo>
                    <a:pt x="11047" y="3999"/>
                  </a:lnTo>
                  <a:lnTo>
                    <a:pt x="11012" y="3958"/>
                  </a:lnTo>
                  <a:lnTo>
                    <a:pt x="11000" y="3924"/>
                  </a:lnTo>
                  <a:lnTo>
                    <a:pt x="10988" y="3903"/>
                  </a:lnTo>
                  <a:lnTo>
                    <a:pt x="10941" y="3861"/>
                  </a:lnTo>
                  <a:lnTo>
                    <a:pt x="10917" y="3854"/>
                  </a:lnTo>
                  <a:lnTo>
                    <a:pt x="10882" y="3854"/>
                  </a:lnTo>
                  <a:lnTo>
                    <a:pt x="10846" y="3848"/>
                  </a:lnTo>
                  <a:lnTo>
                    <a:pt x="10834" y="3834"/>
                  </a:lnTo>
                  <a:lnTo>
                    <a:pt x="10822" y="3820"/>
                  </a:lnTo>
                  <a:lnTo>
                    <a:pt x="10787" y="3813"/>
                  </a:lnTo>
                  <a:lnTo>
                    <a:pt x="10740" y="3820"/>
                  </a:lnTo>
                  <a:lnTo>
                    <a:pt x="10681" y="3841"/>
                  </a:lnTo>
                  <a:lnTo>
                    <a:pt x="10633" y="3882"/>
                  </a:lnTo>
                  <a:lnTo>
                    <a:pt x="10574" y="3910"/>
                  </a:lnTo>
                  <a:lnTo>
                    <a:pt x="10491" y="3834"/>
                  </a:lnTo>
                  <a:lnTo>
                    <a:pt x="10491" y="3813"/>
                  </a:lnTo>
                  <a:lnTo>
                    <a:pt x="10397" y="3806"/>
                  </a:lnTo>
                  <a:lnTo>
                    <a:pt x="10349" y="3799"/>
                  </a:lnTo>
                  <a:lnTo>
                    <a:pt x="10231" y="3827"/>
                  </a:lnTo>
                  <a:lnTo>
                    <a:pt x="10172" y="3848"/>
                  </a:lnTo>
                  <a:lnTo>
                    <a:pt x="10066" y="3903"/>
                  </a:lnTo>
                  <a:lnTo>
                    <a:pt x="9746" y="4020"/>
                  </a:lnTo>
                  <a:lnTo>
                    <a:pt x="9652" y="4041"/>
                  </a:lnTo>
                  <a:lnTo>
                    <a:pt x="9522" y="4048"/>
                  </a:lnTo>
                  <a:lnTo>
                    <a:pt x="9474" y="4062"/>
                  </a:lnTo>
                  <a:lnTo>
                    <a:pt x="9297" y="4158"/>
                  </a:lnTo>
                  <a:lnTo>
                    <a:pt x="9261" y="4193"/>
                  </a:lnTo>
                  <a:lnTo>
                    <a:pt x="9250" y="4234"/>
                  </a:lnTo>
                  <a:lnTo>
                    <a:pt x="9238" y="4303"/>
                  </a:lnTo>
                  <a:lnTo>
                    <a:pt x="9226" y="4338"/>
                  </a:lnTo>
                  <a:lnTo>
                    <a:pt x="9202" y="4372"/>
                  </a:lnTo>
                  <a:lnTo>
                    <a:pt x="9155" y="4386"/>
                  </a:lnTo>
                  <a:lnTo>
                    <a:pt x="9108" y="4393"/>
                  </a:lnTo>
                  <a:lnTo>
                    <a:pt x="9048" y="4400"/>
                  </a:lnTo>
                  <a:lnTo>
                    <a:pt x="9025" y="4442"/>
                  </a:lnTo>
                  <a:lnTo>
                    <a:pt x="9013" y="4511"/>
                  </a:lnTo>
                  <a:lnTo>
                    <a:pt x="8989" y="4524"/>
                  </a:lnTo>
                  <a:lnTo>
                    <a:pt x="8954" y="4538"/>
                  </a:lnTo>
                  <a:lnTo>
                    <a:pt x="8918" y="4531"/>
                  </a:lnTo>
                  <a:lnTo>
                    <a:pt x="8883" y="4511"/>
                  </a:lnTo>
                  <a:lnTo>
                    <a:pt x="8859" y="4511"/>
                  </a:lnTo>
                  <a:lnTo>
                    <a:pt x="8836" y="4559"/>
                  </a:lnTo>
                  <a:lnTo>
                    <a:pt x="8836" y="4593"/>
                  </a:lnTo>
                  <a:lnTo>
                    <a:pt x="8847" y="4635"/>
                  </a:lnTo>
                  <a:lnTo>
                    <a:pt x="8859" y="4669"/>
                  </a:lnTo>
                  <a:lnTo>
                    <a:pt x="8824" y="4690"/>
                  </a:lnTo>
                  <a:lnTo>
                    <a:pt x="8705" y="4711"/>
                  </a:lnTo>
                  <a:lnTo>
                    <a:pt x="8670" y="4732"/>
                  </a:lnTo>
                  <a:lnTo>
                    <a:pt x="8599" y="4821"/>
                  </a:lnTo>
                  <a:lnTo>
                    <a:pt x="8575" y="4842"/>
                  </a:lnTo>
                  <a:lnTo>
                    <a:pt x="8315" y="4849"/>
                  </a:lnTo>
                  <a:lnTo>
                    <a:pt x="8244" y="4863"/>
                  </a:lnTo>
                  <a:lnTo>
                    <a:pt x="8079" y="4897"/>
                  </a:lnTo>
                  <a:lnTo>
                    <a:pt x="8043" y="4911"/>
                  </a:lnTo>
                  <a:lnTo>
                    <a:pt x="8020" y="4932"/>
                  </a:lnTo>
                  <a:lnTo>
                    <a:pt x="8008" y="4959"/>
                  </a:lnTo>
                  <a:lnTo>
                    <a:pt x="7996" y="4980"/>
                  </a:lnTo>
                  <a:lnTo>
                    <a:pt x="7960" y="4994"/>
                  </a:lnTo>
                  <a:lnTo>
                    <a:pt x="7807" y="5001"/>
                  </a:lnTo>
                  <a:lnTo>
                    <a:pt x="7085" y="4566"/>
                  </a:lnTo>
                  <a:lnTo>
                    <a:pt x="6967" y="4511"/>
                  </a:lnTo>
                  <a:lnTo>
                    <a:pt x="6849" y="4442"/>
                  </a:lnTo>
                  <a:lnTo>
                    <a:pt x="6825" y="4407"/>
                  </a:lnTo>
                  <a:lnTo>
                    <a:pt x="6790" y="4372"/>
                  </a:lnTo>
                  <a:lnTo>
                    <a:pt x="6730" y="4317"/>
                  </a:lnTo>
                  <a:lnTo>
                    <a:pt x="6683" y="4290"/>
                  </a:lnTo>
                  <a:lnTo>
                    <a:pt x="6612" y="4283"/>
                  </a:lnTo>
                  <a:lnTo>
                    <a:pt x="6553" y="4290"/>
                  </a:lnTo>
                  <a:lnTo>
                    <a:pt x="6506" y="4296"/>
                  </a:lnTo>
                  <a:lnTo>
                    <a:pt x="6458" y="4303"/>
                  </a:lnTo>
                  <a:lnTo>
                    <a:pt x="6411" y="4296"/>
                  </a:lnTo>
                  <a:lnTo>
                    <a:pt x="6245" y="4186"/>
                  </a:lnTo>
                  <a:lnTo>
                    <a:pt x="6175" y="4158"/>
                  </a:lnTo>
                  <a:lnTo>
                    <a:pt x="6139" y="4124"/>
                  </a:lnTo>
                  <a:lnTo>
                    <a:pt x="6092" y="4069"/>
                  </a:lnTo>
                  <a:lnTo>
                    <a:pt x="6080" y="4048"/>
                  </a:lnTo>
                  <a:lnTo>
                    <a:pt x="6080" y="4027"/>
                  </a:lnTo>
                  <a:lnTo>
                    <a:pt x="6080" y="3999"/>
                  </a:lnTo>
                  <a:lnTo>
                    <a:pt x="6068" y="3979"/>
                  </a:lnTo>
                  <a:lnTo>
                    <a:pt x="6044" y="3972"/>
                  </a:lnTo>
                  <a:lnTo>
                    <a:pt x="5985" y="3972"/>
                  </a:lnTo>
                  <a:lnTo>
                    <a:pt x="5973" y="3958"/>
                  </a:lnTo>
                  <a:lnTo>
                    <a:pt x="5985" y="3937"/>
                  </a:lnTo>
                  <a:lnTo>
                    <a:pt x="5973" y="3910"/>
                  </a:lnTo>
                  <a:lnTo>
                    <a:pt x="5962" y="3896"/>
                  </a:lnTo>
                  <a:lnTo>
                    <a:pt x="5938" y="3889"/>
                  </a:lnTo>
                  <a:lnTo>
                    <a:pt x="5914" y="3903"/>
                  </a:lnTo>
                  <a:lnTo>
                    <a:pt x="5903" y="3917"/>
                  </a:lnTo>
                  <a:lnTo>
                    <a:pt x="5903" y="3951"/>
                  </a:lnTo>
                  <a:lnTo>
                    <a:pt x="5891" y="3972"/>
                  </a:lnTo>
                  <a:lnTo>
                    <a:pt x="5867" y="3993"/>
                  </a:lnTo>
                  <a:lnTo>
                    <a:pt x="5820" y="3999"/>
                  </a:lnTo>
                  <a:lnTo>
                    <a:pt x="5772" y="3999"/>
                  </a:lnTo>
                  <a:lnTo>
                    <a:pt x="5761" y="3979"/>
                  </a:lnTo>
                  <a:lnTo>
                    <a:pt x="5784" y="3951"/>
                  </a:lnTo>
                  <a:lnTo>
                    <a:pt x="5820" y="3924"/>
                  </a:lnTo>
                  <a:lnTo>
                    <a:pt x="5843" y="3889"/>
                  </a:lnTo>
                  <a:lnTo>
                    <a:pt x="5891" y="3848"/>
                  </a:lnTo>
                  <a:lnTo>
                    <a:pt x="5903" y="3827"/>
                  </a:lnTo>
                  <a:lnTo>
                    <a:pt x="5962" y="3772"/>
                  </a:lnTo>
                  <a:lnTo>
                    <a:pt x="5950" y="3744"/>
                  </a:lnTo>
                  <a:lnTo>
                    <a:pt x="5962" y="3689"/>
                  </a:lnTo>
                  <a:lnTo>
                    <a:pt x="5962" y="3668"/>
                  </a:lnTo>
                  <a:lnTo>
                    <a:pt x="5950" y="3647"/>
                  </a:lnTo>
                  <a:lnTo>
                    <a:pt x="5914" y="3627"/>
                  </a:lnTo>
                  <a:lnTo>
                    <a:pt x="5737" y="3385"/>
                  </a:lnTo>
                  <a:lnTo>
                    <a:pt x="5713" y="3323"/>
                  </a:lnTo>
                  <a:lnTo>
                    <a:pt x="5690" y="3267"/>
                  </a:lnTo>
                  <a:lnTo>
                    <a:pt x="5642" y="3219"/>
                  </a:lnTo>
                  <a:lnTo>
                    <a:pt x="5560" y="3109"/>
                  </a:lnTo>
                  <a:lnTo>
                    <a:pt x="5536" y="3033"/>
                  </a:lnTo>
                  <a:lnTo>
                    <a:pt x="5500" y="2991"/>
                  </a:lnTo>
                  <a:lnTo>
                    <a:pt x="5394" y="2915"/>
                  </a:lnTo>
                  <a:lnTo>
                    <a:pt x="5370" y="2867"/>
                  </a:lnTo>
                  <a:lnTo>
                    <a:pt x="5358" y="2805"/>
                  </a:lnTo>
                  <a:lnTo>
                    <a:pt x="5335" y="2618"/>
                  </a:lnTo>
                  <a:lnTo>
                    <a:pt x="5276" y="2611"/>
                  </a:lnTo>
                  <a:lnTo>
                    <a:pt x="5169" y="2660"/>
                  </a:lnTo>
                  <a:lnTo>
                    <a:pt x="5039" y="2687"/>
                  </a:lnTo>
                  <a:lnTo>
                    <a:pt x="4968" y="2736"/>
                  </a:lnTo>
                  <a:lnTo>
                    <a:pt x="4921" y="2743"/>
                  </a:lnTo>
                  <a:lnTo>
                    <a:pt x="4850" y="2749"/>
                  </a:lnTo>
                  <a:lnTo>
                    <a:pt x="4791" y="2722"/>
                  </a:lnTo>
                  <a:lnTo>
                    <a:pt x="4708" y="2687"/>
                  </a:lnTo>
                  <a:lnTo>
                    <a:pt x="4637" y="2646"/>
                  </a:lnTo>
                  <a:lnTo>
                    <a:pt x="4460" y="2563"/>
                  </a:lnTo>
                  <a:lnTo>
                    <a:pt x="4140" y="2466"/>
                  </a:lnTo>
                  <a:lnTo>
                    <a:pt x="3951" y="2425"/>
                  </a:lnTo>
                  <a:lnTo>
                    <a:pt x="3821" y="2383"/>
                  </a:lnTo>
                  <a:lnTo>
                    <a:pt x="3726" y="2349"/>
                  </a:lnTo>
                  <a:lnTo>
                    <a:pt x="3573" y="2259"/>
                  </a:lnTo>
                  <a:lnTo>
                    <a:pt x="3513" y="2211"/>
                  </a:lnTo>
                  <a:lnTo>
                    <a:pt x="3478" y="2204"/>
                  </a:lnTo>
                  <a:lnTo>
                    <a:pt x="3454" y="2204"/>
                  </a:lnTo>
                  <a:lnTo>
                    <a:pt x="3419" y="2211"/>
                  </a:lnTo>
                  <a:lnTo>
                    <a:pt x="3064" y="2204"/>
                  </a:lnTo>
                  <a:lnTo>
                    <a:pt x="2922" y="2211"/>
                  </a:lnTo>
                  <a:lnTo>
                    <a:pt x="2875" y="2204"/>
                  </a:lnTo>
                  <a:lnTo>
                    <a:pt x="2828" y="2211"/>
                  </a:lnTo>
                  <a:lnTo>
                    <a:pt x="2792" y="2218"/>
                  </a:lnTo>
                  <a:lnTo>
                    <a:pt x="2745" y="2231"/>
                  </a:lnTo>
                  <a:lnTo>
                    <a:pt x="2709" y="2238"/>
                  </a:lnTo>
                  <a:lnTo>
                    <a:pt x="2650" y="2245"/>
                  </a:lnTo>
                  <a:lnTo>
                    <a:pt x="2591" y="2238"/>
                  </a:lnTo>
                  <a:lnTo>
                    <a:pt x="2532" y="2231"/>
                  </a:lnTo>
                  <a:lnTo>
                    <a:pt x="2414" y="2197"/>
                  </a:lnTo>
                  <a:lnTo>
                    <a:pt x="2153" y="2162"/>
                  </a:lnTo>
                  <a:lnTo>
                    <a:pt x="2082" y="2149"/>
                  </a:lnTo>
                  <a:lnTo>
                    <a:pt x="1929" y="2128"/>
                  </a:lnTo>
                  <a:lnTo>
                    <a:pt x="1881" y="2114"/>
                  </a:lnTo>
                  <a:lnTo>
                    <a:pt x="1846" y="2100"/>
                  </a:lnTo>
                  <a:lnTo>
                    <a:pt x="1787" y="2066"/>
                  </a:lnTo>
                  <a:lnTo>
                    <a:pt x="1728" y="2045"/>
                  </a:lnTo>
                  <a:lnTo>
                    <a:pt x="1574" y="2031"/>
                  </a:lnTo>
                  <a:lnTo>
                    <a:pt x="1503" y="2031"/>
                  </a:lnTo>
                  <a:lnTo>
                    <a:pt x="1467" y="2024"/>
                  </a:lnTo>
                  <a:lnTo>
                    <a:pt x="1396" y="2024"/>
                  </a:lnTo>
                  <a:lnTo>
                    <a:pt x="1325" y="2017"/>
                  </a:lnTo>
                  <a:lnTo>
                    <a:pt x="1184" y="1990"/>
                  </a:lnTo>
                  <a:lnTo>
                    <a:pt x="1018" y="1969"/>
                  </a:lnTo>
                  <a:lnTo>
                    <a:pt x="793" y="1948"/>
                  </a:lnTo>
                  <a:lnTo>
                    <a:pt x="722" y="1935"/>
                  </a:lnTo>
                  <a:lnTo>
                    <a:pt x="675" y="1914"/>
                  </a:lnTo>
                  <a:lnTo>
                    <a:pt x="592" y="1865"/>
                  </a:lnTo>
                  <a:lnTo>
                    <a:pt x="427" y="1796"/>
                  </a:lnTo>
                  <a:lnTo>
                    <a:pt x="415" y="1748"/>
                  </a:lnTo>
                  <a:lnTo>
                    <a:pt x="308" y="1693"/>
                  </a:lnTo>
                  <a:lnTo>
                    <a:pt x="155" y="1638"/>
                  </a:lnTo>
                  <a:lnTo>
                    <a:pt x="119" y="1617"/>
                  </a:lnTo>
                  <a:lnTo>
                    <a:pt x="25" y="1582"/>
                  </a:lnTo>
                  <a:lnTo>
                    <a:pt x="1" y="1548"/>
                  </a:lnTo>
                  <a:lnTo>
                    <a:pt x="1" y="1534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19" name="Google Shape;615;p22">
              <a:extLst>
                <a:ext uri="{FF2B5EF4-FFF2-40B4-BE49-F238E27FC236}">
                  <a16:creationId xmlns:a16="http://schemas.microsoft.com/office/drawing/2014/main" id="{52ADAE02-07E2-B871-F94B-6FEA9FAC0535}"/>
                </a:ext>
              </a:extLst>
            </p:cNvPr>
            <p:cNvSpPr/>
            <p:nvPr/>
          </p:nvSpPr>
          <p:spPr>
            <a:xfrm flipH="1">
              <a:off x="5045781" y="2970296"/>
              <a:ext cx="938914" cy="610318"/>
            </a:xfrm>
            <a:custGeom>
              <a:avLst/>
              <a:gdLst/>
              <a:ahLst/>
              <a:cxnLst/>
              <a:rect l="l" t="t" r="r" b="b"/>
              <a:pathLst>
                <a:path w="15423" h="6403" extrusionOk="0">
                  <a:moveTo>
                    <a:pt x="83" y="6195"/>
                  </a:moveTo>
                  <a:lnTo>
                    <a:pt x="107" y="6140"/>
                  </a:lnTo>
                  <a:lnTo>
                    <a:pt x="36" y="6057"/>
                  </a:lnTo>
                  <a:lnTo>
                    <a:pt x="36" y="6009"/>
                  </a:lnTo>
                  <a:lnTo>
                    <a:pt x="71" y="5953"/>
                  </a:lnTo>
                  <a:lnTo>
                    <a:pt x="107" y="5905"/>
                  </a:lnTo>
                  <a:lnTo>
                    <a:pt x="142" y="5884"/>
                  </a:lnTo>
                  <a:lnTo>
                    <a:pt x="190" y="5864"/>
                  </a:lnTo>
                  <a:lnTo>
                    <a:pt x="225" y="5836"/>
                  </a:lnTo>
                  <a:lnTo>
                    <a:pt x="237" y="5808"/>
                  </a:lnTo>
                  <a:lnTo>
                    <a:pt x="213" y="5719"/>
                  </a:lnTo>
                  <a:lnTo>
                    <a:pt x="225" y="5670"/>
                  </a:lnTo>
                  <a:lnTo>
                    <a:pt x="261" y="5622"/>
                  </a:lnTo>
                  <a:lnTo>
                    <a:pt x="343" y="5539"/>
                  </a:lnTo>
                  <a:lnTo>
                    <a:pt x="379" y="5491"/>
                  </a:lnTo>
                  <a:lnTo>
                    <a:pt x="402" y="5449"/>
                  </a:lnTo>
                  <a:lnTo>
                    <a:pt x="402" y="5353"/>
                  </a:lnTo>
                  <a:lnTo>
                    <a:pt x="414" y="5304"/>
                  </a:lnTo>
                  <a:lnTo>
                    <a:pt x="734" y="4793"/>
                  </a:lnTo>
                  <a:lnTo>
                    <a:pt x="805" y="4717"/>
                  </a:lnTo>
                  <a:lnTo>
                    <a:pt x="816" y="4690"/>
                  </a:lnTo>
                  <a:lnTo>
                    <a:pt x="828" y="4676"/>
                  </a:lnTo>
                  <a:lnTo>
                    <a:pt x="899" y="4648"/>
                  </a:lnTo>
                  <a:lnTo>
                    <a:pt x="935" y="4614"/>
                  </a:lnTo>
                  <a:lnTo>
                    <a:pt x="958" y="4600"/>
                  </a:lnTo>
                  <a:lnTo>
                    <a:pt x="994" y="4579"/>
                  </a:lnTo>
                  <a:lnTo>
                    <a:pt x="994" y="4544"/>
                  </a:lnTo>
                  <a:lnTo>
                    <a:pt x="935" y="4503"/>
                  </a:lnTo>
                  <a:lnTo>
                    <a:pt x="923" y="4482"/>
                  </a:lnTo>
                  <a:lnTo>
                    <a:pt x="911" y="4448"/>
                  </a:lnTo>
                  <a:lnTo>
                    <a:pt x="923" y="4323"/>
                  </a:lnTo>
                  <a:lnTo>
                    <a:pt x="946" y="4289"/>
                  </a:lnTo>
                  <a:lnTo>
                    <a:pt x="1006" y="4268"/>
                  </a:lnTo>
                  <a:lnTo>
                    <a:pt x="1077" y="4261"/>
                  </a:lnTo>
                  <a:lnTo>
                    <a:pt x="1124" y="4241"/>
                  </a:lnTo>
                  <a:lnTo>
                    <a:pt x="1159" y="4213"/>
                  </a:lnTo>
                  <a:lnTo>
                    <a:pt x="1230" y="4116"/>
                  </a:lnTo>
                  <a:lnTo>
                    <a:pt x="1254" y="4047"/>
                  </a:lnTo>
                  <a:lnTo>
                    <a:pt x="1313" y="3964"/>
                  </a:lnTo>
                  <a:lnTo>
                    <a:pt x="1313" y="3923"/>
                  </a:lnTo>
                  <a:lnTo>
                    <a:pt x="1266" y="3888"/>
                  </a:lnTo>
                  <a:lnTo>
                    <a:pt x="1195" y="3847"/>
                  </a:lnTo>
                  <a:lnTo>
                    <a:pt x="1148" y="3805"/>
                  </a:lnTo>
                  <a:lnTo>
                    <a:pt x="1171" y="3757"/>
                  </a:lnTo>
                  <a:lnTo>
                    <a:pt x="1195" y="3736"/>
                  </a:lnTo>
                  <a:lnTo>
                    <a:pt x="1195" y="3695"/>
                  </a:lnTo>
                  <a:lnTo>
                    <a:pt x="1207" y="3674"/>
                  </a:lnTo>
                  <a:lnTo>
                    <a:pt x="1242" y="3660"/>
                  </a:lnTo>
                  <a:lnTo>
                    <a:pt x="1372" y="3612"/>
                  </a:lnTo>
                  <a:lnTo>
                    <a:pt x="1502" y="3584"/>
                  </a:lnTo>
                  <a:lnTo>
                    <a:pt x="1538" y="3571"/>
                  </a:lnTo>
                  <a:lnTo>
                    <a:pt x="1609" y="3529"/>
                  </a:lnTo>
                  <a:lnTo>
                    <a:pt x="1656" y="3515"/>
                  </a:lnTo>
                  <a:lnTo>
                    <a:pt x="1692" y="3509"/>
                  </a:lnTo>
                  <a:lnTo>
                    <a:pt x="1727" y="3495"/>
                  </a:lnTo>
                  <a:lnTo>
                    <a:pt x="1751" y="3467"/>
                  </a:lnTo>
                  <a:lnTo>
                    <a:pt x="1763" y="3439"/>
                  </a:lnTo>
                  <a:lnTo>
                    <a:pt x="1786" y="3412"/>
                  </a:lnTo>
                  <a:lnTo>
                    <a:pt x="1822" y="3398"/>
                  </a:lnTo>
                  <a:lnTo>
                    <a:pt x="1904" y="3370"/>
                  </a:lnTo>
                  <a:lnTo>
                    <a:pt x="1940" y="3357"/>
                  </a:lnTo>
                  <a:lnTo>
                    <a:pt x="1964" y="3329"/>
                  </a:lnTo>
                  <a:lnTo>
                    <a:pt x="1987" y="3308"/>
                  </a:lnTo>
                  <a:lnTo>
                    <a:pt x="2011" y="3288"/>
                  </a:lnTo>
                  <a:lnTo>
                    <a:pt x="2058" y="3281"/>
                  </a:lnTo>
                  <a:lnTo>
                    <a:pt x="2082" y="3267"/>
                  </a:lnTo>
                  <a:lnTo>
                    <a:pt x="2141" y="3225"/>
                  </a:lnTo>
                  <a:lnTo>
                    <a:pt x="2153" y="3205"/>
                  </a:lnTo>
                  <a:lnTo>
                    <a:pt x="2165" y="3191"/>
                  </a:lnTo>
                  <a:lnTo>
                    <a:pt x="2247" y="3170"/>
                  </a:lnTo>
                  <a:lnTo>
                    <a:pt x="2283" y="3156"/>
                  </a:lnTo>
                  <a:lnTo>
                    <a:pt x="2295" y="3136"/>
                  </a:lnTo>
                  <a:lnTo>
                    <a:pt x="2318" y="3094"/>
                  </a:lnTo>
                  <a:lnTo>
                    <a:pt x="2342" y="3080"/>
                  </a:lnTo>
                  <a:lnTo>
                    <a:pt x="2389" y="3046"/>
                  </a:lnTo>
                  <a:lnTo>
                    <a:pt x="2460" y="3032"/>
                  </a:lnTo>
                  <a:lnTo>
                    <a:pt x="2638" y="3032"/>
                  </a:lnTo>
                  <a:lnTo>
                    <a:pt x="2685" y="3011"/>
                  </a:lnTo>
                  <a:lnTo>
                    <a:pt x="2709" y="2963"/>
                  </a:lnTo>
                  <a:lnTo>
                    <a:pt x="2721" y="2859"/>
                  </a:lnTo>
                  <a:lnTo>
                    <a:pt x="2756" y="2825"/>
                  </a:lnTo>
                  <a:lnTo>
                    <a:pt x="2803" y="2770"/>
                  </a:lnTo>
                  <a:lnTo>
                    <a:pt x="2874" y="2742"/>
                  </a:lnTo>
                  <a:lnTo>
                    <a:pt x="2945" y="2749"/>
                  </a:lnTo>
                  <a:lnTo>
                    <a:pt x="3028" y="2763"/>
                  </a:lnTo>
                  <a:lnTo>
                    <a:pt x="3123" y="2756"/>
                  </a:lnTo>
                  <a:lnTo>
                    <a:pt x="3276" y="2707"/>
                  </a:lnTo>
                  <a:lnTo>
                    <a:pt x="3324" y="2680"/>
                  </a:lnTo>
                  <a:lnTo>
                    <a:pt x="3347" y="2673"/>
                  </a:lnTo>
                  <a:lnTo>
                    <a:pt x="3430" y="2694"/>
                  </a:lnTo>
                  <a:lnTo>
                    <a:pt x="3466" y="2700"/>
                  </a:lnTo>
                  <a:lnTo>
                    <a:pt x="3548" y="2694"/>
                  </a:lnTo>
                  <a:lnTo>
                    <a:pt x="3631" y="2707"/>
                  </a:lnTo>
                  <a:lnTo>
                    <a:pt x="3667" y="2735"/>
                  </a:lnTo>
                  <a:lnTo>
                    <a:pt x="3702" y="2763"/>
                  </a:lnTo>
                  <a:lnTo>
                    <a:pt x="3749" y="2790"/>
                  </a:lnTo>
                  <a:lnTo>
                    <a:pt x="3749" y="2638"/>
                  </a:lnTo>
                  <a:lnTo>
                    <a:pt x="3690" y="2576"/>
                  </a:lnTo>
                  <a:lnTo>
                    <a:pt x="3596" y="2521"/>
                  </a:lnTo>
                  <a:lnTo>
                    <a:pt x="3430" y="2438"/>
                  </a:lnTo>
                  <a:lnTo>
                    <a:pt x="3265" y="2348"/>
                  </a:lnTo>
                  <a:lnTo>
                    <a:pt x="3099" y="2258"/>
                  </a:lnTo>
                  <a:lnTo>
                    <a:pt x="2933" y="2169"/>
                  </a:lnTo>
                  <a:lnTo>
                    <a:pt x="2768" y="2079"/>
                  </a:lnTo>
                  <a:lnTo>
                    <a:pt x="2614" y="1996"/>
                  </a:lnTo>
                  <a:lnTo>
                    <a:pt x="2449" y="1906"/>
                  </a:lnTo>
                  <a:lnTo>
                    <a:pt x="2283" y="1816"/>
                  </a:lnTo>
                  <a:lnTo>
                    <a:pt x="2212" y="1775"/>
                  </a:lnTo>
                  <a:lnTo>
                    <a:pt x="2165" y="1761"/>
                  </a:lnTo>
                  <a:lnTo>
                    <a:pt x="2082" y="1754"/>
                  </a:lnTo>
                  <a:lnTo>
                    <a:pt x="2046" y="1747"/>
                  </a:lnTo>
                  <a:lnTo>
                    <a:pt x="1999" y="1727"/>
                  </a:lnTo>
                  <a:lnTo>
                    <a:pt x="1763" y="1554"/>
                  </a:lnTo>
                  <a:lnTo>
                    <a:pt x="1668" y="1464"/>
                  </a:lnTo>
                  <a:lnTo>
                    <a:pt x="1644" y="1368"/>
                  </a:lnTo>
                  <a:lnTo>
                    <a:pt x="1774" y="1292"/>
                  </a:lnTo>
                  <a:lnTo>
                    <a:pt x="1916" y="1257"/>
                  </a:lnTo>
                  <a:lnTo>
                    <a:pt x="1975" y="1236"/>
                  </a:lnTo>
                  <a:lnTo>
                    <a:pt x="2023" y="1195"/>
                  </a:lnTo>
                  <a:lnTo>
                    <a:pt x="2283" y="801"/>
                  </a:lnTo>
                  <a:lnTo>
                    <a:pt x="2389" y="718"/>
                  </a:lnTo>
                  <a:lnTo>
                    <a:pt x="2531" y="677"/>
                  </a:lnTo>
                  <a:lnTo>
                    <a:pt x="2614" y="684"/>
                  </a:lnTo>
                  <a:lnTo>
                    <a:pt x="2685" y="691"/>
                  </a:lnTo>
                  <a:lnTo>
                    <a:pt x="2756" y="691"/>
                  </a:lnTo>
                  <a:lnTo>
                    <a:pt x="2827" y="663"/>
                  </a:lnTo>
                  <a:lnTo>
                    <a:pt x="2898" y="622"/>
                  </a:lnTo>
                  <a:lnTo>
                    <a:pt x="2922" y="566"/>
                  </a:lnTo>
                  <a:lnTo>
                    <a:pt x="2945" y="456"/>
                  </a:lnTo>
                  <a:lnTo>
                    <a:pt x="2981" y="401"/>
                  </a:lnTo>
                  <a:lnTo>
                    <a:pt x="3134" y="249"/>
                  </a:lnTo>
                  <a:lnTo>
                    <a:pt x="3146" y="200"/>
                  </a:lnTo>
                  <a:lnTo>
                    <a:pt x="3158" y="62"/>
                  </a:lnTo>
                  <a:lnTo>
                    <a:pt x="3194" y="7"/>
                  </a:lnTo>
                  <a:lnTo>
                    <a:pt x="3217" y="0"/>
                  </a:lnTo>
                  <a:lnTo>
                    <a:pt x="3217" y="0"/>
                  </a:lnTo>
                  <a:lnTo>
                    <a:pt x="3229" y="0"/>
                  </a:lnTo>
                  <a:lnTo>
                    <a:pt x="3288" y="14"/>
                  </a:lnTo>
                  <a:lnTo>
                    <a:pt x="3347" y="42"/>
                  </a:lnTo>
                  <a:lnTo>
                    <a:pt x="3525" y="187"/>
                  </a:lnTo>
                  <a:lnTo>
                    <a:pt x="3690" y="256"/>
                  </a:lnTo>
                  <a:lnTo>
                    <a:pt x="3832" y="263"/>
                  </a:lnTo>
                  <a:lnTo>
                    <a:pt x="3974" y="228"/>
                  </a:lnTo>
                  <a:lnTo>
                    <a:pt x="4116" y="180"/>
                  </a:lnTo>
                  <a:lnTo>
                    <a:pt x="4211" y="214"/>
                  </a:lnTo>
                  <a:lnTo>
                    <a:pt x="4258" y="235"/>
                  </a:lnTo>
                  <a:lnTo>
                    <a:pt x="4305" y="228"/>
                  </a:lnTo>
                  <a:lnTo>
                    <a:pt x="4329" y="200"/>
                  </a:lnTo>
                  <a:lnTo>
                    <a:pt x="4341" y="124"/>
                  </a:lnTo>
                  <a:lnTo>
                    <a:pt x="4353" y="90"/>
                  </a:lnTo>
                  <a:lnTo>
                    <a:pt x="4435" y="173"/>
                  </a:lnTo>
                  <a:lnTo>
                    <a:pt x="4495" y="187"/>
                  </a:lnTo>
                  <a:lnTo>
                    <a:pt x="4566" y="152"/>
                  </a:lnTo>
                  <a:lnTo>
                    <a:pt x="4625" y="97"/>
                  </a:lnTo>
                  <a:lnTo>
                    <a:pt x="4660" y="76"/>
                  </a:lnTo>
                  <a:lnTo>
                    <a:pt x="4707" y="83"/>
                  </a:lnTo>
                  <a:lnTo>
                    <a:pt x="4743" y="111"/>
                  </a:lnTo>
                  <a:lnTo>
                    <a:pt x="4778" y="166"/>
                  </a:lnTo>
                  <a:lnTo>
                    <a:pt x="4814" y="187"/>
                  </a:lnTo>
                  <a:lnTo>
                    <a:pt x="4897" y="249"/>
                  </a:lnTo>
                  <a:lnTo>
                    <a:pt x="4956" y="263"/>
                  </a:lnTo>
                  <a:lnTo>
                    <a:pt x="5003" y="263"/>
                  </a:lnTo>
                  <a:lnTo>
                    <a:pt x="5027" y="242"/>
                  </a:lnTo>
                  <a:lnTo>
                    <a:pt x="5015" y="221"/>
                  </a:lnTo>
                  <a:lnTo>
                    <a:pt x="4991" y="200"/>
                  </a:lnTo>
                  <a:lnTo>
                    <a:pt x="4979" y="173"/>
                  </a:lnTo>
                  <a:lnTo>
                    <a:pt x="5027" y="145"/>
                  </a:lnTo>
                  <a:lnTo>
                    <a:pt x="5110" y="166"/>
                  </a:lnTo>
                  <a:lnTo>
                    <a:pt x="5263" y="214"/>
                  </a:lnTo>
                  <a:lnTo>
                    <a:pt x="5299" y="180"/>
                  </a:lnTo>
                  <a:lnTo>
                    <a:pt x="5299" y="131"/>
                  </a:lnTo>
                  <a:lnTo>
                    <a:pt x="5322" y="83"/>
                  </a:lnTo>
                  <a:lnTo>
                    <a:pt x="5417" y="62"/>
                  </a:lnTo>
                  <a:lnTo>
                    <a:pt x="5583" y="42"/>
                  </a:lnTo>
                  <a:lnTo>
                    <a:pt x="5665" y="42"/>
                  </a:lnTo>
                  <a:lnTo>
                    <a:pt x="5713" y="62"/>
                  </a:lnTo>
                  <a:lnTo>
                    <a:pt x="5713" y="97"/>
                  </a:lnTo>
                  <a:lnTo>
                    <a:pt x="5665" y="131"/>
                  </a:lnTo>
                  <a:lnTo>
                    <a:pt x="5642" y="159"/>
                  </a:lnTo>
                  <a:lnTo>
                    <a:pt x="5689" y="187"/>
                  </a:lnTo>
                  <a:lnTo>
                    <a:pt x="5713" y="221"/>
                  </a:lnTo>
                  <a:lnTo>
                    <a:pt x="5725" y="256"/>
                  </a:lnTo>
                  <a:lnTo>
                    <a:pt x="5760" y="269"/>
                  </a:lnTo>
                  <a:lnTo>
                    <a:pt x="5926" y="276"/>
                  </a:lnTo>
                  <a:lnTo>
                    <a:pt x="6008" y="283"/>
                  </a:lnTo>
                  <a:lnTo>
                    <a:pt x="6032" y="311"/>
                  </a:lnTo>
                  <a:lnTo>
                    <a:pt x="6020" y="339"/>
                  </a:lnTo>
                  <a:lnTo>
                    <a:pt x="5985" y="373"/>
                  </a:lnTo>
                  <a:lnTo>
                    <a:pt x="6008" y="366"/>
                  </a:lnTo>
                  <a:lnTo>
                    <a:pt x="6056" y="380"/>
                  </a:lnTo>
                  <a:lnTo>
                    <a:pt x="6091" y="394"/>
                  </a:lnTo>
                  <a:lnTo>
                    <a:pt x="6115" y="421"/>
                  </a:lnTo>
                  <a:lnTo>
                    <a:pt x="6139" y="421"/>
                  </a:lnTo>
                  <a:lnTo>
                    <a:pt x="6174" y="428"/>
                  </a:lnTo>
                  <a:lnTo>
                    <a:pt x="6233" y="435"/>
                  </a:lnTo>
                  <a:lnTo>
                    <a:pt x="6292" y="463"/>
                  </a:lnTo>
                  <a:lnTo>
                    <a:pt x="6340" y="497"/>
                  </a:lnTo>
                  <a:lnTo>
                    <a:pt x="6363" y="532"/>
                  </a:lnTo>
                  <a:lnTo>
                    <a:pt x="6387" y="546"/>
                  </a:lnTo>
                  <a:lnTo>
                    <a:pt x="6434" y="532"/>
                  </a:lnTo>
                  <a:lnTo>
                    <a:pt x="6470" y="518"/>
                  </a:lnTo>
                  <a:lnTo>
                    <a:pt x="6517" y="518"/>
                  </a:lnTo>
                  <a:lnTo>
                    <a:pt x="6552" y="532"/>
                  </a:lnTo>
                  <a:lnTo>
                    <a:pt x="6588" y="553"/>
                  </a:lnTo>
                  <a:lnTo>
                    <a:pt x="6647" y="566"/>
                  </a:lnTo>
                  <a:lnTo>
                    <a:pt x="6765" y="573"/>
                  </a:lnTo>
                  <a:lnTo>
                    <a:pt x="6824" y="566"/>
                  </a:lnTo>
                  <a:lnTo>
                    <a:pt x="6884" y="546"/>
                  </a:lnTo>
                  <a:lnTo>
                    <a:pt x="6931" y="539"/>
                  </a:lnTo>
                  <a:lnTo>
                    <a:pt x="7014" y="580"/>
                  </a:lnTo>
                  <a:lnTo>
                    <a:pt x="7096" y="587"/>
                  </a:lnTo>
                  <a:lnTo>
                    <a:pt x="7132" y="594"/>
                  </a:lnTo>
                  <a:lnTo>
                    <a:pt x="7132" y="622"/>
                  </a:lnTo>
                  <a:lnTo>
                    <a:pt x="7132" y="649"/>
                  </a:lnTo>
                  <a:lnTo>
                    <a:pt x="7144" y="677"/>
                  </a:lnTo>
                  <a:lnTo>
                    <a:pt x="7191" y="684"/>
                  </a:lnTo>
                  <a:lnTo>
                    <a:pt x="7238" y="684"/>
                  </a:lnTo>
                  <a:lnTo>
                    <a:pt x="7309" y="677"/>
                  </a:lnTo>
                  <a:lnTo>
                    <a:pt x="7357" y="670"/>
                  </a:lnTo>
                  <a:lnTo>
                    <a:pt x="7404" y="698"/>
                  </a:lnTo>
                  <a:lnTo>
                    <a:pt x="7380" y="739"/>
                  </a:lnTo>
                  <a:lnTo>
                    <a:pt x="7380" y="781"/>
                  </a:lnTo>
                  <a:lnTo>
                    <a:pt x="7463" y="781"/>
                  </a:lnTo>
                  <a:lnTo>
                    <a:pt x="7510" y="753"/>
                  </a:lnTo>
                  <a:lnTo>
                    <a:pt x="7546" y="732"/>
                  </a:lnTo>
                  <a:lnTo>
                    <a:pt x="7593" y="739"/>
                  </a:lnTo>
                  <a:lnTo>
                    <a:pt x="7723" y="781"/>
                  </a:lnTo>
                  <a:lnTo>
                    <a:pt x="7771" y="781"/>
                  </a:lnTo>
                  <a:lnTo>
                    <a:pt x="7782" y="781"/>
                  </a:lnTo>
                  <a:lnTo>
                    <a:pt x="7806" y="774"/>
                  </a:lnTo>
                  <a:lnTo>
                    <a:pt x="7806" y="767"/>
                  </a:lnTo>
                  <a:lnTo>
                    <a:pt x="7806" y="753"/>
                  </a:lnTo>
                  <a:lnTo>
                    <a:pt x="7818" y="746"/>
                  </a:lnTo>
                  <a:lnTo>
                    <a:pt x="7842" y="739"/>
                  </a:lnTo>
                  <a:lnTo>
                    <a:pt x="7865" y="739"/>
                  </a:lnTo>
                  <a:lnTo>
                    <a:pt x="7889" y="739"/>
                  </a:lnTo>
                  <a:lnTo>
                    <a:pt x="7913" y="746"/>
                  </a:lnTo>
                  <a:lnTo>
                    <a:pt x="7936" y="781"/>
                  </a:lnTo>
                  <a:lnTo>
                    <a:pt x="7936" y="870"/>
                  </a:lnTo>
                  <a:lnTo>
                    <a:pt x="7984" y="891"/>
                  </a:lnTo>
                  <a:lnTo>
                    <a:pt x="8232" y="870"/>
                  </a:lnTo>
                  <a:lnTo>
                    <a:pt x="8279" y="856"/>
                  </a:lnTo>
                  <a:lnTo>
                    <a:pt x="8326" y="877"/>
                  </a:lnTo>
                  <a:lnTo>
                    <a:pt x="8374" y="932"/>
                  </a:lnTo>
                  <a:lnTo>
                    <a:pt x="8409" y="946"/>
                  </a:lnTo>
                  <a:lnTo>
                    <a:pt x="8468" y="960"/>
                  </a:lnTo>
                  <a:lnTo>
                    <a:pt x="8504" y="946"/>
                  </a:lnTo>
                  <a:lnTo>
                    <a:pt x="8516" y="926"/>
                  </a:lnTo>
                  <a:lnTo>
                    <a:pt x="8539" y="919"/>
                  </a:lnTo>
                  <a:lnTo>
                    <a:pt x="8528" y="856"/>
                  </a:lnTo>
                  <a:lnTo>
                    <a:pt x="8551" y="856"/>
                  </a:lnTo>
                  <a:lnTo>
                    <a:pt x="8587" y="836"/>
                  </a:lnTo>
                  <a:lnTo>
                    <a:pt x="8622" y="822"/>
                  </a:lnTo>
                  <a:lnTo>
                    <a:pt x="8658" y="815"/>
                  </a:lnTo>
                  <a:lnTo>
                    <a:pt x="8705" y="822"/>
                  </a:lnTo>
                  <a:lnTo>
                    <a:pt x="8800" y="863"/>
                  </a:lnTo>
                  <a:lnTo>
                    <a:pt x="8823" y="863"/>
                  </a:lnTo>
                  <a:lnTo>
                    <a:pt x="8835" y="856"/>
                  </a:lnTo>
                  <a:lnTo>
                    <a:pt x="8835" y="829"/>
                  </a:lnTo>
                  <a:lnTo>
                    <a:pt x="8835" y="815"/>
                  </a:lnTo>
                  <a:lnTo>
                    <a:pt x="8859" y="801"/>
                  </a:lnTo>
                  <a:lnTo>
                    <a:pt x="8918" y="787"/>
                  </a:lnTo>
                  <a:lnTo>
                    <a:pt x="8965" y="760"/>
                  </a:lnTo>
                  <a:lnTo>
                    <a:pt x="9001" y="753"/>
                  </a:lnTo>
                  <a:lnTo>
                    <a:pt x="9036" y="753"/>
                  </a:lnTo>
                  <a:lnTo>
                    <a:pt x="9083" y="753"/>
                  </a:lnTo>
                  <a:lnTo>
                    <a:pt x="9107" y="739"/>
                  </a:lnTo>
                  <a:lnTo>
                    <a:pt x="9143" y="705"/>
                  </a:lnTo>
                  <a:lnTo>
                    <a:pt x="9190" y="691"/>
                  </a:lnTo>
                  <a:lnTo>
                    <a:pt x="9237" y="698"/>
                  </a:lnTo>
                  <a:lnTo>
                    <a:pt x="9273" y="725"/>
                  </a:lnTo>
                  <a:lnTo>
                    <a:pt x="9273" y="760"/>
                  </a:lnTo>
                  <a:lnTo>
                    <a:pt x="9308" y="760"/>
                  </a:lnTo>
                  <a:lnTo>
                    <a:pt x="9367" y="732"/>
                  </a:lnTo>
                  <a:lnTo>
                    <a:pt x="9450" y="725"/>
                  </a:lnTo>
                  <a:lnTo>
                    <a:pt x="9592" y="760"/>
                  </a:lnTo>
                  <a:lnTo>
                    <a:pt x="9675" y="767"/>
                  </a:lnTo>
                  <a:lnTo>
                    <a:pt x="9734" y="781"/>
                  </a:lnTo>
                  <a:lnTo>
                    <a:pt x="9769" y="787"/>
                  </a:lnTo>
                  <a:lnTo>
                    <a:pt x="9805" y="781"/>
                  </a:lnTo>
                  <a:lnTo>
                    <a:pt x="9840" y="753"/>
                  </a:lnTo>
                  <a:lnTo>
                    <a:pt x="9876" y="732"/>
                  </a:lnTo>
                  <a:lnTo>
                    <a:pt x="9935" y="725"/>
                  </a:lnTo>
                  <a:lnTo>
                    <a:pt x="10006" y="732"/>
                  </a:lnTo>
                  <a:lnTo>
                    <a:pt x="10124" y="767"/>
                  </a:lnTo>
                  <a:lnTo>
                    <a:pt x="10207" y="774"/>
                  </a:lnTo>
                  <a:lnTo>
                    <a:pt x="10302" y="774"/>
                  </a:lnTo>
                  <a:lnTo>
                    <a:pt x="10361" y="774"/>
                  </a:lnTo>
                  <a:lnTo>
                    <a:pt x="10432" y="774"/>
                  </a:lnTo>
                  <a:lnTo>
                    <a:pt x="10467" y="787"/>
                  </a:lnTo>
                  <a:lnTo>
                    <a:pt x="10479" y="808"/>
                  </a:lnTo>
                  <a:lnTo>
                    <a:pt x="10455" y="829"/>
                  </a:lnTo>
                  <a:lnTo>
                    <a:pt x="10444" y="850"/>
                  </a:lnTo>
                  <a:lnTo>
                    <a:pt x="10455" y="939"/>
                  </a:lnTo>
                  <a:lnTo>
                    <a:pt x="10526" y="974"/>
                  </a:lnTo>
                  <a:lnTo>
                    <a:pt x="10574" y="974"/>
                  </a:lnTo>
                  <a:lnTo>
                    <a:pt x="10597" y="995"/>
                  </a:lnTo>
                  <a:lnTo>
                    <a:pt x="10621" y="1112"/>
                  </a:lnTo>
                  <a:lnTo>
                    <a:pt x="10645" y="1133"/>
                  </a:lnTo>
                  <a:lnTo>
                    <a:pt x="10680" y="1119"/>
                  </a:lnTo>
                  <a:lnTo>
                    <a:pt x="10739" y="1084"/>
                  </a:lnTo>
                  <a:lnTo>
                    <a:pt x="10822" y="1050"/>
                  </a:lnTo>
                  <a:lnTo>
                    <a:pt x="10881" y="1050"/>
                  </a:lnTo>
                  <a:lnTo>
                    <a:pt x="10952" y="1064"/>
                  </a:lnTo>
                  <a:lnTo>
                    <a:pt x="11047" y="1071"/>
                  </a:lnTo>
                  <a:lnTo>
                    <a:pt x="11307" y="1071"/>
                  </a:lnTo>
                  <a:lnTo>
                    <a:pt x="11366" y="1071"/>
                  </a:lnTo>
                  <a:lnTo>
                    <a:pt x="11413" y="1119"/>
                  </a:lnTo>
                  <a:lnTo>
                    <a:pt x="11437" y="1133"/>
                  </a:lnTo>
                  <a:lnTo>
                    <a:pt x="11449" y="1126"/>
                  </a:lnTo>
                  <a:lnTo>
                    <a:pt x="11461" y="1112"/>
                  </a:lnTo>
                  <a:lnTo>
                    <a:pt x="11484" y="1091"/>
                  </a:lnTo>
                  <a:lnTo>
                    <a:pt x="11508" y="1064"/>
                  </a:lnTo>
                  <a:lnTo>
                    <a:pt x="11543" y="1057"/>
                  </a:lnTo>
                  <a:lnTo>
                    <a:pt x="11614" y="1064"/>
                  </a:lnTo>
                  <a:lnTo>
                    <a:pt x="11662" y="1077"/>
                  </a:lnTo>
                  <a:lnTo>
                    <a:pt x="11697" y="1105"/>
                  </a:lnTo>
                  <a:lnTo>
                    <a:pt x="11804" y="1195"/>
                  </a:lnTo>
                  <a:lnTo>
                    <a:pt x="11839" y="1188"/>
                  </a:lnTo>
                  <a:lnTo>
                    <a:pt x="11886" y="1181"/>
                  </a:lnTo>
                  <a:lnTo>
                    <a:pt x="11934" y="1167"/>
                  </a:lnTo>
                  <a:lnTo>
                    <a:pt x="11946" y="1153"/>
                  </a:lnTo>
                  <a:lnTo>
                    <a:pt x="11981" y="1140"/>
                  </a:lnTo>
                  <a:lnTo>
                    <a:pt x="12076" y="1133"/>
                  </a:lnTo>
                  <a:lnTo>
                    <a:pt x="12182" y="1140"/>
                  </a:lnTo>
                  <a:lnTo>
                    <a:pt x="12265" y="1147"/>
                  </a:lnTo>
                  <a:lnTo>
                    <a:pt x="12241" y="1174"/>
                  </a:lnTo>
                  <a:lnTo>
                    <a:pt x="12158" y="1236"/>
                  </a:lnTo>
                  <a:lnTo>
                    <a:pt x="12170" y="1278"/>
                  </a:lnTo>
                  <a:lnTo>
                    <a:pt x="12206" y="1374"/>
                  </a:lnTo>
                  <a:lnTo>
                    <a:pt x="12253" y="1395"/>
                  </a:lnTo>
                  <a:lnTo>
                    <a:pt x="12407" y="1388"/>
                  </a:lnTo>
                  <a:lnTo>
                    <a:pt x="12407" y="1444"/>
                  </a:lnTo>
                  <a:lnTo>
                    <a:pt x="12419" y="1457"/>
                  </a:lnTo>
                  <a:lnTo>
                    <a:pt x="12442" y="1485"/>
                  </a:lnTo>
                  <a:lnTo>
                    <a:pt x="12466" y="1513"/>
                  </a:lnTo>
                  <a:lnTo>
                    <a:pt x="12525" y="1547"/>
                  </a:lnTo>
                  <a:lnTo>
                    <a:pt x="12513" y="1575"/>
                  </a:lnTo>
                  <a:lnTo>
                    <a:pt x="12490" y="1602"/>
                  </a:lnTo>
                  <a:lnTo>
                    <a:pt x="12430" y="1630"/>
                  </a:lnTo>
                  <a:lnTo>
                    <a:pt x="12395" y="1658"/>
                  </a:lnTo>
                  <a:lnTo>
                    <a:pt x="12383" y="1671"/>
                  </a:lnTo>
                  <a:lnTo>
                    <a:pt x="12395" y="1685"/>
                  </a:lnTo>
                  <a:lnTo>
                    <a:pt x="12419" y="1685"/>
                  </a:lnTo>
                  <a:lnTo>
                    <a:pt x="12454" y="1692"/>
                  </a:lnTo>
                  <a:lnTo>
                    <a:pt x="12490" y="1706"/>
                  </a:lnTo>
                  <a:lnTo>
                    <a:pt x="12490" y="1747"/>
                  </a:lnTo>
                  <a:lnTo>
                    <a:pt x="12430" y="1810"/>
                  </a:lnTo>
                  <a:lnTo>
                    <a:pt x="12419" y="1837"/>
                  </a:lnTo>
                  <a:lnTo>
                    <a:pt x="12442" y="1865"/>
                  </a:lnTo>
                  <a:lnTo>
                    <a:pt x="12478" y="1879"/>
                  </a:lnTo>
                  <a:lnTo>
                    <a:pt x="12501" y="1872"/>
                  </a:lnTo>
                  <a:lnTo>
                    <a:pt x="12513" y="1851"/>
                  </a:lnTo>
                  <a:lnTo>
                    <a:pt x="12525" y="1830"/>
                  </a:lnTo>
                  <a:lnTo>
                    <a:pt x="12537" y="1816"/>
                  </a:lnTo>
                  <a:lnTo>
                    <a:pt x="12561" y="1810"/>
                  </a:lnTo>
                  <a:lnTo>
                    <a:pt x="12572" y="1823"/>
                  </a:lnTo>
                  <a:lnTo>
                    <a:pt x="12572" y="1851"/>
                  </a:lnTo>
                  <a:lnTo>
                    <a:pt x="12561" y="1879"/>
                  </a:lnTo>
                  <a:lnTo>
                    <a:pt x="12572" y="1906"/>
                  </a:lnTo>
                  <a:lnTo>
                    <a:pt x="12620" y="1920"/>
                  </a:lnTo>
                  <a:lnTo>
                    <a:pt x="12655" y="1913"/>
                  </a:lnTo>
                  <a:lnTo>
                    <a:pt x="12702" y="1886"/>
                  </a:lnTo>
                  <a:lnTo>
                    <a:pt x="12726" y="1886"/>
                  </a:lnTo>
                  <a:lnTo>
                    <a:pt x="12738" y="1892"/>
                  </a:lnTo>
                  <a:lnTo>
                    <a:pt x="12750" y="1913"/>
                  </a:lnTo>
                  <a:lnTo>
                    <a:pt x="12844" y="1941"/>
                  </a:lnTo>
                  <a:lnTo>
                    <a:pt x="12892" y="1968"/>
                  </a:lnTo>
                  <a:lnTo>
                    <a:pt x="12974" y="2024"/>
                  </a:lnTo>
                  <a:lnTo>
                    <a:pt x="13045" y="2093"/>
                  </a:lnTo>
                  <a:lnTo>
                    <a:pt x="13081" y="2107"/>
                  </a:lnTo>
                  <a:lnTo>
                    <a:pt x="13105" y="2120"/>
                  </a:lnTo>
                  <a:lnTo>
                    <a:pt x="13128" y="2134"/>
                  </a:lnTo>
                  <a:lnTo>
                    <a:pt x="13105" y="2148"/>
                  </a:lnTo>
                  <a:lnTo>
                    <a:pt x="13081" y="2155"/>
                  </a:lnTo>
                  <a:lnTo>
                    <a:pt x="13022" y="2155"/>
                  </a:lnTo>
                  <a:lnTo>
                    <a:pt x="12986" y="2162"/>
                  </a:lnTo>
                  <a:lnTo>
                    <a:pt x="12951" y="2183"/>
                  </a:lnTo>
                  <a:lnTo>
                    <a:pt x="12951" y="2203"/>
                  </a:lnTo>
                  <a:lnTo>
                    <a:pt x="12963" y="2224"/>
                  </a:lnTo>
                  <a:lnTo>
                    <a:pt x="12998" y="2231"/>
                  </a:lnTo>
                  <a:lnTo>
                    <a:pt x="13045" y="2245"/>
                  </a:lnTo>
                  <a:lnTo>
                    <a:pt x="13057" y="2252"/>
                  </a:lnTo>
                  <a:lnTo>
                    <a:pt x="13045" y="2279"/>
                  </a:lnTo>
                  <a:lnTo>
                    <a:pt x="13022" y="2314"/>
                  </a:lnTo>
                  <a:lnTo>
                    <a:pt x="12998" y="2355"/>
                  </a:lnTo>
                  <a:lnTo>
                    <a:pt x="12998" y="2410"/>
                  </a:lnTo>
                  <a:lnTo>
                    <a:pt x="13022" y="2452"/>
                  </a:lnTo>
                  <a:lnTo>
                    <a:pt x="13223" y="2521"/>
                  </a:lnTo>
                  <a:lnTo>
                    <a:pt x="13246" y="2549"/>
                  </a:lnTo>
                  <a:lnTo>
                    <a:pt x="13258" y="2576"/>
                  </a:lnTo>
                  <a:lnTo>
                    <a:pt x="13270" y="2604"/>
                  </a:lnTo>
                  <a:lnTo>
                    <a:pt x="13317" y="2631"/>
                  </a:lnTo>
                  <a:lnTo>
                    <a:pt x="13412" y="2666"/>
                  </a:lnTo>
                  <a:lnTo>
                    <a:pt x="13731" y="2742"/>
                  </a:lnTo>
                  <a:lnTo>
                    <a:pt x="13850" y="2804"/>
                  </a:lnTo>
                  <a:lnTo>
                    <a:pt x="15364" y="3170"/>
                  </a:lnTo>
                  <a:lnTo>
                    <a:pt x="15411" y="3191"/>
                  </a:lnTo>
                  <a:lnTo>
                    <a:pt x="15423" y="3212"/>
                  </a:lnTo>
                  <a:lnTo>
                    <a:pt x="15387" y="3232"/>
                  </a:lnTo>
                  <a:lnTo>
                    <a:pt x="15162" y="3274"/>
                  </a:lnTo>
                  <a:lnTo>
                    <a:pt x="14973" y="3329"/>
                  </a:lnTo>
                  <a:lnTo>
                    <a:pt x="14879" y="3343"/>
                  </a:lnTo>
                  <a:lnTo>
                    <a:pt x="14796" y="3370"/>
                  </a:lnTo>
                  <a:lnTo>
                    <a:pt x="14713" y="3419"/>
                  </a:lnTo>
                  <a:lnTo>
                    <a:pt x="14524" y="3578"/>
                  </a:lnTo>
                  <a:lnTo>
                    <a:pt x="14370" y="3757"/>
                  </a:lnTo>
                  <a:lnTo>
                    <a:pt x="14323" y="3826"/>
                  </a:lnTo>
                  <a:lnTo>
                    <a:pt x="14275" y="3854"/>
                  </a:lnTo>
                  <a:lnTo>
                    <a:pt x="14204" y="3881"/>
                  </a:lnTo>
                  <a:lnTo>
                    <a:pt x="14003" y="3916"/>
                  </a:lnTo>
                  <a:lnTo>
                    <a:pt x="13932" y="3930"/>
                  </a:lnTo>
                  <a:lnTo>
                    <a:pt x="13909" y="3930"/>
                  </a:lnTo>
                  <a:lnTo>
                    <a:pt x="13861" y="3937"/>
                  </a:lnTo>
                  <a:lnTo>
                    <a:pt x="13838" y="3964"/>
                  </a:lnTo>
                  <a:lnTo>
                    <a:pt x="13826" y="4006"/>
                  </a:lnTo>
                  <a:lnTo>
                    <a:pt x="13684" y="3999"/>
                  </a:lnTo>
                  <a:lnTo>
                    <a:pt x="13660" y="3985"/>
                  </a:lnTo>
                  <a:lnTo>
                    <a:pt x="13613" y="3971"/>
                  </a:lnTo>
                  <a:lnTo>
                    <a:pt x="13554" y="3964"/>
                  </a:lnTo>
                  <a:lnTo>
                    <a:pt x="13507" y="3964"/>
                  </a:lnTo>
                  <a:lnTo>
                    <a:pt x="13294" y="4006"/>
                  </a:lnTo>
                  <a:lnTo>
                    <a:pt x="13246" y="4006"/>
                  </a:lnTo>
                  <a:lnTo>
                    <a:pt x="13164" y="4033"/>
                  </a:lnTo>
                  <a:lnTo>
                    <a:pt x="13105" y="4047"/>
                  </a:lnTo>
                  <a:lnTo>
                    <a:pt x="13069" y="4040"/>
                  </a:lnTo>
                  <a:lnTo>
                    <a:pt x="13057" y="4020"/>
                  </a:lnTo>
                  <a:lnTo>
                    <a:pt x="13069" y="3999"/>
                  </a:lnTo>
                  <a:lnTo>
                    <a:pt x="13057" y="3985"/>
                  </a:lnTo>
                  <a:lnTo>
                    <a:pt x="13034" y="3978"/>
                  </a:lnTo>
                  <a:lnTo>
                    <a:pt x="12963" y="3978"/>
                  </a:lnTo>
                  <a:lnTo>
                    <a:pt x="12904" y="3964"/>
                  </a:lnTo>
                  <a:lnTo>
                    <a:pt x="12856" y="3964"/>
                  </a:lnTo>
                  <a:lnTo>
                    <a:pt x="12821" y="3971"/>
                  </a:lnTo>
                  <a:lnTo>
                    <a:pt x="12797" y="3985"/>
                  </a:lnTo>
                  <a:lnTo>
                    <a:pt x="12762" y="3992"/>
                  </a:lnTo>
                  <a:lnTo>
                    <a:pt x="12667" y="3992"/>
                  </a:lnTo>
                  <a:lnTo>
                    <a:pt x="12561" y="3971"/>
                  </a:lnTo>
                  <a:lnTo>
                    <a:pt x="12525" y="3971"/>
                  </a:lnTo>
                  <a:lnTo>
                    <a:pt x="12490" y="3971"/>
                  </a:lnTo>
                  <a:lnTo>
                    <a:pt x="12466" y="3971"/>
                  </a:lnTo>
                  <a:lnTo>
                    <a:pt x="12466" y="3957"/>
                  </a:lnTo>
                  <a:lnTo>
                    <a:pt x="12454" y="3944"/>
                  </a:lnTo>
                  <a:lnTo>
                    <a:pt x="12407" y="3944"/>
                  </a:lnTo>
                  <a:lnTo>
                    <a:pt x="12289" y="3944"/>
                  </a:lnTo>
                  <a:lnTo>
                    <a:pt x="12229" y="3930"/>
                  </a:lnTo>
                  <a:lnTo>
                    <a:pt x="12182" y="3916"/>
                  </a:lnTo>
                  <a:lnTo>
                    <a:pt x="12147" y="3916"/>
                  </a:lnTo>
                  <a:lnTo>
                    <a:pt x="12087" y="3937"/>
                  </a:lnTo>
                  <a:lnTo>
                    <a:pt x="12016" y="3999"/>
                  </a:lnTo>
                  <a:lnTo>
                    <a:pt x="11946" y="4047"/>
                  </a:lnTo>
                  <a:lnTo>
                    <a:pt x="11922" y="4068"/>
                  </a:lnTo>
                  <a:lnTo>
                    <a:pt x="11922" y="4082"/>
                  </a:lnTo>
                  <a:lnTo>
                    <a:pt x="11946" y="4116"/>
                  </a:lnTo>
                  <a:lnTo>
                    <a:pt x="12040" y="4151"/>
                  </a:lnTo>
                  <a:lnTo>
                    <a:pt x="12076" y="4172"/>
                  </a:lnTo>
                  <a:lnTo>
                    <a:pt x="12229" y="4227"/>
                  </a:lnTo>
                  <a:lnTo>
                    <a:pt x="12336" y="4282"/>
                  </a:lnTo>
                  <a:lnTo>
                    <a:pt x="12348" y="4330"/>
                  </a:lnTo>
                  <a:lnTo>
                    <a:pt x="12359" y="4427"/>
                  </a:lnTo>
                  <a:lnTo>
                    <a:pt x="12395" y="4538"/>
                  </a:lnTo>
                  <a:lnTo>
                    <a:pt x="12561" y="4772"/>
                  </a:lnTo>
                  <a:lnTo>
                    <a:pt x="12572" y="4814"/>
                  </a:lnTo>
                  <a:lnTo>
                    <a:pt x="12549" y="4848"/>
                  </a:lnTo>
                  <a:lnTo>
                    <a:pt x="12135" y="5042"/>
                  </a:lnTo>
                  <a:lnTo>
                    <a:pt x="11946" y="5104"/>
                  </a:lnTo>
                  <a:lnTo>
                    <a:pt x="11827" y="5125"/>
                  </a:lnTo>
                  <a:lnTo>
                    <a:pt x="11650" y="5132"/>
                  </a:lnTo>
                  <a:lnTo>
                    <a:pt x="11472" y="5166"/>
                  </a:lnTo>
                  <a:lnTo>
                    <a:pt x="11354" y="5201"/>
                  </a:lnTo>
                  <a:lnTo>
                    <a:pt x="11342" y="5207"/>
                  </a:lnTo>
                  <a:lnTo>
                    <a:pt x="11342" y="5207"/>
                  </a:lnTo>
                  <a:lnTo>
                    <a:pt x="11212" y="5207"/>
                  </a:lnTo>
                  <a:lnTo>
                    <a:pt x="11141" y="5194"/>
                  </a:lnTo>
                  <a:lnTo>
                    <a:pt x="10976" y="5145"/>
                  </a:lnTo>
                  <a:lnTo>
                    <a:pt x="10905" y="5138"/>
                  </a:lnTo>
                  <a:lnTo>
                    <a:pt x="10846" y="5138"/>
                  </a:lnTo>
                  <a:lnTo>
                    <a:pt x="10763" y="5145"/>
                  </a:lnTo>
                  <a:lnTo>
                    <a:pt x="10609" y="5138"/>
                  </a:lnTo>
                  <a:lnTo>
                    <a:pt x="10337" y="5069"/>
                  </a:lnTo>
                  <a:lnTo>
                    <a:pt x="10195" y="5062"/>
                  </a:lnTo>
                  <a:lnTo>
                    <a:pt x="9911" y="5097"/>
                  </a:lnTo>
                  <a:lnTo>
                    <a:pt x="9627" y="5166"/>
                  </a:lnTo>
                  <a:lnTo>
                    <a:pt x="9474" y="5180"/>
                  </a:lnTo>
                  <a:lnTo>
                    <a:pt x="9284" y="5180"/>
                  </a:lnTo>
                  <a:lnTo>
                    <a:pt x="8811" y="5180"/>
                  </a:lnTo>
                  <a:lnTo>
                    <a:pt x="8125" y="5180"/>
                  </a:lnTo>
                  <a:lnTo>
                    <a:pt x="7345" y="5180"/>
                  </a:lnTo>
                  <a:lnTo>
                    <a:pt x="6564" y="5180"/>
                  </a:lnTo>
                  <a:lnTo>
                    <a:pt x="5878" y="5180"/>
                  </a:lnTo>
                  <a:lnTo>
                    <a:pt x="5393" y="5180"/>
                  </a:lnTo>
                  <a:lnTo>
                    <a:pt x="5216" y="5180"/>
                  </a:lnTo>
                  <a:lnTo>
                    <a:pt x="4932" y="5180"/>
                  </a:lnTo>
                  <a:lnTo>
                    <a:pt x="4991" y="5159"/>
                  </a:lnTo>
                  <a:lnTo>
                    <a:pt x="5027" y="5145"/>
                  </a:lnTo>
                  <a:lnTo>
                    <a:pt x="5039" y="5132"/>
                  </a:lnTo>
                  <a:lnTo>
                    <a:pt x="5027" y="5104"/>
                  </a:lnTo>
                  <a:lnTo>
                    <a:pt x="5039" y="5083"/>
                  </a:lnTo>
                  <a:lnTo>
                    <a:pt x="5074" y="5069"/>
                  </a:lnTo>
                  <a:lnTo>
                    <a:pt x="5216" y="5069"/>
                  </a:lnTo>
                  <a:lnTo>
                    <a:pt x="5228" y="5028"/>
                  </a:lnTo>
                  <a:lnTo>
                    <a:pt x="5216" y="4980"/>
                  </a:lnTo>
                  <a:lnTo>
                    <a:pt x="5251" y="4952"/>
                  </a:lnTo>
                  <a:lnTo>
                    <a:pt x="5346" y="4945"/>
                  </a:lnTo>
                  <a:lnTo>
                    <a:pt x="5370" y="4938"/>
                  </a:lnTo>
                  <a:lnTo>
                    <a:pt x="5299" y="4869"/>
                  </a:lnTo>
                  <a:lnTo>
                    <a:pt x="5074" y="4538"/>
                  </a:lnTo>
                  <a:lnTo>
                    <a:pt x="5039" y="4524"/>
                  </a:lnTo>
                  <a:lnTo>
                    <a:pt x="5015" y="4538"/>
                  </a:lnTo>
                  <a:lnTo>
                    <a:pt x="5015" y="4579"/>
                  </a:lnTo>
                  <a:lnTo>
                    <a:pt x="5015" y="4600"/>
                  </a:lnTo>
                  <a:lnTo>
                    <a:pt x="4979" y="4614"/>
                  </a:lnTo>
                  <a:lnTo>
                    <a:pt x="4956" y="4620"/>
                  </a:lnTo>
                  <a:lnTo>
                    <a:pt x="4873" y="4634"/>
                  </a:lnTo>
                  <a:lnTo>
                    <a:pt x="4790" y="4655"/>
                  </a:lnTo>
                  <a:lnTo>
                    <a:pt x="4731" y="4683"/>
                  </a:lnTo>
                  <a:lnTo>
                    <a:pt x="4696" y="4724"/>
                  </a:lnTo>
                  <a:lnTo>
                    <a:pt x="4601" y="4869"/>
                  </a:lnTo>
                  <a:lnTo>
                    <a:pt x="4530" y="4966"/>
                  </a:lnTo>
                  <a:lnTo>
                    <a:pt x="4424" y="5049"/>
                  </a:lnTo>
                  <a:lnTo>
                    <a:pt x="4294" y="5111"/>
                  </a:lnTo>
                  <a:lnTo>
                    <a:pt x="4175" y="5138"/>
                  </a:lnTo>
                  <a:lnTo>
                    <a:pt x="4033" y="5132"/>
                  </a:lnTo>
                  <a:lnTo>
                    <a:pt x="3891" y="5111"/>
                  </a:lnTo>
                  <a:lnTo>
                    <a:pt x="3773" y="5090"/>
                  </a:lnTo>
                  <a:lnTo>
                    <a:pt x="3619" y="5035"/>
                  </a:lnTo>
                  <a:lnTo>
                    <a:pt x="3501" y="4973"/>
                  </a:lnTo>
                  <a:lnTo>
                    <a:pt x="3040" y="4614"/>
                  </a:lnTo>
                  <a:lnTo>
                    <a:pt x="2744" y="4434"/>
                  </a:lnTo>
                  <a:lnTo>
                    <a:pt x="2602" y="4393"/>
                  </a:lnTo>
                  <a:lnTo>
                    <a:pt x="2496" y="4337"/>
                  </a:lnTo>
                  <a:lnTo>
                    <a:pt x="2437" y="4317"/>
                  </a:lnTo>
                  <a:lnTo>
                    <a:pt x="2295" y="4303"/>
                  </a:lnTo>
                  <a:lnTo>
                    <a:pt x="2259" y="4296"/>
                  </a:lnTo>
                  <a:lnTo>
                    <a:pt x="2200" y="4254"/>
                  </a:lnTo>
                  <a:lnTo>
                    <a:pt x="2165" y="4241"/>
                  </a:lnTo>
                  <a:lnTo>
                    <a:pt x="2106" y="4247"/>
                  </a:lnTo>
                  <a:lnTo>
                    <a:pt x="1940" y="4282"/>
                  </a:lnTo>
                  <a:lnTo>
                    <a:pt x="1881" y="4296"/>
                  </a:lnTo>
                  <a:lnTo>
                    <a:pt x="1786" y="4351"/>
                  </a:lnTo>
                  <a:lnTo>
                    <a:pt x="1703" y="4434"/>
                  </a:lnTo>
                  <a:lnTo>
                    <a:pt x="1585" y="4614"/>
                  </a:lnTo>
                  <a:lnTo>
                    <a:pt x="1491" y="4703"/>
                  </a:lnTo>
                  <a:lnTo>
                    <a:pt x="1077" y="5028"/>
                  </a:lnTo>
                  <a:lnTo>
                    <a:pt x="935" y="5201"/>
                  </a:lnTo>
                  <a:lnTo>
                    <a:pt x="805" y="5435"/>
                  </a:lnTo>
                  <a:lnTo>
                    <a:pt x="769" y="5580"/>
                  </a:lnTo>
                  <a:lnTo>
                    <a:pt x="864" y="6223"/>
                  </a:lnTo>
                  <a:lnTo>
                    <a:pt x="840" y="6340"/>
                  </a:lnTo>
                  <a:lnTo>
                    <a:pt x="816" y="6395"/>
                  </a:lnTo>
                  <a:lnTo>
                    <a:pt x="734" y="6402"/>
                  </a:lnTo>
                  <a:lnTo>
                    <a:pt x="402" y="6347"/>
                  </a:lnTo>
                  <a:lnTo>
                    <a:pt x="154" y="6306"/>
                  </a:lnTo>
                  <a:lnTo>
                    <a:pt x="0" y="6292"/>
                  </a:lnTo>
                  <a:lnTo>
                    <a:pt x="83" y="6195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0" name="Google Shape;616;p22">
              <a:extLst>
                <a:ext uri="{FF2B5EF4-FFF2-40B4-BE49-F238E27FC236}">
                  <a16:creationId xmlns:a16="http://schemas.microsoft.com/office/drawing/2014/main" id="{5DFCC887-4891-BF81-E6C0-1031F450749E}"/>
                </a:ext>
              </a:extLst>
            </p:cNvPr>
            <p:cNvSpPr/>
            <p:nvPr/>
          </p:nvSpPr>
          <p:spPr>
            <a:xfrm flipH="1">
              <a:off x="4119793" y="2588453"/>
              <a:ext cx="427786" cy="452949"/>
            </a:xfrm>
            <a:custGeom>
              <a:avLst/>
              <a:gdLst/>
              <a:ahLst/>
              <a:cxnLst/>
              <a:rect l="l" t="t" r="r" b="b"/>
              <a:pathLst>
                <a:path w="7027" h="4752" extrusionOk="0">
                  <a:moveTo>
                    <a:pt x="60" y="2452"/>
                  </a:moveTo>
                  <a:lnTo>
                    <a:pt x="84" y="2459"/>
                  </a:lnTo>
                  <a:lnTo>
                    <a:pt x="95" y="2473"/>
                  </a:lnTo>
                  <a:lnTo>
                    <a:pt x="84" y="2487"/>
                  </a:lnTo>
                  <a:lnTo>
                    <a:pt x="84" y="2501"/>
                  </a:lnTo>
                  <a:lnTo>
                    <a:pt x="95" y="2507"/>
                  </a:lnTo>
                  <a:lnTo>
                    <a:pt x="143" y="2556"/>
                  </a:lnTo>
                  <a:lnTo>
                    <a:pt x="155" y="2576"/>
                  </a:lnTo>
                  <a:lnTo>
                    <a:pt x="190" y="2590"/>
                  </a:lnTo>
                  <a:lnTo>
                    <a:pt x="237" y="2604"/>
                  </a:lnTo>
                  <a:lnTo>
                    <a:pt x="391" y="2611"/>
                  </a:lnTo>
                  <a:lnTo>
                    <a:pt x="545" y="2576"/>
                  </a:lnTo>
                  <a:lnTo>
                    <a:pt x="640" y="2576"/>
                  </a:lnTo>
                  <a:lnTo>
                    <a:pt x="663" y="2535"/>
                  </a:lnTo>
                  <a:lnTo>
                    <a:pt x="675" y="2473"/>
                  </a:lnTo>
                  <a:lnTo>
                    <a:pt x="710" y="2459"/>
                  </a:lnTo>
                  <a:lnTo>
                    <a:pt x="746" y="2452"/>
                  </a:lnTo>
                  <a:lnTo>
                    <a:pt x="781" y="2452"/>
                  </a:lnTo>
                  <a:lnTo>
                    <a:pt x="817" y="2452"/>
                  </a:lnTo>
                  <a:lnTo>
                    <a:pt x="888" y="2466"/>
                  </a:lnTo>
                  <a:lnTo>
                    <a:pt x="935" y="2459"/>
                  </a:lnTo>
                  <a:lnTo>
                    <a:pt x="959" y="2438"/>
                  </a:lnTo>
                  <a:lnTo>
                    <a:pt x="982" y="2418"/>
                  </a:lnTo>
                  <a:lnTo>
                    <a:pt x="1053" y="2342"/>
                  </a:lnTo>
                  <a:lnTo>
                    <a:pt x="1207" y="2307"/>
                  </a:lnTo>
                  <a:lnTo>
                    <a:pt x="1219" y="2293"/>
                  </a:lnTo>
                  <a:lnTo>
                    <a:pt x="1195" y="2259"/>
                  </a:lnTo>
                  <a:lnTo>
                    <a:pt x="1231" y="2231"/>
                  </a:lnTo>
                  <a:lnTo>
                    <a:pt x="1278" y="2197"/>
                  </a:lnTo>
                  <a:lnTo>
                    <a:pt x="1337" y="2141"/>
                  </a:lnTo>
                  <a:lnTo>
                    <a:pt x="1373" y="2128"/>
                  </a:lnTo>
                  <a:lnTo>
                    <a:pt x="1491" y="2107"/>
                  </a:lnTo>
                  <a:lnTo>
                    <a:pt x="1799" y="2107"/>
                  </a:lnTo>
                  <a:lnTo>
                    <a:pt x="1881" y="2038"/>
                  </a:lnTo>
                  <a:lnTo>
                    <a:pt x="1881" y="2003"/>
                  </a:lnTo>
                  <a:lnTo>
                    <a:pt x="1763" y="1872"/>
                  </a:lnTo>
                  <a:lnTo>
                    <a:pt x="1775" y="1803"/>
                  </a:lnTo>
                  <a:lnTo>
                    <a:pt x="1633" y="1734"/>
                  </a:lnTo>
                  <a:lnTo>
                    <a:pt x="1621" y="1706"/>
                  </a:lnTo>
                  <a:lnTo>
                    <a:pt x="1680" y="1644"/>
                  </a:lnTo>
                  <a:lnTo>
                    <a:pt x="1692" y="1596"/>
                  </a:lnTo>
                  <a:lnTo>
                    <a:pt x="1668" y="1561"/>
                  </a:lnTo>
                  <a:lnTo>
                    <a:pt x="1680" y="1534"/>
                  </a:lnTo>
                  <a:lnTo>
                    <a:pt x="1775" y="1444"/>
                  </a:lnTo>
                  <a:lnTo>
                    <a:pt x="1810" y="1382"/>
                  </a:lnTo>
                  <a:lnTo>
                    <a:pt x="1799" y="1320"/>
                  </a:lnTo>
                  <a:lnTo>
                    <a:pt x="1858" y="1264"/>
                  </a:lnTo>
                  <a:lnTo>
                    <a:pt x="1870" y="1250"/>
                  </a:lnTo>
                  <a:lnTo>
                    <a:pt x="1940" y="1216"/>
                  </a:lnTo>
                  <a:lnTo>
                    <a:pt x="2035" y="1174"/>
                  </a:lnTo>
                  <a:lnTo>
                    <a:pt x="2059" y="1147"/>
                  </a:lnTo>
                  <a:lnTo>
                    <a:pt x="2071" y="1112"/>
                  </a:lnTo>
                  <a:lnTo>
                    <a:pt x="2071" y="1092"/>
                  </a:lnTo>
                  <a:lnTo>
                    <a:pt x="2047" y="1057"/>
                  </a:lnTo>
                  <a:lnTo>
                    <a:pt x="2023" y="1029"/>
                  </a:lnTo>
                  <a:lnTo>
                    <a:pt x="2059" y="1009"/>
                  </a:lnTo>
                  <a:lnTo>
                    <a:pt x="2059" y="988"/>
                  </a:lnTo>
                  <a:lnTo>
                    <a:pt x="2059" y="988"/>
                  </a:lnTo>
                  <a:lnTo>
                    <a:pt x="2094" y="974"/>
                  </a:lnTo>
                  <a:lnTo>
                    <a:pt x="2248" y="891"/>
                  </a:lnTo>
                  <a:lnTo>
                    <a:pt x="2295" y="843"/>
                  </a:lnTo>
                  <a:lnTo>
                    <a:pt x="2295" y="822"/>
                  </a:lnTo>
                  <a:lnTo>
                    <a:pt x="2319" y="815"/>
                  </a:lnTo>
                  <a:lnTo>
                    <a:pt x="2354" y="822"/>
                  </a:lnTo>
                  <a:lnTo>
                    <a:pt x="2402" y="822"/>
                  </a:lnTo>
                  <a:lnTo>
                    <a:pt x="2461" y="808"/>
                  </a:lnTo>
                  <a:lnTo>
                    <a:pt x="2544" y="760"/>
                  </a:lnTo>
                  <a:lnTo>
                    <a:pt x="2626" y="774"/>
                  </a:lnTo>
                  <a:lnTo>
                    <a:pt x="2827" y="719"/>
                  </a:lnTo>
                  <a:lnTo>
                    <a:pt x="2827" y="601"/>
                  </a:lnTo>
                  <a:lnTo>
                    <a:pt x="2851" y="587"/>
                  </a:lnTo>
                  <a:lnTo>
                    <a:pt x="2875" y="587"/>
                  </a:lnTo>
                  <a:lnTo>
                    <a:pt x="2910" y="594"/>
                  </a:lnTo>
                  <a:lnTo>
                    <a:pt x="2946" y="601"/>
                  </a:lnTo>
                  <a:lnTo>
                    <a:pt x="3029" y="650"/>
                  </a:lnTo>
                  <a:lnTo>
                    <a:pt x="3241" y="774"/>
                  </a:lnTo>
                  <a:lnTo>
                    <a:pt x="3241" y="815"/>
                  </a:lnTo>
                  <a:lnTo>
                    <a:pt x="3265" y="864"/>
                  </a:lnTo>
                  <a:lnTo>
                    <a:pt x="3372" y="884"/>
                  </a:lnTo>
                  <a:lnTo>
                    <a:pt x="3620" y="1016"/>
                  </a:lnTo>
                  <a:lnTo>
                    <a:pt x="3797" y="960"/>
                  </a:lnTo>
                  <a:lnTo>
                    <a:pt x="3856" y="953"/>
                  </a:lnTo>
                  <a:lnTo>
                    <a:pt x="3916" y="933"/>
                  </a:lnTo>
                  <a:lnTo>
                    <a:pt x="3963" y="912"/>
                  </a:lnTo>
                  <a:lnTo>
                    <a:pt x="3998" y="878"/>
                  </a:lnTo>
                  <a:lnTo>
                    <a:pt x="3998" y="836"/>
                  </a:lnTo>
                  <a:lnTo>
                    <a:pt x="4188" y="836"/>
                  </a:lnTo>
                  <a:lnTo>
                    <a:pt x="4223" y="829"/>
                  </a:lnTo>
                  <a:lnTo>
                    <a:pt x="4294" y="808"/>
                  </a:lnTo>
                  <a:lnTo>
                    <a:pt x="4424" y="767"/>
                  </a:lnTo>
                  <a:lnTo>
                    <a:pt x="4507" y="767"/>
                  </a:lnTo>
                  <a:lnTo>
                    <a:pt x="4554" y="767"/>
                  </a:lnTo>
                  <a:lnTo>
                    <a:pt x="4578" y="753"/>
                  </a:lnTo>
                  <a:lnTo>
                    <a:pt x="4578" y="732"/>
                  </a:lnTo>
                  <a:lnTo>
                    <a:pt x="4578" y="698"/>
                  </a:lnTo>
                  <a:lnTo>
                    <a:pt x="4578" y="677"/>
                  </a:lnTo>
                  <a:lnTo>
                    <a:pt x="4602" y="636"/>
                  </a:lnTo>
                  <a:lnTo>
                    <a:pt x="4767" y="539"/>
                  </a:lnTo>
                  <a:lnTo>
                    <a:pt x="4814" y="477"/>
                  </a:lnTo>
                  <a:lnTo>
                    <a:pt x="4826" y="456"/>
                  </a:lnTo>
                  <a:lnTo>
                    <a:pt x="4814" y="429"/>
                  </a:lnTo>
                  <a:lnTo>
                    <a:pt x="4767" y="380"/>
                  </a:lnTo>
                  <a:lnTo>
                    <a:pt x="4732" y="353"/>
                  </a:lnTo>
                  <a:lnTo>
                    <a:pt x="4720" y="325"/>
                  </a:lnTo>
                  <a:lnTo>
                    <a:pt x="4732" y="304"/>
                  </a:lnTo>
                  <a:lnTo>
                    <a:pt x="4755" y="284"/>
                  </a:lnTo>
                  <a:lnTo>
                    <a:pt x="4779" y="249"/>
                  </a:lnTo>
                  <a:lnTo>
                    <a:pt x="4779" y="208"/>
                  </a:lnTo>
                  <a:lnTo>
                    <a:pt x="4779" y="180"/>
                  </a:lnTo>
                  <a:lnTo>
                    <a:pt x="4779" y="166"/>
                  </a:lnTo>
                  <a:lnTo>
                    <a:pt x="4814" y="139"/>
                  </a:lnTo>
                  <a:lnTo>
                    <a:pt x="4814" y="118"/>
                  </a:lnTo>
                  <a:lnTo>
                    <a:pt x="4814" y="97"/>
                  </a:lnTo>
                  <a:lnTo>
                    <a:pt x="4814" y="83"/>
                  </a:lnTo>
                  <a:lnTo>
                    <a:pt x="4814" y="76"/>
                  </a:lnTo>
                  <a:lnTo>
                    <a:pt x="4826" y="69"/>
                  </a:lnTo>
                  <a:lnTo>
                    <a:pt x="4838" y="69"/>
                  </a:lnTo>
                  <a:lnTo>
                    <a:pt x="4862" y="63"/>
                  </a:lnTo>
                  <a:lnTo>
                    <a:pt x="4874" y="56"/>
                  </a:lnTo>
                  <a:lnTo>
                    <a:pt x="4874" y="42"/>
                  </a:lnTo>
                  <a:lnTo>
                    <a:pt x="4885" y="35"/>
                  </a:lnTo>
                  <a:lnTo>
                    <a:pt x="4897" y="21"/>
                  </a:lnTo>
                  <a:lnTo>
                    <a:pt x="4921" y="0"/>
                  </a:lnTo>
                  <a:lnTo>
                    <a:pt x="4945" y="0"/>
                  </a:lnTo>
                  <a:lnTo>
                    <a:pt x="5004" y="21"/>
                  </a:lnTo>
                  <a:lnTo>
                    <a:pt x="5122" y="83"/>
                  </a:lnTo>
                  <a:lnTo>
                    <a:pt x="5181" y="104"/>
                  </a:lnTo>
                  <a:lnTo>
                    <a:pt x="5217" y="118"/>
                  </a:lnTo>
                  <a:lnTo>
                    <a:pt x="5311" y="132"/>
                  </a:lnTo>
                  <a:lnTo>
                    <a:pt x="5489" y="111"/>
                  </a:lnTo>
                  <a:lnTo>
                    <a:pt x="5536" y="104"/>
                  </a:lnTo>
                  <a:lnTo>
                    <a:pt x="5595" y="90"/>
                  </a:lnTo>
                  <a:lnTo>
                    <a:pt x="5666" y="83"/>
                  </a:lnTo>
                  <a:lnTo>
                    <a:pt x="5690" y="83"/>
                  </a:lnTo>
                  <a:lnTo>
                    <a:pt x="5737" y="104"/>
                  </a:lnTo>
                  <a:lnTo>
                    <a:pt x="5820" y="132"/>
                  </a:lnTo>
                  <a:lnTo>
                    <a:pt x="6033" y="152"/>
                  </a:lnTo>
                  <a:lnTo>
                    <a:pt x="6092" y="166"/>
                  </a:lnTo>
                  <a:lnTo>
                    <a:pt x="6092" y="242"/>
                  </a:lnTo>
                  <a:lnTo>
                    <a:pt x="6092" y="256"/>
                  </a:lnTo>
                  <a:lnTo>
                    <a:pt x="6080" y="263"/>
                  </a:lnTo>
                  <a:lnTo>
                    <a:pt x="6068" y="270"/>
                  </a:lnTo>
                  <a:lnTo>
                    <a:pt x="6033" y="277"/>
                  </a:lnTo>
                  <a:lnTo>
                    <a:pt x="6044" y="290"/>
                  </a:lnTo>
                  <a:lnTo>
                    <a:pt x="6056" y="304"/>
                  </a:lnTo>
                  <a:lnTo>
                    <a:pt x="6080" y="332"/>
                  </a:lnTo>
                  <a:lnTo>
                    <a:pt x="6104" y="353"/>
                  </a:lnTo>
                  <a:lnTo>
                    <a:pt x="6115" y="373"/>
                  </a:lnTo>
                  <a:lnTo>
                    <a:pt x="6080" y="380"/>
                  </a:lnTo>
                  <a:lnTo>
                    <a:pt x="6056" y="408"/>
                  </a:lnTo>
                  <a:lnTo>
                    <a:pt x="6080" y="470"/>
                  </a:lnTo>
                  <a:lnTo>
                    <a:pt x="6151" y="567"/>
                  </a:lnTo>
                  <a:lnTo>
                    <a:pt x="6092" y="581"/>
                  </a:lnTo>
                  <a:lnTo>
                    <a:pt x="6068" y="594"/>
                  </a:lnTo>
                  <a:lnTo>
                    <a:pt x="6092" y="608"/>
                  </a:lnTo>
                  <a:lnTo>
                    <a:pt x="6163" y="615"/>
                  </a:lnTo>
                  <a:lnTo>
                    <a:pt x="6210" y="622"/>
                  </a:lnTo>
                  <a:lnTo>
                    <a:pt x="6222" y="643"/>
                  </a:lnTo>
                  <a:lnTo>
                    <a:pt x="6198" y="670"/>
                  </a:lnTo>
                  <a:lnTo>
                    <a:pt x="6151" y="677"/>
                  </a:lnTo>
                  <a:lnTo>
                    <a:pt x="6175" y="712"/>
                  </a:lnTo>
                  <a:lnTo>
                    <a:pt x="6175" y="753"/>
                  </a:lnTo>
                  <a:lnTo>
                    <a:pt x="6163" y="795"/>
                  </a:lnTo>
                  <a:lnTo>
                    <a:pt x="6151" y="829"/>
                  </a:lnTo>
                  <a:lnTo>
                    <a:pt x="6198" y="836"/>
                  </a:lnTo>
                  <a:lnTo>
                    <a:pt x="6210" y="850"/>
                  </a:lnTo>
                  <a:lnTo>
                    <a:pt x="6198" y="898"/>
                  </a:lnTo>
                  <a:lnTo>
                    <a:pt x="6210" y="912"/>
                  </a:lnTo>
                  <a:lnTo>
                    <a:pt x="6234" y="919"/>
                  </a:lnTo>
                  <a:lnTo>
                    <a:pt x="6269" y="933"/>
                  </a:lnTo>
                  <a:lnTo>
                    <a:pt x="6293" y="995"/>
                  </a:lnTo>
                  <a:lnTo>
                    <a:pt x="6364" y="1071"/>
                  </a:lnTo>
                  <a:lnTo>
                    <a:pt x="6376" y="1112"/>
                  </a:lnTo>
                  <a:lnTo>
                    <a:pt x="6387" y="1126"/>
                  </a:lnTo>
                  <a:lnTo>
                    <a:pt x="6447" y="1161"/>
                  </a:lnTo>
                  <a:lnTo>
                    <a:pt x="6470" y="1168"/>
                  </a:lnTo>
                  <a:lnTo>
                    <a:pt x="6494" y="1174"/>
                  </a:lnTo>
                  <a:lnTo>
                    <a:pt x="6482" y="1202"/>
                  </a:lnTo>
                  <a:lnTo>
                    <a:pt x="6482" y="1202"/>
                  </a:lnTo>
                  <a:lnTo>
                    <a:pt x="6458" y="1250"/>
                  </a:lnTo>
                  <a:lnTo>
                    <a:pt x="6435" y="1610"/>
                  </a:lnTo>
                  <a:lnTo>
                    <a:pt x="6482" y="1748"/>
                  </a:lnTo>
                  <a:lnTo>
                    <a:pt x="6482" y="1796"/>
                  </a:lnTo>
                  <a:lnTo>
                    <a:pt x="6470" y="1824"/>
                  </a:lnTo>
                  <a:lnTo>
                    <a:pt x="6423" y="1872"/>
                  </a:lnTo>
                  <a:lnTo>
                    <a:pt x="6411" y="1886"/>
                  </a:lnTo>
                  <a:lnTo>
                    <a:pt x="6423" y="1900"/>
                  </a:lnTo>
                  <a:lnTo>
                    <a:pt x="6517" y="1920"/>
                  </a:lnTo>
                  <a:lnTo>
                    <a:pt x="6541" y="1934"/>
                  </a:lnTo>
                  <a:lnTo>
                    <a:pt x="6529" y="1948"/>
                  </a:lnTo>
                  <a:lnTo>
                    <a:pt x="6482" y="2024"/>
                  </a:lnTo>
                  <a:lnTo>
                    <a:pt x="6494" y="2052"/>
                  </a:lnTo>
                  <a:lnTo>
                    <a:pt x="6494" y="2065"/>
                  </a:lnTo>
                  <a:lnTo>
                    <a:pt x="6506" y="2086"/>
                  </a:lnTo>
                  <a:lnTo>
                    <a:pt x="6482" y="2100"/>
                  </a:lnTo>
                  <a:lnTo>
                    <a:pt x="6529" y="2114"/>
                  </a:lnTo>
                  <a:lnTo>
                    <a:pt x="6553" y="2134"/>
                  </a:lnTo>
                  <a:lnTo>
                    <a:pt x="6565" y="2162"/>
                  </a:lnTo>
                  <a:lnTo>
                    <a:pt x="6565" y="2197"/>
                  </a:lnTo>
                  <a:lnTo>
                    <a:pt x="6541" y="2300"/>
                  </a:lnTo>
                  <a:lnTo>
                    <a:pt x="6553" y="2335"/>
                  </a:lnTo>
                  <a:lnTo>
                    <a:pt x="6600" y="2362"/>
                  </a:lnTo>
                  <a:lnTo>
                    <a:pt x="6612" y="2390"/>
                  </a:lnTo>
                  <a:lnTo>
                    <a:pt x="6636" y="2411"/>
                  </a:lnTo>
                  <a:lnTo>
                    <a:pt x="6671" y="2425"/>
                  </a:lnTo>
                  <a:lnTo>
                    <a:pt x="6719" y="2431"/>
                  </a:lnTo>
                  <a:lnTo>
                    <a:pt x="6766" y="2445"/>
                  </a:lnTo>
                  <a:lnTo>
                    <a:pt x="6790" y="2480"/>
                  </a:lnTo>
                  <a:lnTo>
                    <a:pt x="6778" y="2501"/>
                  </a:lnTo>
                  <a:lnTo>
                    <a:pt x="6719" y="2549"/>
                  </a:lnTo>
                  <a:lnTo>
                    <a:pt x="6719" y="2556"/>
                  </a:lnTo>
                  <a:lnTo>
                    <a:pt x="6730" y="2563"/>
                  </a:lnTo>
                  <a:lnTo>
                    <a:pt x="6730" y="2576"/>
                  </a:lnTo>
                  <a:lnTo>
                    <a:pt x="6719" y="2590"/>
                  </a:lnTo>
                  <a:lnTo>
                    <a:pt x="6707" y="2604"/>
                  </a:lnTo>
                  <a:lnTo>
                    <a:pt x="6671" y="2611"/>
                  </a:lnTo>
                  <a:lnTo>
                    <a:pt x="6648" y="2618"/>
                  </a:lnTo>
                  <a:lnTo>
                    <a:pt x="6648" y="2632"/>
                  </a:lnTo>
                  <a:lnTo>
                    <a:pt x="6659" y="2659"/>
                  </a:lnTo>
                  <a:lnTo>
                    <a:pt x="6719" y="2701"/>
                  </a:lnTo>
                  <a:lnTo>
                    <a:pt x="6742" y="2735"/>
                  </a:lnTo>
                  <a:lnTo>
                    <a:pt x="6707" y="2756"/>
                  </a:lnTo>
                  <a:lnTo>
                    <a:pt x="6695" y="2770"/>
                  </a:lnTo>
                  <a:lnTo>
                    <a:pt x="6742" y="2777"/>
                  </a:lnTo>
                  <a:lnTo>
                    <a:pt x="6695" y="2873"/>
                  </a:lnTo>
                  <a:lnTo>
                    <a:pt x="6707" y="2963"/>
                  </a:lnTo>
                  <a:lnTo>
                    <a:pt x="6742" y="3046"/>
                  </a:lnTo>
                  <a:lnTo>
                    <a:pt x="7014" y="3398"/>
                  </a:lnTo>
                  <a:lnTo>
                    <a:pt x="7026" y="3467"/>
                  </a:lnTo>
                  <a:lnTo>
                    <a:pt x="6991" y="3488"/>
                  </a:lnTo>
                  <a:lnTo>
                    <a:pt x="6908" y="3488"/>
                  </a:lnTo>
                  <a:lnTo>
                    <a:pt x="6801" y="3474"/>
                  </a:lnTo>
                  <a:lnTo>
                    <a:pt x="6707" y="3467"/>
                  </a:lnTo>
                  <a:lnTo>
                    <a:pt x="6612" y="3460"/>
                  </a:lnTo>
                  <a:lnTo>
                    <a:pt x="6612" y="3481"/>
                  </a:lnTo>
                  <a:lnTo>
                    <a:pt x="6529" y="3509"/>
                  </a:lnTo>
                  <a:lnTo>
                    <a:pt x="6506" y="3516"/>
                  </a:lnTo>
                  <a:lnTo>
                    <a:pt x="6482" y="3550"/>
                  </a:lnTo>
                  <a:lnTo>
                    <a:pt x="6423" y="3536"/>
                  </a:lnTo>
                  <a:lnTo>
                    <a:pt x="6293" y="3606"/>
                  </a:lnTo>
                  <a:lnTo>
                    <a:pt x="6257" y="3612"/>
                  </a:lnTo>
                  <a:lnTo>
                    <a:pt x="6210" y="3619"/>
                  </a:lnTo>
                  <a:lnTo>
                    <a:pt x="6175" y="3612"/>
                  </a:lnTo>
                  <a:lnTo>
                    <a:pt x="6151" y="3619"/>
                  </a:lnTo>
                  <a:lnTo>
                    <a:pt x="6127" y="3626"/>
                  </a:lnTo>
                  <a:lnTo>
                    <a:pt x="6104" y="3619"/>
                  </a:lnTo>
                  <a:lnTo>
                    <a:pt x="6080" y="3612"/>
                  </a:lnTo>
                  <a:lnTo>
                    <a:pt x="6056" y="3585"/>
                  </a:lnTo>
                  <a:lnTo>
                    <a:pt x="6033" y="3578"/>
                  </a:lnTo>
                  <a:lnTo>
                    <a:pt x="6021" y="3564"/>
                  </a:lnTo>
                  <a:lnTo>
                    <a:pt x="5997" y="3530"/>
                  </a:lnTo>
                  <a:lnTo>
                    <a:pt x="5985" y="3516"/>
                  </a:lnTo>
                  <a:lnTo>
                    <a:pt x="5950" y="3509"/>
                  </a:lnTo>
                  <a:lnTo>
                    <a:pt x="5843" y="3481"/>
                  </a:lnTo>
                  <a:lnTo>
                    <a:pt x="5808" y="3481"/>
                  </a:lnTo>
                  <a:lnTo>
                    <a:pt x="5784" y="3481"/>
                  </a:lnTo>
                  <a:lnTo>
                    <a:pt x="5749" y="3488"/>
                  </a:lnTo>
                  <a:lnTo>
                    <a:pt x="5725" y="3502"/>
                  </a:lnTo>
                  <a:lnTo>
                    <a:pt x="5690" y="3516"/>
                  </a:lnTo>
                  <a:lnTo>
                    <a:pt x="5619" y="3550"/>
                  </a:lnTo>
                  <a:lnTo>
                    <a:pt x="5536" y="3654"/>
                  </a:lnTo>
                  <a:lnTo>
                    <a:pt x="5512" y="3682"/>
                  </a:lnTo>
                  <a:lnTo>
                    <a:pt x="5489" y="3709"/>
                  </a:lnTo>
                  <a:lnTo>
                    <a:pt x="5477" y="3737"/>
                  </a:lnTo>
                  <a:lnTo>
                    <a:pt x="5453" y="3792"/>
                  </a:lnTo>
                  <a:lnTo>
                    <a:pt x="5465" y="3847"/>
                  </a:lnTo>
                  <a:lnTo>
                    <a:pt x="5512" y="3875"/>
                  </a:lnTo>
                  <a:lnTo>
                    <a:pt x="5536" y="3889"/>
                  </a:lnTo>
                  <a:lnTo>
                    <a:pt x="5583" y="3923"/>
                  </a:lnTo>
                  <a:lnTo>
                    <a:pt x="5607" y="3951"/>
                  </a:lnTo>
                  <a:lnTo>
                    <a:pt x="5630" y="3978"/>
                  </a:lnTo>
                  <a:lnTo>
                    <a:pt x="5630" y="4006"/>
                  </a:lnTo>
                  <a:lnTo>
                    <a:pt x="5607" y="4041"/>
                  </a:lnTo>
                  <a:lnTo>
                    <a:pt x="5654" y="4130"/>
                  </a:lnTo>
                  <a:lnTo>
                    <a:pt x="5583" y="4206"/>
                  </a:lnTo>
                  <a:lnTo>
                    <a:pt x="5571" y="4234"/>
                  </a:lnTo>
                  <a:lnTo>
                    <a:pt x="5595" y="4275"/>
                  </a:lnTo>
                  <a:lnTo>
                    <a:pt x="5630" y="4331"/>
                  </a:lnTo>
                  <a:lnTo>
                    <a:pt x="5725" y="4434"/>
                  </a:lnTo>
                  <a:lnTo>
                    <a:pt x="5772" y="4600"/>
                  </a:lnTo>
                  <a:lnTo>
                    <a:pt x="5654" y="4697"/>
                  </a:lnTo>
                  <a:lnTo>
                    <a:pt x="5512" y="4752"/>
                  </a:lnTo>
                  <a:lnTo>
                    <a:pt x="5228" y="4531"/>
                  </a:lnTo>
                  <a:lnTo>
                    <a:pt x="5134" y="4427"/>
                  </a:lnTo>
                  <a:lnTo>
                    <a:pt x="5039" y="4296"/>
                  </a:lnTo>
                  <a:lnTo>
                    <a:pt x="5015" y="4255"/>
                  </a:lnTo>
                  <a:lnTo>
                    <a:pt x="5004" y="4213"/>
                  </a:lnTo>
                  <a:lnTo>
                    <a:pt x="5004" y="4186"/>
                  </a:lnTo>
                  <a:lnTo>
                    <a:pt x="5004" y="4165"/>
                  </a:lnTo>
                  <a:lnTo>
                    <a:pt x="5039" y="4124"/>
                  </a:lnTo>
                  <a:lnTo>
                    <a:pt x="5039" y="4089"/>
                  </a:lnTo>
                  <a:lnTo>
                    <a:pt x="5039" y="4068"/>
                  </a:lnTo>
                  <a:lnTo>
                    <a:pt x="5039" y="4020"/>
                  </a:lnTo>
                  <a:lnTo>
                    <a:pt x="4933" y="3840"/>
                  </a:lnTo>
                  <a:lnTo>
                    <a:pt x="4909" y="3827"/>
                  </a:lnTo>
                  <a:lnTo>
                    <a:pt x="4874" y="3813"/>
                  </a:lnTo>
                  <a:lnTo>
                    <a:pt x="4803" y="3847"/>
                  </a:lnTo>
                  <a:lnTo>
                    <a:pt x="4755" y="3854"/>
                  </a:lnTo>
                  <a:lnTo>
                    <a:pt x="4661" y="3875"/>
                  </a:lnTo>
                  <a:lnTo>
                    <a:pt x="4637" y="3868"/>
                  </a:lnTo>
                  <a:lnTo>
                    <a:pt x="4625" y="3847"/>
                  </a:lnTo>
                  <a:lnTo>
                    <a:pt x="4578" y="3751"/>
                  </a:lnTo>
                  <a:lnTo>
                    <a:pt x="4578" y="3654"/>
                  </a:lnTo>
                  <a:lnTo>
                    <a:pt x="4507" y="3599"/>
                  </a:lnTo>
                  <a:lnTo>
                    <a:pt x="4460" y="3550"/>
                  </a:lnTo>
                  <a:lnTo>
                    <a:pt x="4436" y="3523"/>
                  </a:lnTo>
                  <a:lnTo>
                    <a:pt x="4436" y="3488"/>
                  </a:lnTo>
                  <a:lnTo>
                    <a:pt x="4424" y="3447"/>
                  </a:lnTo>
                  <a:lnTo>
                    <a:pt x="4400" y="3329"/>
                  </a:lnTo>
                  <a:lnTo>
                    <a:pt x="4353" y="3246"/>
                  </a:lnTo>
                  <a:lnTo>
                    <a:pt x="4353" y="3212"/>
                  </a:lnTo>
                  <a:lnTo>
                    <a:pt x="4365" y="3198"/>
                  </a:lnTo>
                  <a:lnTo>
                    <a:pt x="4448" y="3198"/>
                  </a:lnTo>
                  <a:lnTo>
                    <a:pt x="4306" y="2970"/>
                  </a:lnTo>
                  <a:lnTo>
                    <a:pt x="4306" y="2880"/>
                  </a:lnTo>
                  <a:lnTo>
                    <a:pt x="4341" y="2791"/>
                  </a:lnTo>
                  <a:lnTo>
                    <a:pt x="4365" y="2770"/>
                  </a:lnTo>
                  <a:lnTo>
                    <a:pt x="4389" y="2756"/>
                  </a:lnTo>
                  <a:lnTo>
                    <a:pt x="4412" y="2749"/>
                  </a:lnTo>
                  <a:lnTo>
                    <a:pt x="4436" y="2735"/>
                  </a:lnTo>
                  <a:lnTo>
                    <a:pt x="4483" y="2687"/>
                  </a:lnTo>
                  <a:lnTo>
                    <a:pt x="4377" y="2639"/>
                  </a:lnTo>
                  <a:lnTo>
                    <a:pt x="4282" y="2611"/>
                  </a:lnTo>
                  <a:lnTo>
                    <a:pt x="4259" y="2597"/>
                  </a:lnTo>
                  <a:lnTo>
                    <a:pt x="4235" y="2583"/>
                  </a:lnTo>
                  <a:lnTo>
                    <a:pt x="4235" y="2570"/>
                  </a:lnTo>
                  <a:lnTo>
                    <a:pt x="4247" y="2563"/>
                  </a:lnTo>
                  <a:lnTo>
                    <a:pt x="4270" y="2563"/>
                  </a:lnTo>
                  <a:lnTo>
                    <a:pt x="4282" y="2570"/>
                  </a:lnTo>
                  <a:lnTo>
                    <a:pt x="4294" y="2563"/>
                  </a:lnTo>
                  <a:lnTo>
                    <a:pt x="4282" y="2556"/>
                  </a:lnTo>
                  <a:lnTo>
                    <a:pt x="4282" y="2549"/>
                  </a:lnTo>
                  <a:lnTo>
                    <a:pt x="4294" y="2528"/>
                  </a:lnTo>
                  <a:lnTo>
                    <a:pt x="4223" y="2501"/>
                  </a:lnTo>
                  <a:lnTo>
                    <a:pt x="4199" y="2466"/>
                  </a:lnTo>
                  <a:lnTo>
                    <a:pt x="4140" y="2459"/>
                  </a:lnTo>
                  <a:lnTo>
                    <a:pt x="4128" y="2445"/>
                  </a:lnTo>
                  <a:lnTo>
                    <a:pt x="4046" y="2335"/>
                  </a:lnTo>
                  <a:lnTo>
                    <a:pt x="4022" y="2321"/>
                  </a:lnTo>
                  <a:lnTo>
                    <a:pt x="3963" y="2307"/>
                  </a:lnTo>
                  <a:lnTo>
                    <a:pt x="3951" y="2286"/>
                  </a:lnTo>
                  <a:lnTo>
                    <a:pt x="3939" y="2273"/>
                  </a:lnTo>
                  <a:lnTo>
                    <a:pt x="3939" y="2245"/>
                  </a:lnTo>
                  <a:lnTo>
                    <a:pt x="3939" y="2238"/>
                  </a:lnTo>
                  <a:lnTo>
                    <a:pt x="3951" y="2231"/>
                  </a:lnTo>
                  <a:lnTo>
                    <a:pt x="3927" y="2224"/>
                  </a:lnTo>
                  <a:lnTo>
                    <a:pt x="3880" y="2238"/>
                  </a:lnTo>
                  <a:lnTo>
                    <a:pt x="3845" y="2238"/>
                  </a:lnTo>
                  <a:lnTo>
                    <a:pt x="3774" y="2238"/>
                  </a:lnTo>
                  <a:lnTo>
                    <a:pt x="3667" y="2266"/>
                  </a:lnTo>
                  <a:lnTo>
                    <a:pt x="3691" y="2321"/>
                  </a:lnTo>
                  <a:lnTo>
                    <a:pt x="3691" y="2362"/>
                  </a:lnTo>
                  <a:lnTo>
                    <a:pt x="3679" y="2549"/>
                  </a:lnTo>
                  <a:lnTo>
                    <a:pt x="3679" y="2570"/>
                  </a:lnTo>
                  <a:lnTo>
                    <a:pt x="3679" y="2590"/>
                  </a:lnTo>
                  <a:lnTo>
                    <a:pt x="3726" y="2604"/>
                  </a:lnTo>
                  <a:lnTo>
                    <a:pt x="3738" y="2618"/>
                  </a:lnTo>
                  <a:lnTo>
                    <a:pt x="3738" y="2639"/>
                  </a:lnTo>
                  <a:lnTo>
                    <a:pt x="3738" y="2652"/>
                  </a:lnTo>
                  <a:lnTo>
                    <a:pt x="3679" y="2680"/>
                  </a:lnTo>
                  <a:lnTo>
                    <a:pt x="3608" y="2680"/>
                  </a:lnTo>
                  <a:lnTo>
                    <a:pt x="3679" y="2825"/>
                  </a:lnTo>
                  <a:lnTo>
                    <a:pt x="3726" y="2839"/>
                  </a:lnTo>
                  <a:lnTo>
                    <a:pt x="3762" y="2853"/>
                  </a:lnTo>
                  <a:lnTo>
                    <a:pt x="3868" y="2963"/>
                  </a:lnTo>
                  <a:lnTo>
                    <a:pt x="3916" y="2998"/>
                  </a:lnTo>
                  <a:lnTo>
                    <a:pt x="3963" y="3046"/>
                  </a:lnTo>
                  <a:lnTo>
                    <a:pt x="4034" y="3081"/>
                  </a:lnTo>
                  <a:lnTo>
                    <a:pt x="4057" y="3101"/>
                  </a:lnTo>
                  <a:lnTo>
                    <a:pt x="4069" y="3129"/>
                  </a:lnTo>
                  <a:lnTo>
                    <a:pt x="4069" y="3184"/>
                  </a:lnTo>
                  <a:lnTo>
                    <a:pt x="4034" y="3246"/>
                  </a:lnTo>
                  <a:lnTo>
                    <a:pt x="4010" y="3260"/>
                  </a:lnTo>
                  <a:lnTo>
                    <a:pt x="4034" y="3329"/>
                  </a:lnTo>
                  <a:lnTo>
                    <a:pt x="4188" y="3474"/>
                  </a:lnTo>
                  <a:lnTo>
                    <a:pt x="4199" y="3502"/>
                  </a:lnTo>
                  <a:lnTo>
                    <a:pt x="4211" y="3536"/>
                  </a:lnTo>
                  <a:lnTo>
                    <a:pt x="4152" y="3626"/>
                  </a:lnTo>
                  <a:lnTo>
                    <a:pt x="4057" y="3688"/>
                  </a:lnTo>
                  <a:lnTo>
                    <a:pt x="4022" y="3730"/>
                  </a:lnTo>
                  <a:lnTo>
                    <a:pt x="3987" y="3778"/>
                  </a:lnTo>
                  <a:lnTo>
                    <a:pt x="3987" y="3799"/>
                  </a:lnTo>
                  <a:lnTo>
                    <a:pt x="4022" y="3827"/>
                  </a:lnTo>
                  <a:lnTo>
                    <a:pt x="4057" y="3847"/>
                  </a:lnTo>
                  <a:lnTo>
                    <a:pt x="4093" y="3861"/>
                  </a:lnTo>
                  <a:lnTo>
                    <a:pt x="4117" y="3875"/>
                  </a:lnTo>
                  <a:lnTo>
                    <a:pt x="4128" y="3896"/>
                  </a:lnTo>
                  <a:lnTo>
                    <a:pt x="4140" y="3965"/>
                  </a:lnTo>
                  <a:lnTo>
                    <a:pt x="4211" y="4075"/>
                  </a:lnTo>
                  <a:lnTo>
                    <a:pt x="4093" y="4082"/>
                  </a:lnTo>
                  <a:lnTo>
                    <a:pt x="3904" y="3972"/>
                  </a:lnTo>
                  <a:lnTo>
                    <a:pt x="3774" y="3923"/>
                  </a:lnTo>
                  <a:lnTo>
                    <a:pt x="3715" y="3882"/>
                  </a:lnTo>
                  <a:lnTo>
                    <a:pt x="3644" y="3861"/>
                  </a:lnTo>
                  <a:lnTo>
                    <a:pt x="3584" y="3854"/>
                  </a:lnTo>
                  <a:lnTo>
                    <a:pt x="3537" y="3854"/>
                  </a:lnTo>
                  <a:lnTo>
                    <a:pt x="3466" y="3840"/>
                  </a:lnTo>
                  <a:lnTo>
                    <a:pt x="3431" y="3820"/>
                  </a:lnTo>
                  <a:lnTo>
                    <a:pt x="3395" y="3771"/>
                  </a:lnTo>
                  <a:lnTo>
                    <a:pt x="3312" y="3751"/>
                  </a:lnTo>
                  <a:lnTo>
                    <a:pt x="3241" y="3737"/>
                  </a:lnTo>
                  <a:lnTo>
                    <a:pt x="2981" y="3675"/>
                  </a:lnTo>
                  <a:lnTo>
                    <a:pt x="2946" y="3654"/>
                  </a:lnTo>
                  <a:lnTo>
                    <a:pt x="2910" y="3633"/>
                  </a:lnTo>
                  <a:lnTo>
                    <a:pt x="2827" y="3633"/>
                  </a:lnTo>
                  <a:lnTo>
                    <a:pt x="2780" y="3640"/>
                  </a:lnTo>
                  <a:lnTo>
                    <a:pt x="2674" y="3640"/>
                  </a:lnTo>
                  <a:lnTo>
                    <a:pt x="2709" y="3564"/>
                  </a:lnTo>
                  <a:lnTo>
                    <a:pt x="2721" y="3543"/>
                  </a:lnTo>
                  <a:lnTo>
                    <a:pt x="2721" y="3509"/>
                  </a:lnTo>
                  <a:lnTo>
                    <a:pt x="2745" y="3474"/>
                  </a:lnTo>
                  <a:lnTo>
                    <a:pt x="2816" y="3433"/>
                  </a:lnTo>
                  <a:lnTo>
                    <a:pt x="2816" y="3412"/>
                  </a:lnTo>
                  <a:lnTo>
                    <a:pt x="2816" y="3391"/>
                  </a:lnTo>
                  <a:lnTo>
                    <a:pt x="2816" y="3350"/>
                  </a:lnTo>
                  <a:lnTo>
                    <a:pt x="2851" y="3226"/>
                  </a:lnTo>
                  <a:lnTo>
                    <a:pt x="2910" y="3198"/>
                  </a:lnTo>
                  <a:lnTo>
                    <a:pt x="2898" y="3150"/>
                  </a:lnTo>
                  <a:lnTo>
                    <a:pt x="2875" y="3129"/>
                  </a:lnTo>
                  <a:lnTo>
                    <a:pt x="2839" y="3101"/>
                  </a:lnTo>
                  <a:lnTo>
                    <a:pt x="2804" y="3088"/>
                  </a:lnTo>
                  <a:lnTo>
                    <a:pt x="2709" y="3060"/>
                  </a:lnTo>
                  <a:lnTo>
                    <a:pt x="2626" y="3032"/>
                  </a:lnTo>
                  <a:lnTo>
                    <a:pt x="2603" y="3005"/>
                  </a:lnTo>
                  <a:lnTo>
                    <a:pt x="2555" y="2956"/>
                  </a:lnTo>
                  <a:lnTo>
                    <a:pt x="2508" y="2936"/>
                  </a:lnTo>
                  <a:lnTo>
                    <a:pt x="2461" y="2929"/>
                  </a:lnTo>
                  <a:lnTo>
                    <a:pt x="2425" y="2936"/>
                  </a:lnTo>
                  <a:lnTo>
                    <a:pt x="2390" y="2949"/>
                  </a:lnTo>
                  <a:lnTo>
                    <a:pt x="2354" y="2963"/>
                  </a:lnTo>
                  <a:lnTo>
                    <a:pt x="2343" y="2977"/>
                  </a:lnTo>
                  <a:lnTo>
                    <a:pt x="2307" y="2998"/>
                  </a:lnTo>
                  <a:lnTo>
                    <a:pt x="2248" y="2998"/>
                  </a:lnTo>
                  <a:lnTo>
                    <a:pt x="2212" y="2998"/>
                  </a:lnTo>
                  <a:lnTo>
                    <a:pt x="2177" y="3012"/>
                  </a:lnTo>
                  <a:lnTo>
                    <a:pt x="2142" y="3053"/>
                  </a:lnTo>
                  <a:lnTo>
                    <a:pt x="2094" y="3088"/>
                  </a:lnTo>
                  <a:lnTo>
                    <a:pt x="2035" y="3129"/>
                  </a:lnTo>
                  <a:lnTo>
                    <a:pt x="2023" y="3150"/>
                  </a:lnTo>
                  <a:lnTo>
                    <a:pt x="2023" y="3177"/>
                  </a:lnTo>
                  <a:lnTo>
                    <a:pt x="2000" y="3239"/>
                  </a:lnTo>
                  <a:lnTo>
                    <a:pt x="1917" y="3350"/>
                  </a:lnTo>
                  <a:lnTo>
                    <a:pt x="1917" y="3378"/>
                  </a:lnTo>
                  <a:lnTo>
                    <a:pt x="1893" y="3391"/>
                  </a:lnTo>
                  <a:lnTo>
                    <a:pt x="1858" y="3405"/>
                  </a:lnTo>
                  <a:lnTo>
                    <a:pt x="1822" y="3419"/>
                  </a:lnTo>
                  <a:lnTo>
                    <a:pt x="1763" y="3433"/>
                  </a:lnTo>
                  <a:lnTo>
                    <a:pt x="1716" y="3447"/>
                  </a:lnTo>
                  <a:lnTo>
                    <a:pt x="1657" y="3454"/>
                  </a:lnTo>
                  <a:lnTo>
                    <a:pt x="1597" y="3447"/>
                  </a:lnTo>
                  <a:lnTo>
                    <a:pt x="1538" y="3433"/>
                  </a:lnTo>
                  <a:lnTo>
                    <a:pt x="1444" y="3385"/>
                  </a:lnTo>
                  <a:lnTo>
                    <a:pt x="1195" y="3371"/>
                  </a:lnTo>
                  <a:lnTo>
                    <a:pt x="734" y="3440"/>
                  </a:lnTo>
                  <a:lnTo>
                    <a:pt x="640" y="3460"/>
                  </a:lnTo>
                  <a:lnTo>
                    <a:pt x="604" y="3481"/>
                  </a:lnTo>
                  <a:lnTo>
                    <a:pt x="580" y="3509"/>
                  </a:lnTo>
                  <a:lnTo>
                    <a:pt x="557" y="3516"/>
                  </a:lnTo>
                  <a:lnTo>
                    <a:pt x="509" y="3530"/>
                  </a:lnTo>
                  <a:lnTo>
                    <a:pt x="415" y="3571"/>
                  </a:lnTo>
                  <a:lnTo>
                    <a:pt x="356" y="3585"/>
                  </a:lnTo>
                  <a:lnTo>
                    <a:pt x="332" y="3578"/>
                  </a:lnTo>
                  <a:lnTo>
                    <a:pt x="308" y="3557"/>
                  </a:lnTo>
                  <a:lnTo>
                    <a:pt x="297" y="3502"/>
                  </a:lnTo>
                  <a:lnTo>
                    <a:pt x="166" y="3018"/>
                  </a:lnTo>
                  <a:lnTo>
                    <a:pt x="36" y="2487"/>
                  </a:lnTo>
                  <a:lnTo>
                    <a:pt x="1" y="2445"/>
                  </a:lnTo>
                  <a:lnTo>
                    <a:pt x="60" y="2452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1" name="Google Shape;617;p22">
              <a:extLst>
                <a:ext uri="{FF2B5EF4-FFF2-40B4-BE49-F238E27FC236}">
                  <a16:creationId xmlns:a16="http://schemas.microsoft.com/office/drawing/2014/main" id="{72F8EB88-52AA-986E-2657-F43E1A3828BD}"/>
                </a:ext>
              </a:extLst>
            </p:cNvPr>
            <p:cNvSpPr/>
            <p:nvPr/>
          </p:nvSpPr>
          <p:spPr>
            <a:xfrm flipH="1">
              <a:off x="3743985" y="1811613"/>
              <a:ext cx="397469" cy="447802"/>
            </a:xfrm>
            <a:custGeom>
              <a:avLst/>
              <a:gdLst/>
              <a:ahLst/>
              <a:cxnLst/>
              <a:rect l="l" t="t" r="r" b="b"/>
              <a:pathLst>
                <a:path w="6529" h="4698" extrusionOk="0">
                  <a:moveTo>
                    <a:pt x="12" y="2674"/>
                  </a:moveTo>
                  <a:lnTo>
                    <a:pt x="24" y="2639"/>
                  </a:lnTo>
                  <a:lnTo>
                    <a:pt x="24" y="2508"/>
                  </a:lnTo>
                  <a:lnTo>
                    <a:pt x="48" y="2473"/>
                  </a:lnTo>
                  <a:lnTo>
                    <a:pt x="95" y="2446"/>
                  </a:lnTo>
                  <a:lnTo>
                    <a:pt x="142" y="2425"/>
                  </a:lnTo>
                  <a:lnTo>
                    <a:pt x="225" y="2377"/>
                  </a:lnTo>
                  <a:lnTo>
                    <a:pt x="331" y="2273"/>
                  </a:lnTo>
                  <a:lnTo>
                    <a:pt x="473" y="2211"/>
                  </a:lnTo>
                  <a:lnTo>
                    <a:pt x="556" y="2170"/>
                  </a:lnTo>
                  <a:lnTo>
                    <a:pt x="603" y="2170"/>
                  </a:lnTo>
                  <a:lnTo>
                    <a:pt x="698" y="2170"/>
                  </a:lnTo>
                  <a:lnTo>
                    <a:pt x="899" y="2218"/>
                  </a:lnTo>
                  <a:lnTo>
                    <a:pt x="1065" y="2246"/>
                  </a:lnTo>
                  <a:lnTo>
                    <a:pt x="1479" y="2363"/>
                  </a:lnTo>
                  <a:lnTo>
                    <a:pt x="1621" y="2273"/>
                  </a:lnTo>
                  <a:lnTo>
                    <a:pt x="1739" y="2225"/>
                  </a:lnTo>
                  <a:lnTo>
                    <a:pt x="1904" y="2183"/>
                  </a:lnTo>
                  <a:lnTo>
                    <a:pt x="1940" y="2163"/>
                  </a:lnTo>
                  <a:lnTo>
                    <a:pt x="1964" y="2128"/>
                  </a:lnTo>
                  <a:lnTo>
                    <a:pt x="1987" y="2094"/>
                  </a:lnTo>
                  <a:lnTo>
                    <a:pt x="2011" y="1976"/>
                  </a:lnTo>
                  <a:lnTo>
                    <a:pt x="2011" y="1879"/>
                  </a:lnTo>
                  <a:lnTo>
                    <a:pt x="2094" y="1734"/>
                  </a:lnTo>
                  <a:lnTo>
                    <a:pt x="2094" y="1686"/>
                  </a:lnTo>
                  <a:lnTo>
                    <a:pt x="2094" y="1652"/>
                  </a:lnTo>
                  <a:lnTo>
                    <a:pt x="2070" y="1596"/>
                  </a:lnTo>
                  <a:lnTo>
                    <a:pt x="2153" y="1458"/>
                  </a:lnTo>
                  <a:lnTo>
                    <a:pt x="2129" y="1368"/>
                  </a:lnTo>
                  <a:lnTo>
                    <a:pt x="2105" y="1348"/>
                  </a:lnTo>
                  <a:lnTo>
                    <a:pt x="2082" y="1327"/>
                  </a:lnTo>
                  <a:lnTo>
                    <a:pt x="2034" y="1313"/>
                  </a:lnTo>
                  <a:lnTo>
                    <a:pt x="1964" y="1265"/>
                  </a:lnTo>
                  <a:lnTo>
                    <a:pt x="1904" y="1244"/>
                  </a:lnTo>
                  <a:lnTo>
                    <a:pt x="1857" y="1237"/>
                  </a:lnTo>
                  <a:lnTo>
                    <a:pt x="1810" y="1230"/>
                  </a:lnTo>
                  <a:lnTo>
                    <a:pt x="1609" y="1203"/>
                  </a:lnTo>
                  <a:lnTo>
                    <a:pt x="1573" y="1182"/>
                  </a:lnTo>
                  <a:lnTo>
                    <a:pt x="1561" y="1071"/>
                  </a:lnTo>
                  <a:lnTo>
                    <a:pt x="1538" y="1065"/>
                  </a:lnTo>
                  <a:lnTo>
                    <a:pt x="1526" y="1051"/>
                  </a:lnTo>
                  <a:lnTo>
                    <a:pt x="1538" y="1037"/>
                  </a:lnTo>
                  <a:lnTo>
                    <a:pt x="1609" y="975"/>
                  </a:lnTo>
                  <a:lnTo>
                    <a:pt x="1621" y="961"/>
                  </a:lnTo>
                  <a:lnTo>
                    <a:pt x="1585" y="919"/>
                  </a:lnTo>
                  <a:lnTo>
                    <a:pt x="1751" y="850"/>
                  </a:lnTo>
                  <a:lnTo>
                    <a:pt x="2413" y="664"/>
                  </a:lnTo>
                  <a:lnTo>
                    <a:pt x="2519" y="567"/>
                  </a:lnTo>
                  <a:lnTo>
                    <a:pt x="2555" y="471"/>
                  </a:lnTo>
                  <a:lnTo>
                    <a:pt x="2614" y="450"/>
                  </a:lnTo>
                  <a:lnTo>
                    <a:pt x="2661" y="450"/>
                  </a:lnTo>
                  <a:lnTo>
                    <a:pt x="2697" y="450"/>
                  </a:lnTo>
                  <a:lnTo>
                    <a:pt x="2709" y="443"/>
                  </a:lnTo>
                  <a:lnTo>
                    <a:pt x="2720" y="422"/>
                  </a:lnTo>
                  <a:lnTo>
                    <a:pt x="2862" y="408"/>
                  </a:lnTo>
                  <a:lnTo>
                    <a:pt x="2933" y="360"/>
                  </a:lnTo>
                  <a:lnTo>
                    <a:pt x="2992" y="319"/>
                  </a:lnTo>
                  <a:lnTo>
                    <a:pt x="3194" y="263"/>
                  </a:lnTo>
                  <a:lnTo>
                    <a:pt x="3312" y="243"/>
                  </a:lnTo>
                  <a:lnTo>
                    <a:pt x="3347" y="229"/>
                  </a:lnTo>
                  <a:lnTo>
                    <a:pt x="3442" y="208"/>
                  </a:lnTo>
                  <a:lnTo>
                    <a:pt x="3442" y="77"/>
                  </a:lnTo>
                  <a:lnTo>
                    <a:pt x="3442" y="70"/>
                  </a:lnTo>
                  <a:lnTo>
                    <a:pt x="3513" y="56"/>
                  </a:lnTo>
                  <a:lnTo>
                    <a:pt x="3596" y="49"/>
                  </a:lnTo>
                  <a:lnTo>
                    <a:pt x="3678" y="56"/>
                  </a:lnTo>
                  <a:lnTo>
                    <a:pt x="3761" y="77"/>
                  </a:lnTo>
                  <a:lnTo>
                    <a:pt x="3879" y="125"/>
                  </a:lnTo>
                  <a:lnTo>
                    <a:pt x="3879" y="105"/>
                  </a:lnTo>
                  <a:lnTo>
                    <a:pt x="3891" y="98"/>
                  </a:lnTo>
                  <a:lnTo>
                    <a:pt x="3903" y="91"/>
                  </a:lnTo>
                  <a:lnTo>
                    <a:pt x="3927" y="77"/>
                  </a:lnTo>
                  <a:lnTo>
                    <a:pt x="3950" y="91"/>
                  </a:lnTo>
                  <a:lnTo>
                    <a:pt x="3974" y="98"/>
                  </a:lnTo>
                  <a:lnTo>
                    <a:pt x="3998" y="91"/>
                  </a:lnTo>
                  <a:lnTo>
                    <a:pt x="4033" y="77"/>
                  </a:lnTo>
                  <a:lnTo>
                    <a:pt x="3986" y="56"/>
                  </a:lnTo>
                  <a:lnTo>
                    <a:pt x="3927" y="49"/>
                  </a:lnTo>
                  <a:lnTo>
                    <a:pt x="3879" y="49"/>
                  </a:lnTo>
                  <a:lnTo>
                    <a:pt x="3820" y="63"/>
                  </a:lnTo>
                  <a:lnTo>
                    <a:pt x="3820" y="35"/>
                  </a:lnTo>
                  <a:lnTo>
                    <a:pt x="3844" y="22"/>
                  </a:lnTo>
                  <a:lnTo>
                    <a:pt x="3868" y="8"/>
                  </a:lnTo>
                  <a:lnTo>
                    <a:pt x="3903" y="1"/>
                  </a:lnTo>
                  <a:lnTo>
                    <a:pt x="3998" y="22"/>
                  </a:lnTo>
                  <a:lnTo>
                    <a:pt x="4128" y="42"/>
                  </a:lnTo>
                  <a:lnTo>
                    <a:pt x="4246" y="42"/>
                  </a:lnTo>
                  <a:lnTo>
                    <a:pt x="4293" y="22"/>
                  </a:lnTo>
                  <a:lnTo>
                    <a:pt x="4376" y="15"/>
                  </a:lnTo>
                  <a:lnTo>
                    <a:pt x="4400" y="49"/>
                  </a:lnTo>
                  <a:lnTo>
                    <a:pt x="4412" y="105"/>
                  </a:lnTo>
                  <a:lnTo>
                    <a:pt x="4506" y="146"/>
                  </a:lnTo>
                  <a:lnTo>
                    <a:pt x="4613" y="181"/>
                  </a:lnTo>
                  <a:lnTo>
                    <a:pt x="4731" y="208"/>
                  </a:lnTo>
                  <a:lnTo>
                    <a:pt x="4897" y="236"/>
                  </a:lnTo>
                  <a:lnTo>
                    <a:pt x="4920" y="243"/>
                  </a:lnTo>
                  <a:lnTo>
                    <a:pt x="4956" y="256"/>
                  </a:lnTo>
                  <a:lnTo>
                    <a:pt x="5003" y="284"/>
                  </a:lnTo>
                  <a:lnTo>
                    <a:pt x="5015" y="305"/>
                  </a:lnTo>
                  <a:lnTo>
                    <a:pt x="5027" y="346"/>
                  </a:lnTo>
                  <a:lnTo>
                    <a:pt x="5027" y="388"/>
                  </a:lnTo>
                  <a:lnTo>
                    <a:pt x="5039" y="408"/>
                  </a:lnTo>
                  <a:lnTo>
                    <a:pt x="5086" y="422"/>
                  </a:lnTo>
                  <a:lnTo>
                    <a:pt x="5109" y="429"/>
                  </a:lnTo>
                  <a:lnTo>
                    <a:pt x="5216" y="450"/>
                  </a:lnTo>
                  <a:lnTo>
                    <a:pt x="5240" y="450"/>
                  </a:lnTo>
                  <a:lnTo>
                    <a:pt x="5263" y="484"/>
                  </a:lnTo>
                  <a:lnTo>
                    <a:pt x="5311" y="671"/>
                  </a:lnTo>
                  <a:lnTo>
                    <a:pt x="5334" y="705"/>
                  </a:lnTo>
                  <a:lnTo>
                    <a:pt x="5370" y="733"/>
                  </a:lnTo>
                  <a:lnTo>
                    <a:pt x="5488" y="802"/>
                  </a:lnTo>
                  <a:lnTo>
                    <a:pt x="5571" y="850"/>
                  </a:lnTo>
                  <a:lnTo>
                    <a:pt x="5606" y="913"/>
                  </a:lnTo>
                  <a:lnTo>
                    <a:pt x="5571" y="995"/>
                  </a:lnTo>
                  <a:lnTo>
                    <a:pt x="5606" y="1016"/>
                  </a:lnTo>
                  <a:lnTo>
                    <a:pt x="5748" y="1078"/>
                  </a:lnTo>
                  <a:lnTo>
                    <a:pt x="5784" y="1106"/>
                  </a:lnTo>
                  <a:lnTo>
                    <a:pt x="5795" y="1127"/>
                  </a:lnTo>
                  <a:lnTo>
                    <a:pt x="5831" y="1140"/>
                  </a:lnTo>
                  <a:lnTo>
                    <a:pt x="5902" y="1147"/>
                  </a:lnTo>
                  <a:lnTo>
                    <a:pt x="5996" y="1182"/>
                  </a:lnTo>
                  <a:lnTo>
                    <a:pt x="6221" y="1210"/>
                  </a:lnTo>
                  <a:lnTo>
                    <a:pt x="6257" y="1230"/>
                  </a:lnTo>
                  <a:lnTo>
                    <a:pt x="6233" y="1258"/>
                  </a:lnTo>
                  <a:lnTo>
                    <a:pt x="6233" y="1272"/>
                  </a:lnTo>
                  <a:lnTo>
                    <a:pt x="6292" y="1306"/>
                  </a:lnTo>
                  <a:lnTo>
                    <a:pt x="6292" y="1306"/>
                  </a:lnTo>
                  <a:lnTo>
                    <a:pt x="6269" y="1313"/>
                  </a:lnTo>
                  <a:lnTo>
                    <a:pt x="6174" y="1375"/>
                  </a:lnTo>
                  <a:lnTo>
                    <a:pt x="6138" y="1417"/>
                  </a:lnTo>
                  <a:lnTo>
                    <a:pt x="6079" y="1603"/>
                  </a:lnTo>
                  <a:lnTo>
                    <a:pt x="5985" y="1679"/>
                  </a:lnTo>
                  <a:lnTo>
                    <a:pt x="5914" y="1748"/>
                  </a:lnTo>
                  <a:lnTo>
                    <a:pt x="5855" y="1776"/>
                  </a:lnTo>
                  <a:lnTo>
                    <a:pt x="5654" y="1817"/>
                  </a:lnTo>
                  <a:lnTo>
                    <a:pt x="5594" y="1852"/>
                  </a:lnTo>
                  <a:lnTo>
                    <a:pt x="5535" y="1907"/>
                  </a:lnTo>
                  <a:lnTo>
                    <a:pt x="5464" y="1962"/>
                  </a:lnTo>
                  <a:lnTo>
                    <a:pt x="5417" y="2149"/>
                  </a:lnTo>
                  <a:lnTo>
                    <a:pt x="5405" y="2246"/>
                  </a:lnTo>
                  <a:lnTo>
                    <a:pt x="5429" y="2342"/>
                  </a:lnTo>
                  <a:lnTo>
                    <a:pt x="5630" y="2480"/>
                  </a:lnTo>
                  <a:lnTo>
                    <a:pt x="5807" y="2632"/>
                  </a:lnTo>
                  <a:lnTo>
                    <a:pt x="6008" y="2867"/>
                  </a:lnTo>
                  <a:lnTo>
                    <a:pt x="6127" y="2971"/>
                  </a:lnTo>
                  <a:lnTo>
                    <a:pt x="6198" y="3047"/>
                  </a:lnTo>
                  <a:lnTo>
                    <a:pt x="6186" y="3254"/>
                  </a:lnTo>
                  <a:lnTo>
                    <a:pt x="6198" y="3316"/>
                  </a:lnTo>
                  <a:lnTo>
                    <a:pt x="6245" y="3420"/>
                  </a:lnTo>
                  <a:lnTo>
                    <a:pt x="6387" y="3551"/>
                  </a:lnTo>
                  <a:lnTo>
                    <a:pt x="6529" y="3848"/>
                  </a:lnTo>
                  <a:lnTo>
                    <a:pt x="6529" y="4069"/>
                  </a:lnTo>
                  <a:lnTo>
                    <a:pt x="6493" y="4165"/>
                  </a:lnTo>
                  <a:lnTo>
                    <a:pt x="6257" y="4469"/>
                  </a:lnTo>
                  <a:lnTo>
                    <a:pt x="6150" y="4663"/>
                  </a:lnTo>
                  <a:lnTo>
                    <a:pt x="4719" y="4683"/>
                  </a:lnTo>
                  <a:lnTo>
                    <a:pt x="4459" y="4690"/>
                  </a:lnTo>
                  <a:lnTo>
                    <a:pt x="4092" y="4697"/>
                  </a:lnTo>
                  <a:lnTo>
                    <a:pt x="4045" y="4690"/>
                  </a:lnTo>
                  <a:lnTo>
                    <a:pt x="3998" y="4677"/>
                  </a:lnTo>
                  <a:lnTo>
                    <a:pt x="3998" y="4656"/>
                  </a:lnTo>
                  <a:lnTo>
                    <a:pt x="3986" y="4614"/>
                  </a:lnTo>
                  <a:lnTo>
                    <a:pt x="3714" y="4393"/>
                  </a:lnTo>
                  <a:lnTo>
                    <a:pt x="3596" y="4345"/>
                  </a:lnTo>
                  <a:lnTo>
                    <a:pt x="3466" y="4324"/>
                  </a:lnTo>
                  <a:lnTo>
                    <a:pt x="3241" y="4297"/>
                  </a:lnTo>
                  <a:lnTo>
                    <a:pt x="3099" y="4262"/>
                  </a:lnTo>
                  <a:lnTo>
                    <a:pt x="3028" y="4235"/>
                  </a:lnTo>
                  <a:lnTo>
                    <a:pt x="2933" y="4152"/>
                  </a:lnTo>
                  <a:lnTo>
                    <a:pt x="2862" y="3965"/>
                  </a:lnTo>
                  <a:lnTo>
                    <a:pt x="2815" y="3931"/>
                  </a:lnTo>
                  <a:lnTo>
                    <a:pt x="2744" y="3889"/>
                  </a:lnTo>
                  <a:lnTo>
                    <a:pt x="2649" y="3855"/>
                  </a:lnTo>
                  <a:lnTo>
                    <a:pt x="2519" y="3703"/>
                  </a:lnTo>
                  <a:lnTo>
                    <a:pt x="2460" y="3661"/>
                  </a:lnTo>
                  <a:lnTo>
                    <a:pt x="2259" y="3585"/>
                  </a:lnTo>
                  <a:lnTo>
                    <a:pt x="2153" y="3530"/>
                  </a:lnTo>
                  <a:lnTo>
                    <a:pt x="2011" y="3420"/>
                  </a:lnTo>
                  <a:lnTo>
                    <a:pt x="1774" y="3275"/>
                  </a:lnTo>
                  <a:lnTo>
                    <a:pt x="1727" y="3233"/>
                  </a:lnTo>
                  <a:lnTo>
                    <a:pt x="1644" y="3164"/>
                  </a:lnTo>
                  <a:lnTo>
                    <a:pt x="1597" y="3150"/>
                  </a:lnTo>
                  <a:lnTo>
                    <a:pt x="1490" y="3130"/>
                  </a:lnTo>
                  <a:lnTo>
                    <a:pt x="1207" y="3116"/>
                  </a:lnTo>
                  <a:lnTo>
                    <a:pt x="1124" y="3116"/>
                  </a:lnTo>
                  <a:lnTo>
                    <a:pt x="1053" y="3130"/>
                  </a:lnTo>
                  <a:lnTo>
                    <a:pt x="1006" y="3136"/>
                  </a:lnTo>
                  <a:lnTo>
                    <a:pt x="958" y="3123"/>
                  </a:lnTo>
                  <a:lnTo>
                    <a:pt x="899" y="3109"/>
                  </a:lnTo>
                  <a:lnTo>
                    <a:pt x="840" y="3102"/>
                  </a:lnTo>
                  <a:lnTo>
                    <a:pt x="769" y="3095"/>
                  </a:lnTo>
                  <a:lnTo>
                    <a:pt x="556" y="3102"/>
                  </a:lnTo>
                  <a:lnTo>
                    <a:pt x="438" y="3012"/>
                  </a:lnTo>
                  <a:lnTo>
                    <a:pt x="343" y="2922"/>
                  </a:lnTo>
                  <a:lnTo>
                    <a:pt x="272" y="2881"/>
                  </a:lnTo>
                  <a:lnTo>
                    <a:pt x="213" y="2853"/>
                  </a:lnTo>
                  <a:lnTo>
                    <a:pt x="142" y="2839"/>
                  </a:lnTo>
                  <a:lnTo>
                    <a:pt x="119" y="2805"/>
                  </a:lnTo>
                  <a:lnTo>
                    <a:pt x="107" y="2777"/>
                  </a:lnTo>
                  <a:lnTo>
                    <a:pt x="95" y="2757"/>
                  </a:lnTo>
                  <a:lnTo>
                    <a:pt x="71" y="2736"/>
                  </a:lnTo>
                  <a:lnTo>
                    <a:pt x="12" y="2701"/>
                  </a:lnTo>
                  <a:lnTo>
                    <a:pt x="0" y="2688"/>
                  </a:lnTo>
                  <a:lnTo>
                    <a:pt x="12" y="2674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2" name="Google Shape;618;p22">
              <a:extLst>
                <a:ext uri="{FF2B5EF4-FFF2-40B4-BE49-F238E27FC236}">
                  <a16:creationId xmlns:a16="http://schemas.microsoft.com/office/drawing/2014/main" id="{05A356AE-7C7E-EFC8-DB26-BD52C8A9F5D7}"/>
                </a:ext>
              </a:extLst>
            </p:cNvPr>
            <p:cNvSpPr/>
            <p:nvPr/>
          </p:nvSpPr>
          <p:spPr>
            <a:xfrm flipH="1">
              <a:off x="3420705" y="1976894"/>
              <a:ext cx="431317" cy="1002645"/>
            </a:xfrm>
            <a:custGeom>
              <a:avLst/>
              <a:gdLst/>
              <a:ahLst/>
              <a:cxnLst/>
              <a:rect l="l" t="t" r="r" b="b"/>
              <a:pathLst>
                <a:path w="7085" h="10519" extrusionOk="0">
                  <a:moveTo>
                    <a:pt x="4755" y="10035"/>
                  </a:moveTo>
                  <a:lnTo>
                    <a:pt x="4755" y="10035"/>
                  </a:lnTo>
                  <a:lnTo>
                    <a:pt x="4802" y="10056"/>
                  </a:lnTo>
                  <a:lnTo>
                    <a:pt x="4862" y="10063"/>
                  </a:lnTo>
                  <a:lnTo>
                    <a:pt x="4885" y="10056"/>
                  </a:lnTo>
                  <a:lnTo>
                    <a:pt x="4944" y="10015"/>
                  </a:lnTo>
                  <a:lnTo>
                    <a:pt x="4992" y="10008"/>
                  </a:lnTo>
                  <a:lnTo>
                    <a:pt x="5039" y="10015"/>
                  </a:lnTo>
                  <a:lnTo>
                    <a:pt x="5074" y="10028"/>
                  </a:lnTo>
                  <a:lnTo>
                    <a:pt x="5086" y="10042"/>
                  </a:lnTo>
                  <a:lnTo>
                    <a:pt x="5098" y="10077"/>
                  </a:lnTo>
                  <a:lnTo>
                    <a:pt x="5145" y="10077"/>
                  </a:lnTo>
                  <a:lnTo>
                    <a:pt x="5193" y="10077"/>
                  </a:lnTo>
                  <a:lnTo>
                    <a:pt x="5240" y="10084"/>
                  </a:lnTo>
                  <a:lnTo>
                    <a:pt x="5287" y="10104"/>
                  </a:lnTo>
                  <a:lnTo>
                    <a:pt x="5311" y="10132"/>
                  </a:lnTo>
                  <a:lnTo>
                    <a:pt x="5323" y="10160"/>
                  </a:lnTo>
                  <a:lnTo>
                    <a:pt x="5323" y="10167"/>
                  </a:lnTo>
                  <a:lnTo>
                    <a:pt x="5323" y="10167"/>
                  </a:lnTo>
                  <a:lnTo>
                    <a:pt x="5169" y="10153"/>
                  </a:lnTo>
                  <a:lnTo>
                    <a:pt x="5003" y="10070"/>
                  </a:lnTo>
                  <a:lnTo>
                    <a:pt x="4956" y="10070"/>
                  </a:lnTo>
                  <a:lnTo>
                    <a:pt x="4909" y="10077"/>
                  </a:lnTo>
                  <a:lnTo>
                    <a:pt x="4873" y="10104"/>
                  </a:lnTo>
                  <a:lnTo>
                    <a:pt x="4850" y="10111"/>
                  </a:lnTo>
                  <a:lnTo>
                    <a:pt x="4826" y="10111"/>
                  </a:lnTo>
                  <a:lnTo>
                    <a:pt x="4802" y="10111"/>
                  </a:lnTo>
                  <a:lnTo>
                    <a:pt x="4779" y="10098"/>
                  </a:lnTo>
                  <a:lnTo>
                    <a:pt x="4755" y="10091"/>
                  </a:lnTo>
                  <a:lnTo>
                    <a:pt x="4743" y="10077"/>
                  </a:lnTo>
                  <a:lnTo>
                    <a:pt x="4743" y="10070"/>
                  </a:lnTo>
                  <a:lnTo>
                    <a:pt x="4743" y="10049"/>
                  </a:lnTo>
                  <a:lnTo>
                    <a:pt x="4755" y="10035"/>
                  </a:lnTo>
                  <a:close/>
                  <a:moveTo>
                    <a:pt x="4850" y="9932"/>
                  </a:moveTo>
                  <a:lnTo>
                    <a:pt x="4932" y="9939"/>
                  </a:lnTo>
                  <a:lnTo>
                    <a:pt x="5003" y="9918"/>
                  </a:lnTo>
                  <a:lnTo>
                    <a:pt x="5063" y="9870"/>
                  </a:lnTo>
                  <a:lnTo>
                    <a:pt x="5098" y="9835"/>
                  </a:lnTo>
                  <a:lnTo>
                    <a:pt x="5134" y="9807"/>
                  </a:lnTo>
                  <a:lnTo>
                    <a:pt x="5193" y="9773"/>
                  </a:lnTo>
                  <a:lnTo>
                    <a:pt x="5299" y="9745"/>
                  </a:lnTo>
                  <a:lnTo>
                    <a:pt x="5311" y="9759"/>
                  </a:lnTo>
                  <a:lnTo>
                    <a:pt x="5323" y="9766"/>
                  </a:lnTo>
                  <a:lnTo>
                    <a:pt x="5323" y="9773"/>
                  </a:lnTo>
                  <a:lnTo>
                    <a:pt x="5299" y="9780"/>
                  </a:lnTo>
                  <a:lnTo>
                    <a:pt x="5275" y="9780"/>
                  </a:lnTo>
                  <a:lnTo>
                    <a:pt x="5264" y="9787"/>
                  </a:lnTo>
                  <a:lnTo>
                    <a:pt x="5240" y="9794"/>
                  </a:lnTo>
                  <a:lnTo>
                    <a:pt x="5311" y="9807"/>
                  </a:lnTo>
                  <a:lnTo>
                    <a:pt x="5382" y="9835"/>
                  </a:lnTo>
                  <a:lnTo>
                    <a:pt x="5382" y="9856"/>
                  </a:lnTo>
                  <a:lnTo>
                    <a:pt x="5299" y="9870"/>
                  </a:lnTo>
                  <a:lnTo>
                    <a:pt x="5429" y="9870"/>
                  </a:lnTo>
                  <a:lnTo>
                    <a:pt x="5406" y="9890"/>
                  </a:lnTo>
                  <a:lnTo>
                    <a:pt x="5346" y="9911"/>
                  </a:lnTo>
                  <a:lnTo>
                    <a:pt x="5323" y="9932"/>
                  </a:lnTo>
                  <a:lnTo>
                    <a:pt x="5382" y="9932"/>
                  </a:lnTo>
                  <a:lnTo>
                    <a:pt x="5465" y="9918"/>
                  </a:lnTo>
                  <a:lnTo>
                    <a:pt x="5524" y="9918"/>
                  </a:lnTo>
                  <a:lnTo>
                    <a:pt x="5571" y="9925"/>
                  </a:lnTo>
                  <a:lnTo>
                    <a:pt x="5654" y="9966"/>
                  </a:lnTo>
                  <a:lnTo>
                    <a:pt x="5701" y="9980"/>
                  </a:lnTo>
                  <a:lnTo>
                    <a:pt x="5737" y="9987"/>
                  </a:lnTo>
                  <a:lnTo>
                    <a:pt x="5760" y="10022"/>
                  </a:lnTo>
                  <a:lnTo>
                    <a:pt x="5760" y="10049"/>
                  </a:lnTo>
                  <a:lnTo>
                    <a:pt x="5749" y="10070"/>
                  </a:lnTo>
                  <a:lnTo>
                    <a:pt x="5725" y="10063"/>
                  </a:lnTo>
                  <a:lnTo>
                    <a:pt x="5583" y="10035"/>
                  </a:lnTo>
                  <a:lnTo>
                    <a:pt x="5559" y="10022"/>
                  </a:lnTo>
                  <a:lnTo>
                    <a:pt x="5536" y="10001"/>
                  </a:lnTo>
                  <a:lnTo>
                    <a:pt x="5500" y="9987"/>
                  </a:lnTo>
                  <a:lnTo>
                    <a:pt x="5441" y="9980"/>
                  </a:lnTo>
                  <a:lnTo>
                    <a:pt x="5394" y="9980"/>
                  </a:lnTo>
                  <a:lnTo>
                    <a:pt x="5323" y="9987"/>
                  </a:lnTo>
                  <a:lnTo>
                    <a:pt x="5122" y="9987"/>
                  </a:lnTo>
                  <a:lnTo>
                    <a:pt x="5027" y="9980"/>
                  </a:lnTo>
                  <a:lnTo>
                    <a:pt x="4932" y="9959"/>
                  </a:lnTo>
                  <a:lnTo>
                    <a:pt x="4862" y="10008"/>
                  </a:lnTo>
                  <a:lnTo>
                    <a:pt x="4814" y="10022"/>
                  </a:lnTo>
                  <a:lnTo>
                    <a:pt x="4767" y="9994"/>
                  </a:lnTo>
                  <a:lnTo>
                    <a:pt x="4696" y="9932"/>
                  </a:lnTo>
                  <a:lnTo>
                    <a:pt x="4767" y="9925"/>
                  </a:lnTo>
                  <a:lnTo>
                    <a:pt x="4850" y="9932"/>
                  </a:lnTo>
                  <a:close/>
                  <a:moveTo>
                    <a:pt x="178" y="7957"/>
                  </a:moveTo>
                  <a:lnTo>
                    <a:pt x="214" y="7881"/>
                  </a:lnTo>
                  <a:lnTo>
                    <a:pt x="521" y="7577"/>
                  </a:lnTo>
                  <a:lnTo>
                    <a:pt x="533" y="7480"/>
                  </a:lnTo>
                  <a:lnTo>
                    <a:pt x="474" y="7356"/>
                  </a:lnTo>
                  <a:lnTo>
                    <a:pt x="391" y="7321"/>
                  </a:lnTo>
                  <a:lnTo>
                    <a:pt x="190" y="7252"/>
                  </a:lnTo>
                  <a:lnTo>
                    <a:pt x="154" y="7128"/>
                  </a:lnTo>
                  <a:lnTo>
                    <a:pt x="143" y="7066"/>
                  </a:lnTo>
                  <a:lnTo>
                    <a:pt x="1" y="6976"/>
                  </a:lnTo>
                  <a:lnTo>
                    <a:pt x="154" y="6886"/>
                  </a:lnTo>
                  <a:lnTo>
                    <a:pt x="178" y="6872"/>
                  </a:lnTo>
                  <a:lnTo>
                    <a:pt x="214" y="6831"/>
                  </a:lnTo>
                  <a:lnTo>
                    <a:pt x="202" y="6789"/>
                  </a:lnTo>
                  <a:lnTo>
                    <a:pt x="166" y="6700"/>
                  </a:lnTo>
                  <a:lnTo>
                    <a:pt x="178" y="6637"/>
                  </a:lnTo>
                  <a:lnTo>
                    <a:pt x="202" y="6610"/>
                  </a:lnTo>
                  <a:lnTo>
                    <a:pt x="308" y="6506"/>
                  </a:lnTo>
                  <a:lnTo>
                    <a:pt x="332" y="6451"/>
                  </a:lnTo>
                  <a:lnTo>
                    <a:pt x="355" y="6396"/>
                  </a:lnTo>
                  <a:lnTo>
                    <a:pt x="344" y="6340"/>
                  </a:lnTo>
                  <a:lnTo>
                    <a:pt x="237" y="6189"/>
                  </a:lnTo>
                  <a:lnTo>
                    <a:pt x="261" y="6085"/>
                  </a:lnTo>
                  <a:lnTo>
                    <a:pt x="367" y="6057"/>
                  </a:lnTo>
                  <a:lnTo>
                    <a:pt x="462" y="6057"/>
                  </a:lnTo>
                  <a:lnTo>
                    <a:pt x="557" y="6030"/>
                  </a:lnTo>
                  <a:lnTo>
                    <a:pt x="663" y="5954"/>
                  </a:lnTo>
                  <a:lnTo>
                    <a:pt x="758" y="5809"/>
                  </a:lnTo>
                  <a:lnTo>
                    <a:pt x="793" y="5677"/>
                  </a:lnTo>
                  <a:lnTo>
                    <a:pt x="829" y="5636"/>
                  </a:lnTo>
                  <a:lnTo>
                    <a:pt x="900" y="5608"/>
                  </a:lnTo>
                  <a:lnTo>
                    <a:pt x="1030" y="5595"/>
                  </a:lnTo>
                  <a:lnTo>
                    <a:pt x="1172" y="5595"/>
                  </a:lnTo>
                  <a:lnTo>
                    <a:pt x="1325" y="5608"/>
                  </a:lnTo>
                  <a:lnTo>
                    <a:pt x="1444" y="5622"/>
                  </a:lnTo>
                  <a:lnTo>
                    <a:pt x="1633" y="5636"/>
                  </a:lnTo>
                  <a:lnTo>
                    <a:pt x="1846" y="5643"/>
                  </a:lnTo>
                  <a:lnTo>
                    <a:pt x="2011" y="5664"/>
                  </a:lnTo>
                  <a:lnTo>
                    <a:pt x="2319" y="5671"/>
                  </a:lnTo>
                  <a:lnTo>
                    <a:pt x="2413" y="5664"/>
                  </a:lnTo>
                  <a:lnTo>
                    <a:pt x="2520" y="5650"/>
                  </a:lnTo>
                  <a:lnTo>
                    <a:pt x="2567" y="5629"/>
                  </a:lnTo>
                  <a:lnTo>
                    <a:pt x="2567" y="5622"/>
                  </a:lnTo>
                  <a:lnTo>
                    <a:pt x="2603" y="5601"/>
                  </a:lnTo>
                  <a:lnTo>
                    <a:pt x="2614" y="5553"/>
                  </a:lnTo>
                  <a:lnTo>
                    <a:pt x="2650" y="5512"/>
                  </a:lnTo>
                  <a:lnTo>
                    <a:pt x="2756" y="5450"/>
                  </a:lnTo>
                  <a:lnTo>
                    <a:pt x="2768" y="5436"/>
                  </a:lnTo>
                  <a:lnTo>
                    <a:pt x="2780" y="5387"/>
                  </a:lnTo>
                  <a:lnTo>
                    <a:pt x="2804" y="5380"/>
                  </a:lnTo>
                  <a:lnTo>
                    <a:pt x="2827" y="5374"/>
                  </a:lnTo>
                  <a:lnTo>
                    <a:pt x="2863" y="5367"/>
                  </a:lnTo>
                  <a:lnTo>
                    <a:pt x="2886" y="5353"/>
                  </a:lnTo>
                  <a:lnTo>
                    <a:pt x="2898" y="5318"/>
                  </a:lnTo>
                  <a:lnTo>
                    <a:pt x="2886" y="5277"/>
                  </a:lnTo>
                  <a:lnTo>
                    <a:pt x="2863" y="5235"/>
                  </a:lnTo>
                  <a:lnTo>
                    <a:pt x="2839" y="5215"/>
                  </a:lnTo>
                  <a:lnTo>
                    <a:pt x="2875" y="5201"/>
                  </a:lnTo>
                  <a:lnTo>
                    <a:pt x="2886" y="5201"/>
                  </a:lnTo>
                  <a:lnTo>
                    <a:pt x="2851" y="5166"/>
                  </a:lnTo>
                  <a:lnTo>
                    <a:pt x="2851" y="5139"/>
                  </a:lnTo>
                  <a:lnTo>
                    <a:pt x="2886" y="5118"/>
                  </a:lnTo>
                  <a:lnTo>
                    <a:pt x="2922" y="5077"/>
                  </a:lnTo>
                  <a:lnTo>
                    <a:pt x="2886" y="5077"/>
                  </a:lnTo>
                  <a:lnTo>
                    <a:pt x="2863" y="5070"/>
                  </a:lnTo>
                  <a:lnTo>
                    <a:pt x="2851" y="5063"/>
                  </a:lnTo>
                  <a:lnTo>
                    <a:pt x="2839" y="5049"/>
                  </a:lnTo>
                  <a:lnTo>
                    <a:pt x="2898" y="5035"/>
                  </a:lnTo>
                  <a:lnTo>
                    <a:pt x="2910" y="5014"/>
                  </a:lnTo>
                  <a:lnTo>
                    <a:pt x="2886" y="4987"/>
                  </a:lnTo>
                  <a:lnTo>
                    <a:pt x="2851" y="4959"/>
                  </a:lnTo>
                  <a:lnTo>
                    <a:pt x="2851" y="4945"/>
                  </a:lnTo>
                  <a:lnTo>
                    <a:pt x="2946" y="4876"/>
                  </a:lnTo>
                  <a:lnTo>
                    <a:pt x="2993" y="4890"/>
                  </a:lnTo>
                  <a:lnTo>
                    <a:pt x="3028" y="4869"/>
                  </a:lnTo>
                  <a:lnTo>
                    <a:pt x="3052" y="4842"/>
                  </a:lnTo>
                  <a:lnTo>
                    <a:pt x="3099" y="4814"/>
                  </a:lnTo>
                  <a:lnTo>
                    <a:pt x="3099" y="4780"/>
                  </a:lnTo>
                  <a:lnTo>
                    <a:pt x="3111" y="4745"/>
                  </a:lnTo>
                  <a:lnTo>
                    <a:pt x="3147" y="4724"/>
                  </a:lnTo>
                  <a:lnTo>
                    <a:pt x="3206" y="4711"/>
                  </a:lnTo>
                  <a:lnTo>
                    <a:pt x="3253" y="4724"/>
                  </a:lnTo>
                  <a:lnTo>
                    <a:pt x="3265" y="4697"/>
                  </a:lnTo>
                  <a:lnTo>
                    <a:pt x="3265" y="4648"/>
                  </a:lnTo>
                  <a:lnTo>
                    <a:pt x="3229" y="4614"/>
                  </a:lnTo>
                  <a:lnTo>
                    <a:pt x="3206" y="4614"/>
                  </a:lnTo>
                  <a:lnTo>
                    <a:pt x="3182" y="4628"/>
                  </a:lnTo>
                  <a:lnTo>
                    <a:pt x="3158" y="4628"/>
                  </a:lnTo>
                  <a:lnTo>
                    <a:pt x="3147" y="4593"/>
                  </a:lnTo>
                  <a:lnTo>
                    <a:pt x="3170" y="4579"/>
                  </a:lnTo>
                  <a:lnTo>
                    <a:pt x="3253" y="4572"/>
                  </a:lnTo>
                  <a:lnTo>
                    <a:pt x="3277" y="4572"/>
                  </a:lnTo>
                  <a:lnTo>
                    <a:pt x="3312" y="4545"/>
                  </a:lnTo>
                  <a:lnTo>
                    <a:pt x="3300" y="4524"/>
                  </a:lnTo>
                  <a:lnTo>
                    <a:pt x="3289" y="4503"/>
                  </a:lnTo>
                  <a:lnTo>
                    <a:pt x="3277" y="4483"/>
                  </a:lnTo>
                  <a:lnTo>
                    <a:pt x="3300" y="4469"/>
                  </a:lnTo>
                  <a:lnTo>
                    <a:pt x="3336" y="4490"/>
                  </a:lnTo>
                  <a:lnTo>
                    <a:pt x="3359" y="4510"/>
                  </a:lnTo>
                  <a:lnTo>
                    <a:pt x="3359" y="4524"/>
                  </a:lnTo>
                  <a:lnTo>
                    <a:pt x="3395" y="4517"/>
                  </a:lnTo>
                  <a:lnTo>
                    <a:pt x="3419" y="4510"/>
                  </a:lnTo>
                  <a:lnTo>
                    <a:pt x="3430" y="4496"/>
                  </a:lnTo>
                  <a:lnTo>
                    <a:pt x="3442" y="4469"/>
                  </a:lnTo>
                  <a:lnTo>
                    <a:pt x="3454" y="4455"/>
                  </a:lnTo>
                  <a:lnTo>
                    <a:pt x="3478" y="4448"/>
                  </a:lnTo>
                  <a:lnTo>
                    <a:pt x="3513" y="4448"/>
                  </a:lnTo>
                  <a:lnTo>
                    <a:pt x="3549" y="4448"/>
                  </a:lnTo>
                  <a:lnTo>
                    <a:pt x="3478" y="4400"/>
                  </a:lnTo>
                  <a:lnTo>
                    <a:pt x="3466" y="4386"/>
                  </a:lnTo>
                  <a:lnTo>
                    <a:pt x="3478" y="4365"/>
                  </a:lnTo>
                  <a:lnTo>
                    <a:pt x="3537" y="4338"/>
                  </a:lnTo>
                  <a:lnTo>
                    <a:pt x="3549" y="4317"/>
                  </a:lnTo>
                  <a:lnTo>
                    <a:pt x="3549" y="4234"/>
                  </a:lnTo>
                  <a:lnTo>
                    <a:pt x="3561" y="4206"/>
                  </a:lnTo>
                  <a:lnTo>
                    <a:pt x="3501" y="4199"/>
                  </a:lnTo>
                  <a:lnTo>
                    <a:pt x="3383" y="4179"/>
                  </a:lnTo>
                  <a:lnTo>
                    <a:pt x="3336" y="4172"/>
                  </a:lnTo>
                  <a:lnTo>
                    <a:pt x="3218" y="4130"/>
                  </a:lnTo>
                  <a:lnTo>
                    <a:pt x="3028" y="4144"/>
                  </a:lnTo>
                  <a:lnTo>
                    <a:pt x="2993" y="4130"/>
                  </a:lnTo>
                  <a:lnTo>
                    <a:pt x="2981" y="4117"/>
                  </a:lnTo>
                  <a:lnTo>
                    <a:pt x="2934" y="4089"/>
                  </a:lnTo>
                  <a:lnTo>
                    <a:pt x="2898" y="4068"/>
                  </a:lnTo>
                  <a:lnTo>
                    <a:pt x="2886" y="4034"/>
                  </a:lnTo>
                  <a:lnTo>
                    <a:pt x="2898" y="3951"/>
                  </a:lnTo>
                  <a:lnTo>
                    <a:pt x="2922" y="3909"/>
                  </a:lnTo>
                  <a:lnTo>
                    <a:pt x="2946" y="3889"/>
                  </a:lnTo>
                  <a:lnTo>
                    <a:pt x="2969" y="3875"/>
                  </a:lnTo>
                  <a:lnTo>
                    <a:pt x="2993" y="3868"/>
                  </a:lnTo>
                  <a:lnTo>
                    <a:pt x="3005" y="3861"/>
                  </a:lnTo>
                  <a:lnTo>
                    <a:pt x="3017" y="3833"/>
                  </a:lnTo>
                  <a:lnTo>
                    <a:pt x="3028" y="3813"/>
                  </a:lnTo>
                  <a:lnTo>
                    <a:pt x="3017" y="3785"/>
                  </a:lnTo>
                  <a:lnTo>
                    <a:pt x="2957" y="3764"/>
                  </a:lnTo>
                  <a:lnTo>
                    <a:pt x="2886" y="3751"/>
                  </a:lnTo>
                  <a:lnTo>
                    <a:pt x="2780" y="3737"/>
                  </a:lnTo>
                  <a:lnTo>
                    <a:pt x="2532" y="3723"/>
                  </a:lnTo>
                  <a:lnTo>
                    <a:pt x="2449" y="3723"/>
                  </a:lnTo>
                  <a:lnTo>
                    <a:pt x="2130" y="3771"/>
                  </a:lnTo>
                  <a:lnTo>
                    <a:pt x="2070" y="3785"/>
                  </a:lnTo>
                  <a:lnTo>
                    <a:pt x="2011" y="3799"/>
                  </a:lnTo>
                  <a:lnTo>
                    <a:pt x="1928" y="3806"/>
                  </a:lnTo>
                  <a:lnTo>
                    <a:pt x="1798" y="3682"/>
                  </a:lnTo>
                  <a:lnTo>
                    <a:pt x="1787" y="3661"/>
                  </a:lnTo>
                  <a:lnTo>
                    <a:pt x="1775" y="3619"/>
                  </a:lnTo>
                  <a:lnTo>
                    <a:pt x="1787" y="3364"/>
                  </a:lnTo>
                  <a:lnTo>
                    <a:pt x="1857" y="3226"/>
                  </a:lnTo>
                  <a:lnTo>
                    <a:pt x="1917" y="3184"/>
                  </a:lnTo>
                  <a:lnTo>
                    <a:pt x="2082" y="3101"/>
                  </a:lnTo>
                  <a:lnTo>
                    <a:pt x="2118" y="3081"/>
                  </a:lnTo>
                  <a:lnTo>
                    <a:pt x="2177" y="3067"/>
                  </a:lnTo>
                  <a:lnTo>
                    <a:pt x="2307" y="3060"/>
                  </a:lnTo>
                  <a:lnTo>
                    <a:pt x="2413" y="3019"/>
                  </a:lnTo>
                  <a:lnTo>
                    <a:pt x="2484" y="2984"/>
                  </a:lnTo>
                  <a:lnTo>
                    <a:pt x="2792" y="2763"/>
                  </a:lnTo>
                  <a:lnTo>
                    <a:pt x="3194" y="2514"/>
                  </a:lnTo>
                  <a:lnTo>
                    <a:pt x="3584" y="2349"/>
                  </a:lnTo>
                  <a:lnTo>
                    <a:pt x="4081" y="2086"/>
                  </a:lnTo>
                  <a:lnTo>
                    <a:pt x="4116" y="2059"/>
                  </a:lnTo>
                  <a:lnTo>
                    <a:pt x="4140" y="2024"/>
                  </a:lnTo>
                  <a:lnTo>
                    <a:pt x="4128" y="2017"/>
                  </a:lnTo>
                  <a:lnTo>
                    <a:pt x="4116" y="2010"/>
                  </a:lnTo>
                  <a:lnTo>
                    <a:pt x="4105" y="2010"/>
                  </a:lnTo>
                  <a:lnTo>
                    <a:pt x="4093" y="2010"/>
                  </a:lnTo>
                  <a:lnTo>
                    <a:pt x="4093" y="1996"/>
                  </a:lnTo>
                  <a:lnTo>
                    <a:pt x="4105" y="1989"/>
                  </a:lnTo>
                  <a:lnTo>
                    <a:pt x="4116" y="1976"/>
                  </a:lnTo>
                  <a:lnTo>
                    <a:pt x="4116" y="1983"/>
                  </a:lnTo>
                  <a:lnTo>
                    <a:pt x="4116" y="1886"/>
                  </a:lnTo>
                  <a:lnTo>
                    <a:pt x="4022" y="1900"/>
                  </a:lnTo>
                  <a:lnTo>
                    <a:pt x="3927" y="1865"/>
                  </a:lnTo>
                  <a:lnTo>
                    <a:pt x="3856" y="1817"/>
                  </a:lnTo>
                  <a:lnTo>
                    <a:pt x="3797" y="1796"/>
                  </a:lnTo>
                  <a:lnTo>
                    <a:pt x="3738" y="1762"/>
                  </a:lnTo>
                  <a:lnTo>
                    <a:pt x="3667" y="1534"/>
                  </a:lnTo>
                  <a:lnTo>
                    <a:pt x="3643" y="1499"/>
                  </a:lnTo>
                  <a:lnTo>
                    <a:pt x="3620" y="1478"/>
                  </a:lnTo>
                  <a:lnTo>
                    <a:pt x="3549" y="1451"/>
                  </a:lnTo>
                  <a:lnTo>
                    <a:pt x="3537" y="1409"/>
                  </a:lnTo>
                  <a:lnTo>
                    <a:pt x="3501" y="1389"/>
                  </a:lnTo>
                  <a:lnTo>
                    <a:pt x="3478" y="1340"/>
                  </a:lnTo>
                  <a:lnTo>
                    <a:pt x="3513" y="1154"/>
                  </a:lnTo>
                  <a:lnTo>
                    <a:pt x="3525" y="1105"/>
                  </a:lnTo>
                  <a:lnTo>
                    <a:pt x="3561" y="1071"/>
                  </a:lnTo>
                  <a:lnTo>
                    <a:pt x="3596" y="960"/>
                  </a:lnTo>
                  <a:lnTo>
                    <a:pt x="3608" y="954"/>
                  </a:lnTo>
                  <a:lnTo>
                    <a:pt x="3620" y="954"/>
                  </a:lnTo>
                  <a:lnTo>
                    <a:pt x="3726" y="954"/>
                  </a:lnTo>
                  <a:lnTo>
                    <a:pt x="3785" y="947"/>
                  </a:lnTo>
                  <a:lnTo>
                    <a:pt x="3856" y="912"/>
                  </a:lnTo>
                  <a:lnTo>
                    <a:pt x="4176" y="615"/>
                  </a:lnTo>
                  <a:lnTo>
                    <a:pt x="4211" y="581"/>
                  </a:lnTo>
                  <a:lnTo>
                    <a:pt x="4270" y="560"/>
                  </a:lnTo>
                  <a:lnTo>
                    <a:pt x="4459" y="512"/>
                  </a:lnTo>
                  <a:lnTo>
                    <a:pt x="4708" y="415"/>
                  </a:lnTo>
                  <a:lnTo>
                    <a:pt x="4743" y="366"/>
                  </a:lnTo>
                  <a:lnTo>
                    <a:pt x="4779" y="284"/>
                  </a:lnTo>
                  <a:lnTo>
                    <a:pt x="4802" y="235"/>
                  </a:lnTo>
                  <a:lnTo>
                    <a:pt x="4838" y="208"/>
                  </a:lnTo>
                  <a:lnTo>
                    <a:pt x="4873" y="180"/>
                  </a:lnTo>
                  <a:lnTo>
                    <a:pt x="4921" y="152"/>
                  </a:lnTo>
                  <a:lnTo>
                    <a:pt x="4968" y="104"/>
                  </a:lnTo>
                  <a:lnTo>
                    <a:pt x="5003" y="21"/>
                  </a:lnTo>
                  <a:lnTo>
                    <a:pt x="5063" y="0"/>
                  </a:lnTo>
                  <a:lnTo>
                    <a:pt x="5074" y="14"/>
                  </a:lnTo>
                  <a:lnTo>
                    <a:pt x="5074" y="14"/>
                  </a:lnTo>
                  <a:lnTo>
                    <a:pt x="5086" y="21"/>
                  </a:lnTo>
                  <a:lnTo>
                    <a:pt x="5086" y="35"/>
                  </a:lnTo>
                  <a:lnTo>
                    <a:pt x="5098" y="63"/>
                  </a:lnTo>
                  <a:lnTo>
                    <a:pt x="5134" y="83"/>
                  </a:lnTo>
                  <a:lnTo>
                    <a:pt x="5193" y="83"/>
                  </a:lnTo>
                  <a:lnTo>
                    <a:pt x="5252" y="90"/>
                  </a:lnTo>
                  <a:lnTo>
                    <a:pt x="5323" y="118"/>
                  </a:lnTo>
                  <a:lnTo>
                    <a:pt x="5323" y="132"/>
                  </a:lnTo>
                  <a:lnTo>
                    <a:pt x="5299" y="159"/>
                  </a:lnTo>
                  <a:lnTo>
                    <a:pt x="5299" y="194"/>
                  </a:lnTo>
                  <a:lnTo>
                    <a:pt x="5346" y="256"/>
                  </a:lnTo>
                  <a:lnTo>
                    <a:pt x="5453" y="318"/>
                  </a:lnTo>
                  <a:lnTo>
                    <a:pt x="5500" y="346"/>
                  </a:lnTo>
                  <a:lnTo>
                    <a:pt x="5524" y="415"/>
                  </a:lnTo>
                  <a:lnTo>
                    <a:pt x="5524" y="463"/>
                  </a:lnTo>
                  <a:lnTo>
                    <a:pt x="5488" y="477"/>
                  </a:lnTo>
                  <a:lnTo>
                    <a:pt x="5382" y="470"/>
                  </a:lnTo>
                  <a:lnTo>
                    <a:pt x="5311" y="484"/>
                  </a:lnTo>
                  <a:lnTo>
                    <a:pt x="5275" y="505"/>
                  </a:lnTo>
                  <a:lnTo>
                    <a:pt x="5204" y="567"/>
                  </a:lnTo>
                  <a:lnTo>
                    <a:pt x="5157" y="643"/>
                  </a:lnTo>
                  <a:lnTo>
                    <a:pt x="5122" y="802"/>
                  </a:lnTo>
                  <a:lnTo>
                    <a:pt x="5086" y="878"/>
                  </a:lnTo>
                  <a:lnTo>
                    <a:pt x="5051" y="919"/>
                  </a:lnTo>
                  <a:lnTo>
                    <a:pt x="5003" y="933"/>
                  </a:lnTo>
                  <a:lnTo>
                    <a:pt x="4944" y="933"/>
                  </a:lnTo>
                  <a:lnTo>
                    <a:pt x="4897" y="947"/>
                  </a:lnTo>
                  <a:lnTo>
                    <a:pt x="4873" y="967"/>
                  </a:lnTo>
                  <a:lnTo>
                    <a:pt x="4791" y="1071"/>
                  </a:lnTo>
                  <a:lnTo>
                    <a:pt x="4684" y="1154"/>
                  </a:lnTo>
                  <a:lnTo>
                    <a:pt x="4649" y="1188"/>
                  </a:lnTo>
                  <a:lnTo>
                    <a:pt x="4542" y="1313"/>
                  </a:lnTo>
                  <a:lnTo>
                    <a:pt x="4459" y="1485"/>
                  </a:lnTo>
                  <a:lnTo>
                    <a:pt x="4448" y="1541"/>
                  </a:lnTo>
                  <a:lnTo>
                    <a:pt x="4424" y="1575"/>
                  </a:lnTo>
                  <a:lnTo>
                    <a:pt x="4388" y="1596"/>
                  </a:lnTo>
                  <a:lnTo>
                    <a:pt x="4353" y="1610"/>
                  </a:lnTo>
                  <a:lnTo>
                    <a:pt x="4317" y="1637"/>
                  </a:lnTo>
                  <a:lnTo>
                    <a:pt x="4282" y="1672"/>
                  </a:lnTo>
                  <a:lnTo>
                    <a:pt x="4306" y="1679"/>
                  </a:lnTo>
                  <a:lnTo>
                    <a:pt x="4448" y="1679"/>
                  </a:lnTo>
                  <a:lnTo>
                    <a:pt x="4566" y="1692"/>
                  </a:lnTo>
                  <a:lnTo>
                    <a:pt x="4696" y="1720"/>
                  </a:lnTo>
                  <a:lnTo>
                    <a:pt x="4802" y="1755"/>
                  </a:lnTo>
                  <a:lnTo>
                    <a:pt x="4885" y="1803"/>
                  </a:lnTo>
                  <a:lnTo>
                    <a:pt x="4992" y="1927"/>
                  </a:lnTo>
                  <a:lnTo>
                    <a:pt x="5098" y="2010"/>
                  </a:lnTo>
                  <a:lnTo>
                    <a:pt x="5110" y="2038"/>
                  </a:lnTo>
                  <a:lnTo>
                    <a:pt x="5063" y="2107"/>
                  </a:lnTo>
                  <a:lnTo>
                    <a:pt x="4980" y="2148"/>
                  </a:lnTo>
                  <a:lnTo>
                    <a:pt x="4956" y="2190"/>
                  </a:lnTo>
                  <a:lnTo>
                    <a:pt x="5074" y="2252"/>
                  </a:lnTo>
                  <a:lnTo>
                    <a:pt x="5607" y="2445"/>
                  </a:lnTo>
                  <a:lnTo>
                    <a:pt x="5784" y="2549"/>
                  </a:lnTo>
                  <a:lnTo>
                    <a:pt x="5879" y="2597"/>
                  </a:lnTo>
                  <a:lnTo>
                    <a:pt x="5961" y="2597"/>
                  </a:lnTo>
                  <a:lnTo>
                    <a:pt x="6009" y="2576"/>
                  </a:lnTo>
                  <a:lnTo>
                    <a:pt x="6044" y="2459"/>
                  </a:lnTo>
                  <a:lnTo>
                    <a:pt x="6080" y="2431"/>
                  </a:lnTo>
                  <a:lnTo>
                    <a:pt x="6186" y="2349"/>
                  </a:lnTo>
                  <a:lnTo>
                    <a:pt x="6198" y="2342"/>
                  </a:lnTo>
                  <a:lnTo>
                    <a:pt x="6222" y="2342"/>
                  </a:lnTo>
                  <a:lnTo>
                    <a:pt x="6233" y="2335"/>
                  </a:lnTo>
                  <a:lnTo>
                    <a:pt x="6233" y="2328"/>
                  </a:lnTo>
                  <a:lnTo>
                    <a:pt x="6222" y="2307"/>
                  </a:lnTo>
                  <a:lnTo>
                    <a:pt x="6222" y="2300"/>
                  </a:lnTo>
                  <a:lnTo>
                    <a:pt x="6257" y="2273"/>
                  </a:lnTo>
                  <a:lnTo>
                    <a:pt x="6446" y="2176"/>
                  </a:lnTo>
                  <a:lnTo>
                    <a:pt x="6494" y="2169"/>
                  </a:lnTo>
                  <a:lnTo>
                    <a:pt x="6576" y="2197"/>
                  </a:lnTo>
                  <a:lnTo>
                    <a:pt x="6600" y="2280"/>
                  </a:lnTo>
                  <a:lnTo>
                    <a:pt x="6588" y="2376"/>
                  </a:lnTo>
                  <a:lnTo>
                    <a:pt x="6553" y="2445"/>
                  </a:lnTo>
                  <a:lnTo>
                    <a:pt x="6470" y="2542"/>
                  </a:lnTo>
                  <a:lnTo>
                    <a:pt x="6458" y="2590"/>
                  </a:lnTo>
                  <a:lnTo>
                    <a:pt x="6494" y="2646"/>
                  </a:lnTo>
                  <a:lnTo>
                    <a:pt x="6541" y="2687"/>
                  </a:lnTo>
                  <a:lnTo>
                    <a:pt x="6612" y="2715"/>
                  </a:lnTo>
                  <a:lnTo>
                    <a:pt x="6707" y="2722"/>
                  </a:lnTo>
                  <a:lnTo>
                    <a:pt x="6789" y="2715"/>
                  </a:lnTo>
                  <a:lnTo>
                    <a:pt x="6931" y="2963"/>
                  </a:lnTo>
                  <a:lnTo>
                    <a:pt x="7085" y="3253"/>
                  </a:lnTo>
                  <a:lnTo>
                    <a:pt x="7085" y="3253"/>
                  </a:lnTo>
                  <a:lnTo>
                    <a:pt x="7049" y="3260"/>
                  </a:lnTo>
                  <a:lnTo>
                    <a:pt x="6990" y="3309"/>
                  </a:lnTo>
                  <a:lnTo>
                    <a:pt x="6943" y="3329"/>
                  </a:lnTo>
                  <a:lnTo>
                    <a:pt x="6896" y="3336"/>
                  </a:lnTo>
                  <a:lnTo>
                    <a:pt x="6919" y="3350"/>
                  </a:lnTo>
                  <a:lnTo>
                    <a:pt x="6872" y="3364"/>
                  </a:lnTo>
                  <a:lnTo>
                    <a:pt x="6837" y="3391"/>
                  </a:lnTo>
                  <a:lnTo>
                    <a:pt x="6813" y="3419"/>
                  </a:lnTo>
                  <a:lnTo>
                    <a:pt x="6777" y="3433"/>
                  </a:lnTo>
                  <a:lnTo>
                    <a:pt x="6707" y="3433"/>
                  </a:lnTo>
                  <a:lnTo>
                    <a:pt x="6671" y="3447"/>
                  </a:lnTo>
                  <a:lnTo>
                    <a:pt x="6387" y="3626"/>
                  </a:lnTo>
                  <a:lnTo>
                    <a:pt x="6316" y="3675"/>
                  </a:lnTo>
                  <a:lnTo>
                    <a:pt x="6293" y="3675"/>
                  </a:lnTo>
                  <a:lnTo>
                    <a:pt x="6293" y="3661"/>
                  </a:lnTo>
                  <a:lnTo>
                    <a:pt x="6304" y="3654"/>
                  </a:lnTo>
                  <a:lnTo>
                    <a:pt x="6316" y="3640"/>
                  </a:lnTo>
                  <a:lnTo>
                    <a:pt x="6352" y="3612"/>
                  </a:lnTo>
                  <a:lnTo>
                    <a:pt x="6316" y="3612"/>
                  </a:lnTo>
                  <a:lnTo>
                    <a:pt x="6198" y="3751"/>
                  </a:lnTo>
                  <a:lnTo>
                    <a:pt x="6151" y="3833"/>
                  </a:lnTo>
                  <a:lnTo>
                    <a:pt x="6198" y="3875"/>
                  </a:lnTo>
                  <a:lnTo>
                    <a:pt x="6304" y="3903"/>
                  </a:lnTo>
                  <a:lnTo>
                    <a:pt x="6340" y="3965"/>
                  </a:lnTo>
                  <a:lnTo>
                    <a:pt x="6316" y="4124"/>
                  </a:lnTo>
                  <a:lnTo>
                    <a:pt x="6281" y="4110"/>
                  </a:lnTo>
                  <a:lnTo>
                    <a:pt x="6281" y="4096"/>
                  </a:lnTo>
                  <a:lnTo>
                    <a:pt x="6281" y="4075"/>
                  </a:lnTo>
                  <a:lnTo>
                    <a:pt x="6269" y="4061"/>
                  </a:lnTo>
                  <a:lnTo>
                    <a:pt x="6222" y="4054"/>
                  </a:lnTo>
                  <a:lnTo>
                    <a:pt x="6210" y="4061"/>
                  </a:lnTo>
                  <a:lnTo>
                    <a:pt x="6186" y="4068"/>
                  </a:lnTo>
                  <a:lnTo>
                    <a:pt x="6092" y="4089"/>
                  </a:lnTo>
                  <a:lnTo>
                    <a:pt x="6032" y="4110"/>
                  </a:lnTo>
                  <a:lnTo>
                    <a:pt x="5926" y="4172"/>
                  </a:lnTo>
                  <a:lnTo>
                    <a:pt x="5855" y="4227"/>
                  </a:lnTo>
                  <a:lnTo>
                    <a:pt x="5689" y="4427"/>
                  </a:lnTo>
                  <a:lnTo>
                    <a:pt x="5713" y="4455"/>
                  </a:lnTo>
                  <a:lnTo>
                    <a:pt x="5713" y="4483"/>
                  </a:lnTo>
                  <a:lnTo>
                    <a:pt x="5713" y="4538"/>
                  </a:lnTo>
                  <a:lnTo>
                    <a:pt x="5689" y="4538"/>
                  </a:lnTo>
                  <a:lnTo>
                    <a:pt x="5666" y="4531"/>
                  </a:lnTo>
                  <a:lnTo>
                    <a:pt x="5642" y="4524"/>
                  </a:lnTo>
                  <a:lnTo>
                    <a:pt x="5607" y="4524"/>
                  </a:lnTo>
                  <a:lnTo>
                    <a:pt x="5618" y="4510"/>
                  </a:lnTo>
                  <a:lnTo>
                    <a:pt x="5642" y="4490"/>
                  </a:lnTo>
                  <a:lnTo>
                    <a:pt x="5595" y="4455"/>
                  </a:lnTo>
                  <a:lnTo>
                    <a:pt x="5512" y="4420"/>
                  </a:lnTo>
                  <a:lnTo>
                    <a:pt x="5429" y="4414"/>
                  </a:lnTo>
                  <a:lnTo>
                    <a:pt x="5299" y="4455"/>
                  </a:lnTo>
                  <a:lnTo>
                    <a:pt x="5264" y="4462"/>
                  </a:lnTo>
                  <a:lnTo>
                    <a:pt x="5228" y="4469"/>
                  </a:lnTo>
                  <a:lnTo>
                    <a:pt x="5216" y="4503"/>
                  </a:lnTo>
                  <a:lnTo>
                    <a:pt x="5228" y="4531"/>
                  </a:lnTo>
                  <a:lnTo>
                    <a:pt x="5240" y="4572"/>
                  </a:lnTo>
                  <a:lnTo>
                    <a:pt x="5240" y="4600"/>
                  </a:lnTo>
                  <a:lnTo>
                    <a:pt x="5204" y="4614"/>
                  </a:lnTo>
                  <a:lnTo>
                    <a:pt x="5181" y="4628"/>
                  </a:lnTo>
                  <a:lnTo>
                    <a:pt x="5169" y="4641"/>
                  </a:lnTo>
                  <a:lnTo>
                    <a:pt x="5134" y="4662"/>
                  </a:lnTo>
                  <a:lnTo>
                    <a:pt x="5003" y="4724"/>
                  </a:lnTo>
                  <a:lnTo>
                    <a:pt x="4980" y="4759"/>
                  </a:lnTo>
                  <a:lnTo>
                    <a:pt x="4968" y="4807"/>
                  </a:lnTo>
                  <a:lnTo>
                    <a:pt x="4992" y="4856"/>
                  </a:lnTo>
                  <a:lnTo>
                    <a:pt x="5039" y="4890"/>
                  </a:lnTo>
                  <a:lnTo>
                    <a:pt x="5039" y="4938"/>
                  </a:lnTo>
                  <a:lnTo>
                    <a:pt x="5063" y="4973"/>
                  </a:lnTo>
                  <a:lnTo>
                    <a:pt x="5110" y="5028"/>
                  </a:lnTo>
                  <a:lnTo>
                    <a:pt x="5110" y="5049"/>
                  </a:lnTo>
                  <a:lnTo>
                    <a:pt x="5074" y="5063"/>
                  </a:lnTo>
                  <a:lnTo>
                    <a:pt x="5039" y="5090"/>
                  </a:lnTo>
                  <a:lnTo>
                    <a:pt x="5015" y="5118"/>
                  </a:lnTo>
                  <a:lnTo>
                    <a:pt x="5039" y="5153"/>
                  </a:lnTo>
                  <a:lnTo>
                    <a:pt x="5051" y="5146"/>
                  </a:lnTo>
                  <a:lnTo>
                    <a:pt x="5063" y="5139"/>
                  </a:lnTo>
                  <a:lnTo>
                    <a:pt x="5074" y="5139"/>
                  </a:lnTo>
                  <a:lnTo>
                    <a:pt x="5086" y="5125"/>
                  </a:lnTo>
                  <a:lnTo>
                    <a:pt x="5169" y="5139"/>
                  </a:lnTo>
                  <a:lnTo>
                    <a:pt x="5181" y="5159"/>
                  </a:lnTo>
                  <a:lnTo>
                    <a:pt x="5110" y="5215"/>
                  </a:lnTo>
                  <a:lnTo>
                    <a:pt x="5098" y="5242"/>
                  </a:lnTo>
                  <a:lnTo>
                    <a:pt x="5098" y="5270"/>
                  </a:lnTo>
                  <a:lnTo>
                    <a:pt x="5098" y="5311"/>
                  </a:lnTo>
                  <a:lnTo>
                    <a:pt x="5110" y="5353"/>
                  </a:lnTo>
                  <a:lnTo>
                    <a:pt x="5169" y="5436"/>
                  </a:lnTo>
                  <a:lnTo>
                    <a:pt x="5204" y="5477"/>
                  </a:lnTo>
                  <a:lnTo>
                    <a:pt x="5240" y="5491"/>
                  </a:lnTo>
                  <a:lnTo>
                    <a:pt x="5335" y="5422"/>
                  </a:lnTo>
                  <a:lnTo>
                    <a:pt x="5477" y="5353"/>
                  </a:lnTo>
                  <a:lnTo>
                    <a:pt x="5512" y="5367"/>
                  </a:lnTo>
                  <a:lnTo>
                    <a:pt x="5477" y="5394"/>
                  </a:lnTo>
                  <a:lnTo>
                    <a:pt x="5477" y="5436"/>
                  </a:lnTo>
                  <a:lnTo>
                    <a:pt x="5512" y="5519"/>
                  </a:lnTo>
                  <a:lnTo>
                    <a:pt x="5512" y="5608"/>
                  </a:lnTo>
                  <a:lnTo>
                    <a:pt x="5500" y="5636"/>
                  </a:lnTo>
                  <a:lnTo>
                    <a:pt x="5453" y="5677"/>
                  </a:lnTo>
                  <a:lnTo>
                    <a:pt x="5216" y="5843"/>
                  </a:lnTo>
                  <a:lnTo>
                    <a:pt x="5122" y="5933"/>
                  </a:lnTo>
                  <a:lnTo>
                    <a:pt x="5063" y="6030"/>
                  </a:lnTo>
                  <a:lnTo>
                    <a:pt x="5039" y="6030"/>
                  </a:lnTo>
                  <a:lnTo>
                    <a:pt x="5039" y="5968"/>
                  </a:lnTo>
                  <a:lnTo>
                    <a:pt x="5003" y="5968"/>
                  </a:lnTo>
                  <a:lnTo>
                    <a:pt x="4862" y="6209"/>
                  </a:lnTo>
                  <a:lnTo>
                    <a:pt x="4850" y="6264"/>
                  </a:lnTo>
                  <a:lnTo>
                    <a:pt x="4826" y="6271"/>
                  </a:lnTo>
                  <a:lnTo>
                    <a:pt x="4814" y="6278"/>
                  </a:lnTo>
                  <a:lnTo>
                    <a:pt x="4660" y="6430"/>
                  </a:lnTo>
                  <a:lnTo>
                    <a:pt x="4601" y="6506"/>
                  </a:lnTo>
                  <a:lnTo>
                    <a:pt x="4589" y="6596"/>
                  </a:lnTo>
                  <a:lnTo>
                    <a:pt x="4601" y="6624"/>
                  </a:lnTo>
                  <a:lnTo>
                    <a:pt x="4613" y="6651"/>
                  </a:lnTo>
                  <a:lnTo>
                    <a:pt x="4637" y="6679"/>
                  </a:lnTo>
                  <a:lnTo>
                    <a:pt x="4660" y="6700"/>
                  </a:lnTo>
                  <a:lnTo>
                    <a:pt x="4696" y="6713"/>
                  </a:lnTo>
                  <a:lnTo>
                    <a:pt x="4743" y="6734"/>
                  </a:lnTo>
                  <a:lnTo>
                    <a:pt x="4779" y="6755"/>
                  </a:lnTo>
                  <a:lnTo>
                    <a:pt x="4802" y="6776"/>
                  </a:lnTo>
                  <a:lnTo>
                    <a:pt x="4814" y="6782"/>
                  </a:lnTo>
                  <a:lnTo>
                    <a:pt x="4838" y="6782"/>
                  </a:lnTo>
                  <a:lnTo>
                    <a:pt x="4862" y="6782"/>
                  </a:lnTo>
                  <a:lnTo>
                    <a:pt x="4873" y="6782"/>
                  </a:lnTo>
                  <a:lnTo>
                    <a:pt x="4885" y="6796"/>
                  </a:lnTo>
                  <a:lnTo>
                    <a:pt x="4873" y="6817"/>
                  </a:lnTo>
                  <a:lnTo>
                    <a:pt x="4873" y="6831"/>
                  </a:lnTo>
                  <a:lnTo>
                    <a:pt x="4897" y="6852"/>
                  </a:lnTo>
                  <a:lnTo>
                    <a:pt x="4897" y="6865"/>
                  </a:lnTo>
                  <a:lnTo>
                    <a:pt x="4909" y="6879"/>
                  </a:lnTo>
                  <a:lnTo>
                    <a:pt x="4932" y="6893"/>
                  </a:lnTo>
                  <a:lnTo>
                    <a:pt x="5015" y="6907"/>
                  </a:lnTo>
                  <a:lnTo>
                    <a:pt x="5086" y="6893"/>
                  </a:lnTo>
                  <a:lnTo>
                    <a:pt x="5134" y="6872"/>
                  </a:lnTo>
                  <a:lnTo>
                    <a:pt x="5204" y="6865"/>
                  </a:lnTo>
                  <a:lnTo>
                    <a:pt x="5264" y="6865"/>
                  </a:lnTo>
                  <a:lnTo>
                    <a:pt x="5299" y="6886"/>
                  </a:lnTo>
                  <a:lnTo>
                    <a:pt x="5335" y="6900"/>
                  </a:lnTo>
                  <a:lnTo>
                    <a:pt x="5382" y="6921"/>
                  </a:lnTo>
                  <a:lnTo>
                    <a:pt x="5417" y="6927"/>
                  </a:lnTo>
                  <a:lnTo>
                    <a:pt x="5500" y="6934"/>
                  </a:lnTo>
                  <a:lnTo>
                    <a:pt x="5536" y="6934"/>
                  </a:lnTo>
                  <a:lnTo>
                    <a:pt x="5583" y="6976"/>
                  </a:lnTo>
                  <a:lnTo>
                    <a:pt x="5666" y="7079"/>
                  </a:lnTo>
                  <a:lnTo>
                    <a:pt x="5701" y="7107"/>
                  </a:lnTo>
                  <a:lnTo>
                    <a:pt x="5749" y="7114"/>
                  </a:lnTo>
                  <a:lnTo>
                    <a:pt x="5784" y="7121"/>
                  </a:lnTo>
                  <a:lnTo>
                    <a:pt x="5796" y="7142"/>
                  </a:lnTo>
                  <a:lnTo>
                    <a:pt x="5772" y="7169"/>
                  </a:lnTo>
                  <a:lnTo>
                    <a:pt x="5737" y="7169"/>
                  </a:lnTo>
                  <a:lnTo>
                    <a:pt x="5701" y="7162"/>
                  </a:lnTo>
                  <a:lnTo>
                    <a:pt x="5654" y="7162"/>
                  </a:lnTo>
                  <a:lnTo>
                    <a:pt x="5607" y="7183"/>
                  </a:lnTo>
                  <a:lnTo>
                    <a:pt x="5595" y="7162"/>
                  </a:lnTo>
                  <a:lnTo>
                    <a:pt x="5571" y="7142"/>
                  </a:lnTo>
                  <a:lnTo>
                    <a:pt x="5536" y="7135"/>
                  </a:lnTo>
                  <a:lnTo>
                    <a:pt x="5477" y="7135"/>
                  </a:lnTo>
                  <a:lnTo>
                    <a:pt x="5429" y="7148"/>
                  </a:lnTo>
                  <a:lnTo>
                    <a:pt x="5394" y="7169"/>
                  </a:lnTo>
                  <a:lnTo>
                    <a:pt x="5370" y="7190"/>
                  </a:lnTo>
                  <a:lnTo>
                    <a:pt x="5323" y="7218"/>
                  </a:lnTo>
                  <a:lnTo>
                    <a:pt x="5299" y="7218"/>
                  </a:lnTo>
                  <a:lnTo>
                    <a:pt x="5240" y="7224"/>
                  </a:lnTo>
                  <a:lnTo>
                    <a:pt x="5216" y="7231"/>
                  </a:lnTo>
                  <a:lnTo>
                    <a:pt x="5193" y="7245"/>
                  </a:lnTo>
                  <a:lnTo>
                    <a:pt x="5193" y="7252"/>
                  </a:lnTo>
                  <a:lnTo>
                    <a:pt x="5193" y="7266"/>
                  </a:lnTo>
                  <a:lnTo>
                    <a:pt x="5169" y="7335"/>
                  </a:lnTo>
                  <a:lnTo>
                    <a:pt x="5157" y="7356"/>
                  </a:lnTo>
                  <a:lnTo>
                    <a:pt x="5110" y="7369"/>
                  </a:lnTo>
                  <a:lnTo>
                    <a:pt x="5145" y="7383"/>
                  </a:lnTo>
                  <a:lnTo>
                    <a:pt x="5157" y="7383"/>
                  </a:lnTo>
                  <a:lnTo>
                    <a:pt x="5181" y="7376"/>
                  </a:lnTo>
                  <a:lnTo>
                    <a:pt x="5193" y="7369"/>
                  </a:lnTo>
                  <a:lnTo>
                    <a:pt x="5216" y="7369"/>
                  </a:lnTo>
                  <a:lnTo>
                    <a:pt x="5216" y="7404"/>
                  </a:lnTo>
                  <a:lnTo>
                    <a:pt x="5204" y="7432"/>
                  </a:lnTo>
                  <a:lnTo>
                    <a:pt x="5169" y="7439"/>
                  </a:lnTo>
                  <a:lnTo>
                    <a:pt x="5110" y="7432"/>
                  </a:lnTo>
                  <a:lnTo>
                    <a:pt x="5110" y="7521"/>
                  </a:lnTo>
                  <a:lnTo>
                    <a:pt x="5086" y="7563"/>
                  </a:lnTo>
                  <a:lnTo>
                    <a:pt x="5051" y="7584"/>
                  </a:lnTo>
                  <a:lnTo>
                    <a:pt x="5027" y="7604"/>
                  </a:lnTo>
                  <a:lnTo>
                    <a:pt x="5039" y="7653"/>
                  </a:lnTo>
                  <a:lnTo>
                    <a:pt x="5039" y="7701"/>
                  </a:lnTo>
                  <a:lnTo>
                    <a:pt x="4980" y="7722"/>
                  </a:lnTo>
                  <a:lnTo>
                    <a:pt x="5027" y="7784"/>
                  </a:lnTo>
                  <a:lnTo>
                    <a:pt x="5063" y="7860"/>
                  </a:lnTo>
                  <a:lnTo>
                    <a:pt x="5086" y="7936"/>
                  </a:lnTo>
                  <a:lnTo>
                    <a:pt x="5063" y="8274"/>
                  </a:lnTo>
                  <a:lnTo>
                    <a:pt x="5039" y="8309"/>
                  </a:lnTo>
                  <a:lnTo>
                    <a:pt x="4992" y="8599"/>
                  </a:lnTo>
                  <a:lnTo>
                    <a:pt x="4956" y="8689"/>
                  </a:lnTo>
                  <a:lnTo>
                    <a:pt x="4944" y="8682"/>
                  </a:lnTo>
                  <a:lnTo>
                    <a:pt x="4897" y="8675"/>
                  </a:lnTo>
                  <a:lnTo>
                    <a:pt x="4873" y="8675"/>
                  </a:lnTo>
                  <a:lnTo>
                    <a:pt x="4850" y="8744"/>
                  </a:lnTo>
                  <a:lnTo>
                    <a:pt x="4696" y="8861"/>
                  </a:lnTo>
                  <a:lnTo>
                    <a:pt x="4649" y="8930"/>
                  </a:lnTo>
                  <a:lnTo>
                    <a:pt x="4672" y="8930"/>
                  </a:lnTo>
                  <a:lnTo>
                    <a:pt x="4708" y="8896"/>
                  </a:lnTo>
                  <a:lnTo>
                    <a:pt x="4755" y="8861"/>
                  </a:lnTo>
                  <a:lnTo>
                    <a:pt x="4814" y="8834"/>
                  </a:lnTo>
                  <a:lnTo>
                    <a:pt x="4909" y="8827"/>
                  </a:lnTo>
                  <a:lnTo>
                    <a:pt x="4897" y="8854"/>
                  </a:lnTo>
                  <a:lnTo>
                    <a:pt x="4885" y="8889"/>
                  </a:lnTo>
                  <a:lnTo>
                    <a:pt x="4873" y="8923"/>
                  </a:lnTo>
                  <a:lnTo>
                    <a:pt x="4791" y="8951"/>
                  </a:lnTo>
                  <a:lnTo>
                    <a:pt x="4779" y="8986"/>
                  </a:lnTo>
                  <a:lnTo>
                    <a:pt x="4779" y="9020"/>
                  </a:lnTo>
                  <a:lnTo>
                    <a:pt x="4802" y="9041"/>
                  </a:lnTo>
                  <a:lnTo>
                    <a:pt x="4826" y="9027"/>
                  </a:lnTo>
                  <a:lnTo>
                    <a:pt x="4850" y="9013"/>
                  </a:lnTo>
                  <a:lnTo>
                    <a:pt x="4862" y="8999"/>
                  </a:lnTo>
                  <a:lnTo>
                    <a:pt x="4873" y="8979"/>
                  </a:lnTo>
                  <a:lnTo>
                    <a:pt x="4885" y="9283"/>
                  </a:lnTo>
                  <a:lnTo>
                    <a:pt x="4921" y="9393"/>
                  </a:lnTo>
                  <a:lnTo>
                    <a:pt x="4932" y="9455"/>
                  </a:lnTo>
                  <a:lnTo>
                    <a:pt x="4850" y="9441"/>
                  </a:lnTo>
                  <a:lnTo>
                    <a:pt x="4850" y="9455"/>
                  </a:lnTo>
                  <a:lnTo>
                    <a:pt x="4944" y="9476"/>
                  </a:lnTo>
                  <a:lnTo>
                    <a:pt x="4980" y="9510"/>
                  </a:lnTo>
                  <a:lnTo>
                    <a:pt x="5003" y="9607"/>
                  </a:lnTo>
                  <a:lnTo>
                    <a:pt x="5027" y="9642"/>
                  </a:lnTo>
                  <a:lnTo>
                    <a:pt x="5134" y="9731"/>
                  </a:lnTo>
                  <a:lnTo>
                    <a:pt x="5003" y="9870"/>
                  </a:lnTo>
                  <a:lnTo>
                    <a:pt x="4944" y="9904"/>
                  </a:lnTo>
                  <a:lnTo>
                    <a:pt x="4885" y="9911"/>
                  </a:lnTo>
                  <a:lnTo>
                    <a:pt x="4566" y="9918"/>
                  </a:lnTo>
                  <a:lnTo>
                    <a:pt x="4637" y="9966"/>
                  </a:lnTo>
                  <a:lnTo>
                    <a:pt x="4637" y="9966"/>
                  </a:lnTo>
                  <a:lnTo>
                    <a:pt x="4625" y="9966"/>
                  </a:lnTo>
                  <a:lnTo>
                    <a:pt x="4601" y="10001"/>
                  </a:lnTo>
                  <a:lnTo>
                    <a:pt x="4601" y="10063"/>
                  </a:lnTo>
                  <a:lnTo>
                    <a:pt x="4589" y="10084"/>
                  </a:lnTo>
                  <a:lnTo>
                    <a:pt x="4578" y="10098"/>
                  </a:lnTo>
                  <a:lnTo>
                    <a:pt x="4542" y="10118"/>
                  </a:lnTo>
                  <a:lnTo>
                    <a:pt x="4507" y="10132"/>
                  </a:lnTo>
                  <a:lnTo>
                    <a:pt x="4483" y="10139"/>
                  </a:lnTo>
                  <a:lnTo>
                    <a:pt x="4448" y="10125"/>
                  </a:lnTo>
                  <a:lnTo>
                    <a:pt x="4436" y="10118"/>
                  </a:lnTo>
                  <a:lnTo>
                    <a:pt x="4412" y="10111"/>
                  </a:lnTo>
                  <a:lnTo>
                    <a:pt x="4329" y="10098"/>
                  </a:lnTo>
                  <a:lnTo>
                    <a:pt x="4294" y="10098"/>
                  </a:lnTo>
                  <a:lnTo>
                    <a:pt x="4258" y="10098"/>
                  </a:lnTo>
                  <a:lnTo>
                    <a:pt x="4187" y="10132"/>
                  </a:lnTo>
                  <a:lnTo>
                    <a:pt x="4140" y="10139"/>
                  </a:lnTo>
                  <a:lnTo>
                    <a:pt x="3974" y="10236"/>
                  </a:lnTo>
                  <a:lnTo>
                    <a:pt x="3927" y="10270"/>
                  </a:lnTo>
                  <a:lnTo>
                    <a:pt x="3915" y="10277"/>
                  </a:lnTo>
                  <a:lnTo>
                    <a:pt x="3844" y="10277"/>
                  </a:lnTo>
                  <a:lnTo>
                    <a:pt x="3762" y="10284"/>
                  </a:lnTo>
                  <a:lnTo>
                    <a:pt x="3726" y="10284"/>
                  </a:lnTo>
                  <a:lnTo>
                    <a:pt x="3691" y="10277"/>
                  </a:lnTo>
                  <a:lnTo>
                    <a:pt x="3667" y="10263"/>
                  </a:lnTo>
                  <a:lnTo>
                    <a:pt x="3632" y="10236"/>
                  </a:lnTo>
                  <a:lnTo>
                    <a:pt x="3608" y="10229"/>
                  </a:lnTo>
                  <a:lnTo>
                    <a:pt x="3584" y="10229"/>
                  </a:lnTo>
                  <a:lnTo>
                    <a:pt x="3537" y="10236"/>
                  </a:lnTo>
                  <a:lnTo>
                    <a:pt x="3490" y="10236"/>
                  </a:lnTo>
                  <a:lnTo>
                    <a:pt x="3454" y="10249"/>
                  </a:lnTo>
                  <a:lnTo>
                    <a:pt x="3407" y="10270"/>
                  </a:lnTo>
                  <a:lnTo>
                    <a:pt x="3253" y="10415"/>
                  </a:lnTo>
                  <a:lnTo>
                    <a:pt x="3158" y="10443"/>
                  </a:lnTo>
                  <a:lnTo>
                    <a:pt x="3028" y="10436"/>
                  </a:lnTo>
                  <a:lnTo>
                    <a:pt x="2981" y="10443"/>
                  </a:lnTo>
                  <a:lnTo>
                    <a:pt x="2981" y="10450"/>
                  </a:lnTo>
                  <a:lnTo>
                    <a:pt x="2969" y="10457"/>
                  </a:lnTo>
                  <a:lnTo>
                    <a:pt x="2957" y="10464"/>
                  </a:lnTo>
                  <a:lnTo>
                    <a:pt x="2922" y="10477"/>
                  </a:lnTo>
                  <a:lnTo>
                    <a:pt x="2875" y="10484"/>
                  </a:lnTo>
                  <a:lnTo>
                    <a:pt x="2744" y="10519"/>
                  </a:lnTo>
                  <a:lnTo>
                    <a:pt x="2674" y="10519"/>
                  </a:lnTo>
                  <a:lnTo>
                    <a:pt x="2626" y="10512"/>
                  </a:lnTo>
                  <a:lnTo>
                    <a:pt x="2508" y="10443"/>
                  </a:lnTo>
                  <a:lnTo>
                    <a:pt x="2437" y="10408"/>
                  </a:lnTo>
                  <a:lnTo>
                    <a:pt x="2378" y="10381"/>
                  </a:lnTo>
                  <a:lnTo>
                    <a:pt x="2342" y="10367"/>
                  </a:lnTo>
                  <a:lnTo>
                    <a:pt x="2295" y="10367"/>
                  </a:lnTo>
                  <a:lnTo>
                    <a:pt x="2106" y="10394"/>
                  </a:lnTo>
                  <a:lnTo>
                    <a:pt x="2059" y="10394"/>
                  </a:lnTo>
                  <a:lnTo>
                    <a:pt x="2035" y="10381"/>
                  </a:lnTo>
                  <a:lnTo>
                    <a:pt x="2035" y="10374"/>
                  </a:lnTo>
                  <a:lnTo>
                    <a:pt x="2023" y="10353"/>
                  </a:lnTo>
                  <a:lnTo>
                    <a:pt x="2011" y="10332"/>
                  </a:lnTo>
                  <a:lnTo>
                    <a:pt x="1928" y="10263"/>
                  </a:lnTo>
                  <a:lnTo>
                    <a:pt x="1834" y="10201"/>
                  </a:lnTo>
                  <a:lnTo>
                    <a:pt x="1739" y="10173"/>
                  </a:lnTo>
                  <a:lnTo>
                    <a:pt x="1645" y="10160"/>
                  </a:lnTo>
                  <a:lnTo>
                    <a:pt x="1538" y="10104"/>
                  </a:lnTo>
                  <a:lnTo>
                    <a:pt x="1538" y="10091"/>
                  </a:lnTo>
                  <a:lnTo>
                    <a:pt x="1515" y="10063"/>
                  </a:lnTo>
                  <a:lnTo>
                    <a:pt x="1574" y="10022"/>
                  </a:lnTo>
                  <a:lnTo>
                    <a:pt x="1739" y="9980"/>
                  </a:lnTo>
                  <a:lnTo>
                    <a:pt x="1751" y="9918"/>
                  </a:lnTo>
                  <a:lnTo>
                    <a:pt x="1727" y="9814"/>
                  </a:lnTo>
                  <a:lnTo>
                    <a:pt x="1739" y="9794"/>
                  </a:lnTo>
                  <a:lnTo>
                    <a:pt x="1751" y="9780"/>
                  </a:lnTo>
                  <a:lnTo>
                    <a:pt x="1787" y="9766"/>
                  </a:lnTo>
                  <a:lnTo>
                    <a:pt x="1822" y="9745"/>
                  </a:lnTo>
                  <a:lnTo>
                    <a:pt x="1857" y="9718"/>
                  </a:lnTo>
                  <a:lnTo>
                    <a:pt x="1928" y="9649"/>
                  </a:lnTo>
                  <a:lnTo>
                    <a:pt x="1928" y="9635"/>
                  </a:lnTo>
                  <a:lnTo>
                    <a:pt x="1928" y="9628"/>
                  </a:lnTo>
                  <a:lnTo>
                    <a:pt x="1905" y="9628"/>
                  </a:lnTo>
                  <a:lnTo>
                    <a:pt x="1869" y="9635"/>
                  </a:lnTo>
                  <a:lnTo>
                    <a:pt x="1834" y="9628"/>
                  </a:lnTo>
                  <a:lnTo>
                    <a:pt x="1763" y="9621"/>
                  </a:lnTo>
                  <a:lnTo>
                    <a:pt x="1727" y="9614"/>
                  </a:lnTo>
                  <a:lnTo>
                    <a:pt x="1692" y="9607"/>
                  </a:lnTo>
                  <a:lnTo>
                    <a:pt x="1656" y="9600"/>
                  </a:lnTo>
                  <a:lnTo>
                    <a:pt x="1633" y="9593"/>
                  </a:lnTo>
                  <a:lnTo>
                    <a:pt x="1585" y="9566"/>
                  </a:lnTo>
                  <a:lnTo>
                    <a:pt x="1526" y="9462"/>
                  </a:lnTo>
                  <a:lnTo>
                    <a:pt x="1538" y="9421"/>
                  </a:lnTo>
                  <a:lnTo>
                    <a:pt x="1562" y="9386"/>
                  </a:lnTo>
                  <a:lnTo>
                    <a:pt x="1562" y="9359"/>
                  </a:lnTo>
                  <a:lnTo>
                    <a:pt x="1503" y="9241"/>
                  </a:lnTo>
                  <a:lnTo>
                    <a:pt x="1467" y="9207"/>
                  </a:lnTo>
                  <a:lnTo>
                    <a:pt x="1266" y="9103"/>
                  </a:lnTo>
                  <a:lnTo>
                    <a:pt x="1172" y="9062"/>
                  </a:lnTo>
                  <a:lnTo>
                    <a:pt x="1053" y="8992"/>
                  </a:lnTo>
                  <a:lnTo>
                    <a:pt x="994" y="8944"/>
                  </a:lnTo>
                  <a:lnTo>
                    <a:pt x="1006" y="8910"/>
                  </a:lnTo>
                  <a:lnTo>
                    <a:pt x="1030" y="8882"/>
                  </a:lnTo>
                  <a:lnTo>
                    <a:pt x="1030" y="8861"/>
                  </a:lnTo>
                  <a:lnTo>
                    <a:pt x="1006" y="8827"/>
                  </a:lnTo>
                  <a:lnTo>
                    <a:pt x="982" y="8799"/>
                  </a:lnTo>
                  <a:lnTo>
                    <a:pt x="947" y="8778"/>
                  </a:lnTo>
                  <a:lnTo>
                    <a:pt x="639" y="8620"/>
                  </a:lnTo>
                  <a:lnTo>
                    <a:pt x="486" y="8516"/>
                  </a:lnTo>
                  <a:lnTo>
                    <a:pt x="474" y="8502"/>
                  </a:lnTo>
                  <a:lnTo>
                    <a:pt x="379" y="8336"/>
                  </a:lnTo>
                  <a:lnTo>
                    <a:pt x="344" y="8309"/>
                  </a:lnTo>
                  <a:lnTo>
                    <a:pt x="285" y="8267"/>
                  </a:lnTo>
                  <a:lnTo>
                    <a:pt x="237" y="8254"/>
                  </a:lnTo>
                  <a:lnTo>
                    <a:pt x="131" y="8191"/>
                  </a:lnTo>
                  <a:lnTo>
                    <a:pt x="131" y="8081"/>
                  </a:lnTo>
                  <a:lnTo>
                    <a:pt x="178" y="8026"/>
                  </a:lnTo>
                  <a:lnTo>
                    <a:pt x="178" y="7957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3" name="Google Shape;619;p22">
              <a:extLst>
                <a:ext uri="{FF2B5EF4-FFF2-40B4-BE49-F238E27FC236}">
                  <a16:creationId xmlns:a16="http://schemas.microsoft.com/office/drawing/2014/main" id="{6DEBC540-8BE8-8C3D-6901-A39EA534466B}"/>
                </a:ext>
              </a:extLst>
            </p:cNvPr>
            <p:cNvSpPr/>
            <p:nvPr/>
          </p:nvSpPr>
          <p:spPr>
            <a:xfrm flipH="1">
              <a:off x="4295487" y="1504881"/>
              <a:ext cx="283750" cy="687334"/>
            </a:xfrm>
            <a:custGeom>
              <a:avLst/>
              <a:gdLst/>
              <a:ahLst/>
              <a:cxnLst/>
              <a:rect l="l" t="t" r="r" b="b"/>
              <a:pathLst>
                <a:path w="4661" h="7211" extrusionOk="0">
                  <a:moveTo>
                    <a:pt x="0" y="995"/>
                  </a:moveTo>
                  <a:lnTo>
                    <a:pt x="0" y="995"/>
                  </a:lnTo>
                  <a:lnTo>
                    <a:pt x="95" y="1009"/>
                  </a:lnTo>
                  <a:lnTo>
                    <a:pt x="237" y="1043"/>
                  </a:lnTo>
                  <a:lnTo>
                    <a:pt x="296" y="1050"/>
                  </a:lnTo>
                  <a:lnTo>
                    <a:pt x="367" y="1057"/>
                  </a:lnTo>
                  <a:lnTo>
                    <a:pt x="438" y="1057"/>
                  </a:lnTo>
                  <a:lnTo>
                    <a:pt x="497" y="1050"/>
                  </a:lnTo>
                  <a:lnTo>
                    <a:pt x="556" y="1037"/>
                  </a:lnTo>
                  <a:lnTo>
                    <a:pt x="615" y="1023"/>
                  </a:lnTo>
                  <a:lnTo>
                    <a:pt x="698" y="1030"/>
                  </a:lnTo>
                  <a:lnTo>
                    <a:pt x="757" y="1050"/>
                  </a:lnTo>
                  <a:lnTo>
                    <a:pt x="817" y="1057"/>
                  </a:lnTo>
                  <a:lnTo>
                    <a:pt x="852" y="1050"/>
                  </a:lnTo>
                  <a:lnTo>
                    <a:pt x="876" y="1009"/>
                  </a:lnTo>
                  <a:lnTo>
                    <a:pt x="899" y="974"/>
                  </a:lnTo>
                  <a:lnTo>
                    <a:pt x="947" y="947"/>
                  </a:lnTo>
                  <a:lnTo>
                    <a:pt x="1018" y="933"/>
                  </a:lnTo>
                  <a:lnTo>
                    <a:pt x="994" y="905"/>
                  </a:lnTo>
                  <a:lnTo>
                    <a:pt x="970" y="885"/>
                  </a:lnTo>
                  <a:lnTo>
                    <a:pt x="923" y="871"/>
                  </a:lnTo>
                  <a:lnTo>
                    <a:pt x="852" y="788"/>
                  </a:lnTo>
                  <a:lnTo>
                    <a:pt x="805" y="774"/>
                  </a:lnTo>
                  <a:lnTo>
                    <a:pt x="757" y="691"/>
                  </a:lnTo>
                  <a:lnTo>
                    <a:pt x="698" y="657"/>
                  </a:lnTo>
                  <a:lnTo>
                    <a:pt x="675" y="601"/>
                  </a:lnTo>
                  <a:lnTo>
                    <a:pt x="651" y="574"/>
                  </a:lnTo>
                  <a:lnTo>
                    <a:pt x="604" y="539"/>
                  </a:lnTo>
                  <a:lnTo>
                    <a:pt x="651" y="505"/>
                  </a:lnTo>
                  <a:lnTo>
                    <a:pt x="793" y="429"/>
                  </a:lnTo>
                  <a:lnTo>
                    <a:pt x="947" y="374"/>
                  </a:lnTo>
                  <a:lnTo>
                    <a:pt x="1065" y="360"/>
                  </a:lnTo>
                  <a:lnTo>
                    <a:pt x="1171" y="325"/>
                  </a:lnTo>
                  <a:lnTo>
                    <a:pt x="1278" y="304"/>
                  </a:lnTo>
                  <a:lnTo>
                    <a:pt x="1301" y="270"/>
                  </a:lnTo>
                  <a:lnTo>
                    <a:pt x="1301" y="242"/>
                  </a:lnTo>
                  <a:lnTo>
                    <a:pt x="1278" y="215"/>
                  </a:lnTo>
                  <a:lnTo>
                    <a:pt x="1278" y="187"/>
                  </a:lnTo>
                  <a:lnTo>
                    <a:pt x="1290" y="132"/>
                  </a:lnTo>
                  <a:lnTo>
                    <a:pt x="1313" y="90"/>
                  </a:lnTo>
                  <a:lnTo>
                    <a:pt x="1361" y="56"/>
                  </a:lnTo>
                  <a:lnTo>
                    <a:pt x="1408" y="35"/>
                  </a:lnTo>
                  <a:lnTo>
                    <a:pt x="1479" y="35"/>
                  </a:lnTo>
                  <a:lnTo>
                    <a:pt x="1609" y="21"/>
                  </a:lnTo>
                  <a:lnTo>
                    <a:pt x="1715" y="14"/>
                  </a:lnTo>
                  <a:lnTo>
                    <a:pt x="1798" y="7"/>
                  </a:lnTo>
                  <a:lnTo>
                    <a:pt x="2047" y="1"/>
                  </a:lnTo>
                  <a:lnTo>
                    <a:pt x="2638" y="49"/>
                  </a:lnTo>
                  <a:lnTo>
                    <a:pt x="2638" y="70"/>
                  </a:lnTo>
                  <a:lnTo>
                    <a:pt x="2768" y="180"/>
                  </a:lnTo>
                  <a:lnTo>
                    <a:pt x="2792" y="215"/>
                  </a:lnTo>
                  <a:lnTo>
                    <a:pt x="2756" y="228"/>
                  </a:lnTo>
                  <a:lnTo>
                    <a:pt x="2697" y="222"/>
                  </a:lnTo>
                  <a:lnTo>
                    <a:pt x="2638" y="228"/>
                  </a:lnTo>
                  <a:lnTo>
                    <a:pt x="2579" y="235"/>
                  </a:lnTo>
                  <a:lnTo>
                    <a:pt x="2520" y="249"/>
                  </a:lnTo>
                  <a:lnTo>
                    <a:pt x="2472" y="277"/>
                  </a:lnTo>
                  <a:lnTo>
                    <a:pt x="2472" y="311"/>
                  </a:lnTo>
                  <a:lnTo>
                    <a:pt x="2520" y="353"/>
                  </a:lnTo>
                  <a:lnTo>
                    <a:pt x="2567" y="380"/>
                  </a:lnTo>
                  <a:lnTo>
                    <a:pt x="2673" y="491"/>
                  </a:lnTo>
                  <a:lnTo>
                    <a:pt x="2638" y="532"/>
                  </a:lnTo>
                  <a:lnTo>
                    <a:pt x="2614" y="567"/>
                  </a:lnTo>
                  <a:lnTo>
                    <a:pt x="2591" y="650"/>
                  </a:lnTo>
                  <a:lnTo>
                    <a:pt x="2591" y="684"/>
                  </a:lnTo>
                  <a:lnTo>
                    <a:pt x="2602" y="719"/>
                  </a:lnTo>
                  <a:lnTo>
                    <a:pt x="2591" y="740"/>
                  </a:lnTo>
                  <a:lnTo>
                    <a:pt x="2567" y="753"/>
                  </a:lnTo>
                  <a:lnTo>
                    <a:pt x="2531" y="767"/>
                  </a:lnTo>
                  <a:lnTo>
                    <a:pt x="2508" y="781"/>
                  </a:lnTo>
                  <a:lnTo>
                    <a:pt x="2508" y="802"/>
                  </a:lnTo>
                  <a:lnTo>
                    <a:pt x="2531" y="822"/>
                  </a:lnTo>
                  <a:lnTo>
                    <a:pt x="2614" y="850"/>
                  </a:lnTo>
                  <a:lnTo>
                    <a:pt x="2732" y="871"/>
                  </a:lnTo>
                  <a:lnTo>
                    <a:pt x="2756" y="878"/>
                  </a:lnTo>
                  <a:lnTo>
                    <a:pt x="2768" y="892"/>
                  </a:lnTo>
                  <a:lnTo>
                    <a:pt x="2792" y="933"/>
                  </a:lnTo>
                  <a:lnTo>
                    <a:pt x="2827" y="947"/>
                  </a:lnTo>
                  <a:lnTo>
                    <a:pt x="2874" y="954"/>
                  </a:lnTo>
                  <a:lnTo>
                    <a:pt x="2922" y="954"/>
                  </a:lnTo>
                  <a:lnTo>
                    <a:pt x="2969" y="961"/>
                  </a:lnTo>
                  <a:lnTo>
                    <a:pt x="3016" y="995"/>
                  </a:lnTo>
                  <a:lnTo>
                    <a:pt x="3075" y="1016"/>
                  </a:lnTo>
                  <a:lnTo>
                    <a:pt x="3123" y="1023"/>
                  </a:lnTo>
                  <a:lnTo>
                    <a:pt x="3265" y="1078"/>
                  </a:lnTo>
                  <a:lnTo>
                    <a:pt x="3407" y="1106"/>
                  </a:lnTo>
                  <a:lnTo>
                    <a:pt x="3454" y="1106"/>
                  </a:lnTo>
                  <a:lnTo>
                    <a:pt x="3478" y="1099"/>
                  </a:lnTo>
                  <a:lnTo>
                    <a:pt x="3513" y="1099"/>
                  </a:lnTo>
                  <a:lnTo>
                    <a:pt x="3549" y="1099"/>
                  </a:lnTo>
                  <a:lnTo>
                    <a:pt x="3596" y="1106"/>
                  </a:lnTo>
                  <a:lnTo>
                    <a:pt x="3738" y="1119"/>
                  </a:lnTo>
                  <a:lnTo>
                    <a:pt x="3785" y="1133"/>
                  </a:lnTo>
                  <a:lnTo>
                    <a:pt x="3832" y="1154"/>
                  </a:lnTo>
                  <a:lnTo>
                    <a:pt x="3915" y="1202"/>
                  </a:lnTo>
                  <a:lnTo>
                    <a:pt x="3939" y="1244"/>
                  </a:lnTo>
                  <a:lnTo>
                    <a:pt x="3974" y="1299"/>
                  </a:lnTo>
                  <a:lnTo>
                    <a:pt x="4010" y="1334"/>
                  </a:lnTo>
                  <a:lnTo>
                    <a:pt x="4128" y="1403"/>
                  </a:lnTo>
                  <a:lnTo>
                    <a:pt x="4187" y="1458"/>
                  </a:lnTo>
                  <a:lnTo>
                    <a:pt x="4235" y="1479"/>
                  </a:lnTo>
                  <a:lnTo>
                    <a:pt x="4270" y="1527"/>
                  </a:lnTo>
                  <a:lnTo>
                    <a:pt x="4341" y="1582"/>
                  </a:lnTo>
                  <a:lnTo>
                    <a:pt x="4365" y="1693"/>
                  </a:lnTo>
                  <a:lnTo>
                    <a:pt x="4388" y="1762"/>
                  </a:lnTo>
                  <a:lnTo>
                    <a:pt x="4412" y="1789"/>
                  </a:lnTo>
                  <a:lnTo>
                    <a:pt x="4400" y="1817"/>
                  </a:lnTo>
                  <a:lnTo>
                    <a:pt x="4400" y="1845"/>
                  </a:lnTo>
                  <a:lnTo>
                    <a:pt x="4270" y="1969"/>
                  </a:lnTo>
                  <a:lnTo>
                    <a:pt x="4175" y="2059"/>
                  </a:lnTo>
                  <a:lnTo>
                    <a:pt x="4128" y="2086"/>
                  </a:lnTo>
                  <a:lnTo>
                    <a:pt x="4081" y="2107"/>
                  </a:lnTo>
                  <a:lnTo>
                    <a:pt x="4022" y="2128"/>
                  </a:lnTo>
                  <a:lnTo>
                    <a:pt x="3962" y="2155"/>
                  </a:lnTo>
                  <a:lnTo>
                    <a:pt x="3738" y="2335"/>
                  </a:lnTo>
                  <a:lnTo>
                    <a:pt x="3702" y="2349"/>
                  </a:lnTo>
                  <a:lnTo>
                    <a:pt x="3537" y="2445"/>
                  </a:lnTo>
                  <a:lnTo>
                    <a:pt x="3525" y="2501"/>
                  </a:lnTo>
                  <a:lnTo>
                    <a:pt x="3513" y="2521"/>
                  </a:lnTo>
                  <a:lnTo>
                    <a:pt x="3537" y="2556"/>
                  </a:lnTo>
                  <a:lnTo>
                    <a:pt x="3442" y="2660"/>
                  </a:lnTo>
                  <a:lnTo>
                    <a:pt x="3312" y="2881"/>
                  </a:lnTo>
                  <a:lnTo>
                    <a:pt x="3383" y="2922"/>
                  </a:lnTo>
                  <a:lnTo>
                    <a:pt x="3407" y="2908"/>
                  </a:lnTo>
                  <a:lnTo>
                    <a:pt x="3407" y="2894"/>
                  </a:lnTo>
                  <a:lnTo>
                    <a:pt x="3430" y="2881"/>
                  </a:lnTo>
                  <a:lnTo>
                    <a:pt x="3454" y="2874"/>
                  </a:lnTo>
                  <a:lnTo>
                    <a:pt x="3478" y="2881"/>
                  </a:lnTo>
                  <a:lnTo>
                    <a:pt x="3631" y="2936"/>
                  </a:lnTo>
                  <a:lnTo>
                    <a:pt x="3667" y="2943"/>
                  </a:lnTo>
                  <a:lnTo>
                    <a:pt x="3714" y="2943"/>
                  </a:lnTo>
                  <a:lnTo>
                    <a:pt x="3738" y="2936"/>
                  </a:lnTo>
                  <a:lnTo>
                    <a:pt x="3880" y="2936"/>
                  </a:lnTo>
                  <a:lnTo>
                    <a:pt x="3915" y="2929"/>
                  </a:lnTo>
                  <a:lnTo>
                    <a:pt x="3962" y="2908"/>
                  </a:lnTo>
                  <a:lnTo>
                    <a:pt x="3998" y="2901"/>
                  </a:lnTo>
                  <a:lnTo>
                    <a:pt x="4057" y="2901"/>
                  </a:lnTo>
                  <a:lnTo>
                    <a:pt x="4104" y="2894"/>
                  </a:lnTo>
                  <a:lnTo>
                    <a:pt x="4128" y="2887"/>
                  </a:lnTo>
                  <a:lnTo>
                    <a:pt x="4164" y="2887"/>
                  </a:lnTo>
                  <a:lnTo>
                    <a:pt x="4246" y="2894"/>
                  </a:lnTo>
                  <a:lnTo>
                    <a:pt x="4305" y="2908"/>
                  </a:lnTo>
                  <a:lnTo>
                    <a:pt x="4365" y="2929"/>
                  </a:lnTo>
                  <a:lnTo>
                    <a:pt x="4554" y="3053"/>
                  </a:lnTo>
                  <a:lnTo>
                    <a:pt x="4660" y="3102"/>
                  </a:lnTo>
                  <a:lnTo>
                    <a:pt x="4459" y="3171"/>
                  </a:lnTo>
                  <a:lnTo>
                    <a:pt x="4294" y="3267"/>
                  </a:lnTo>
                  <a:lnTo>
                    <a:pt x="4211" y="3288"/>
                  </a:lnTo>
                  <a:lnTo>
                    <a:pt x="4152" y="3329"/>
                  </a:lnTo>
                  <a:lnTo>
                    <a:pt x="4116" y="3454"/>
                  </a:lnTo>
                  <a:lnTo>
                    <a:pt x="4081" y="3502"/>
                  </a:lnTo>
                  <a:lnTo>
                    <a:pt x="4045" y="3516"/>
                  </a:lnTo>
                  <a:lnTo>
                    <a:pt x="4010" y="3530"/>
                  </a:lnTo>
                  <a:lnTo>
                    <a:pt x="3986" y="3544"/>
                  </a:lnTo>
                  <a:lnTo>
                    <a:pt x="3974" y="3564"/>
                  </a:lnTo>
                  <a:lnTo>
                    <a:pt x="3962" y="3640"/>
                  </a:lnTo>
                  <a:lnTo>
                    <a:pt x="3962" y="3661"/>
                  </a:lnTo>
                  <a:lnTo>
                    <a:pt x="3951" y="3682"/>
                  </a:lnTo>
                  <a:lnTo>
                    <a:pt x="3962" y="3689"/>
                  </a:lnTo>
                  <a:lnTo>
                    <a:pt x="3962" y="3702"/>
                  </a:lnTo>
                  <a:lnTo>
                    <a:pt x="3986" y="3709"/>
                  </a:lnTo>
                  <a:lnTo>
                    <a:pt x="3998" y="3723"/>
                  </a:lnTo>
                  <a:lnTo>
                    <a:pt x="3998" y="3730"/>
                  </a:lnTo>
                  <a:lnTo>
                    <a:pt x="3998" y="3744"/>
                  </a:lnTo>
                  <a:lnTo>
                    <a:pt x="3998" y="3758"/>
                  </a:lnTo>
                  <a:lnTo>
                    <a:pt x="3986" y="3771"/>
                  </a:lnTo>
                  <a:lnTo>
                    <a:pt x="3962" y="3785"/>
                  </a:lnTo>
                  <a:lnTo>
                    <a:pt x="3915" y="3799"/>
                  </a:lnTo>
                  <a:lnTo>
                    <a:pt x="3773" y="3820"/>
                  </a:lnTo>
                  <a:lnTo>
                    <a:pt x="3738" y="3813"/>
                  </a:lnTo>
                  <a:lnTo>
                    <a:pt x="3702" y="3813"/>
                  </a:lnTo>
                  <a:lnTo>
                    <a:pt x="3679" y="3813"/>
                  </a:lnTo>
                  <a:lnTo>
                    <a:pt x="3655" y="3827"/>
                  </a:lnTo>
                  <a:lnTo>
                    <a:pt x="3655" y="3868"/>
                  </a:lnTo>
                  <a:lnTo>
                    <a:pt x="3631" y="3916"/>
                  </a:lnTo>
                  <a:lnTo>
                    <a:pt x="3584" y="3965"/>
                  </a:lnTo>
                  <a:lnTo>
                    <a:pt x="3478" y="4027"/>
                  </a:lnTo>
                  <a:lnTo>
                    <a:pt x="3383" y="4103"/>
                  </a:lnTo>
                  <a:lnTo>
                    <a:pt x="3466" y="4193"/>
                  </a:lnTo>
                  <a:lnTo>
                    <a:pt x="3513" y="4255"/>
                  </a:lnTo>
                  <a:lnTo>
                    <a:pt x="3549" y="4296"/>
                  </a:lnTo>
                  <a:lnTo>
                    <a:pt x="3643" y="4483"/>
                  </a:lnTo>
                  <a:lnTo>
                    <a:pt x="3584" y="4531"/>
                  </a:lnTo>
                  <a:lnTo>
                    <a:pt x="3454" y="4600"/>
                  </a:lnTo>
                  <a:lnTo>
                    <a:pt x="3407" y="4642"/>
                  </a:lnTo>
                  <a:lnTo>
                    <a:pt x="3395" y="4704"/>
                  </a:lnTo>
                  <a:lnTo>
                    <a:pt x="3407" y="4759"/>
                  </a:lnTo>
                  <a:lnTo>
                    <a:pt x="3478" y="4842"/>
                  </a:lnTo>
                  <a:lnTo>
                    <a:pt x="3501" y="4883"/>
                  </a:lnTo>
                  <a:lnTo>
                    <a:pt x="3489" y="5035"/>
                  </a:lnTo>
                  <a:lnTo>
                    <a:pt x="3466" y="5077"/>
                  </a:lnTo>
                  <a:lnTo>
                    <a:pt x="3442" y="5104"/>
                  </a:lnTo>
                  <a:lnTo>
                    <a:pt x="3383" y="5153"/>
                  </a:lnTo>
                  <a:lnTo>
                    <a:pt x="3359" y="5180"/>
                  </a:lnTo>
                  <a:lnTo>
                    <a:pt x="3359" y="5256"/>
                  </a:lnTo>
                  <a:lnTo>
                    <a:pt x="3347" y="5305"/>
                  </a:lnTo>
                  <a:lnTo>
                    <a:pt x="3265" y="5394"/>
                  </a:lnTo>
                  <a:lnTo>
                    <a:pt x="3229" y="5450"/>
                  </a:lnTo>
                  <a:lnTo>
                    <a:pt x="3206" y="5609"/>
                  </a:lnTo>
                  <a:lnTo>
                    <a:pt x="3217" y="5643"/>
                  </a:lnTo>
                  <a:lnTo>
                    <a:pt x="3253" y="5678"/>
                  </a:lnTo>
                  <a:lnTo>
                    <a:pt x="3241" y="5698"/>
                  </a:lnTo>
                  <a:lnTo>
                    <a:pt x="3217" y="5719"/>
                  </a:lnTo>
                  <a:lnTo>
                    <a:pt x="3206" y="5747"/>
                  </a:lnTo>
                  <a:lnTo>
                    <a:pt x="3217" y="5760"/>
                  </a:lnTo>
                  <a:lnTo>
                    <a:pt x="3253" y="5788"/>
                  </a:lnTo>
                  <a:lnTo>
                    <a:pt x="3265" y="5809"/>
                  </a:lnTo>
                  <a:lnTo>
                    <a:pt x="3265" y="5816"/>
                  </a:lnTo>
                  <a:lnTo>
                    <a:pt x="3265" y="5871"/>
                  </a:lnTo>
                  <a:lnTo>
                    <a:pt x="3265" y="5899"/>
                  </a:lnTo>
                  <a:lnTo>
                    <a:pt x="3300" y="5940"/>
                  </a:lnTo>
                  <a:lnTo>
                    <a:pt x="3312" y="5968"/>
                  </a:lnTo>
                  <a:lnTo>
                    <a:pt x="3324" y="5975"/>
                  </a:lnTo>
                  <a:lnTo>
                    <a:pt x="3359" y="5995"/>
                  </a:lnTo>
                  <a:lnTo>
                    <a:pt x="3359" y="6002"/>
                  </a:lnTo>
                  <a:lnTo>
                    <a:pt x="3359" y="6016"/>
                  </a:lnTo>
                  <a:lnTo>
                    <a:pt x="3347" y="6037"/>
                  </a:lnTo>
                  <a:lnTo>
                    <a:pt x="3336" y="6078"/>
                  </a:lnTo>
                  <a:lnTo>
                    <a:pt x="3324" y="6099"/>
                  </a:lnTo>
                  <a:lnTo>
                    <a:pt x="3324" y="6120"/>
                  </a:lnTo>
                  <a:lnTo>
                    <a:pt x="3300" y="6230"/>
                  </a:lnTo>
                  <a:lnTo>
                    <a:pt x="3300" y="6265"/>
                  </a:lnTo>
                  <a:lnTo>
                    <a:pt x="3265" y="6313"/>
                  </a:lnTo>
                  <a:lnTo>
                    <a:pt x="3111" y="6472"/>
                  </a:lnTo>
                  <a:lnTo>
                    <a:pt x="3111" y="6513"/>
                  </a:lnTo>
                  <a:lnTo>
                    <a:pt x="3087" y="6527"/>
                  </a:lnTo>
                  <a:lnTo>
                    <a:pt x="3075" y="6534"/>
                  </a:lnTo>
                  <a:lnTo>
                    <a:pt x="3052" y="6541"/>
                  </a:lnTo>
                  <a:lnTo>
                    <a:pt x="3028" y="6541"/>
                  </a:lnTo>
                  <a:lnTo>
                    <a:pt x="3005" y="6548"/>
                  </a:lnTo>
                  <a:lnTo>
                    <a:pt x="3005" y="6548"/>
                  </a:lnTo>
                  <a:lnTo>
                    <a:pt x="2969" y="6569"/>
                  </a:lnTo>
                  <a:lnTo>
                    <a:pt x="2957" y="6575"/>
                  </a:lnTo>
                  <a:lnTo>
                    <a:pt x="2934" y="6589"/>
                  </a:lnTo>
                  <a:lnTo>
                    <a:pt x="2922" y="6596"/>
                  </a:lnTo>
                  <a:lnTo>
                    <a:pt x="2910" y="6603"/>
                  </a:lnTo>
                  <a:lnTo>
                    <a:pt x="2886" y="6644"/>
                  </a:lnTo>
                  <a:lnTo>
                    <a:pt x="2886" y="6686"/>
                  </a:lnTo>
                  <a:lnTo>
                    <a:pt x="2910" y="6727"/>
                  </a:lnTo>
                  <a:lnTo>
                    <a:pt x="3016" y="6776"/>
                  </a:lnTo>
                  <a:lnTo>
                    <a:pt x="3064" y="6796"/>
                  </a:lnTo>
                  <a:lnTo>
                    <a:pt x="3087" y="6803"/>
                  </a:lnTo>
                  <a:lnTo>
                    <a:pt x="3146" y="6845"/>
                  </a:lnTo>
                  <a:lnTo>
                    <a:pt x="3170" y="6865"/>
                  </a:lnTo>
                  <a:lnTo>
                    <a:pt x="3170" y="6886"/>
                  </a:lnTo>
                  <a:lnTo>
                    <a:pt x="3158" y="6921"/>
                  </a:lnTo>
                  <a:lnTo>
                    <a:pt x="3146" y="6941"/>
                  </a:lnTo>
                  <a:lnTo>
                    <a:pt x="3146" y="6962"/>
                  </a:lnTo>
                  <a:lnTo>
                    <a:pt x="3170" y="6990"/>
                  </a:lnTo>
                  <a:lnTo>
                    <a:pt x="3194" y="7004"/>
                  </a:lnTo>
                  <a:lnTo>
                    <a:pt x="3194" y="7066"/>
                  </a:lnTo>
                  <a:lnTo>
                    <a:pt x="2709" y="7080"/>
                  </a:lnTo>
                  <a:lnTo>
                    <a:pt x="2768" y="7059"/>
                  </a:lnTo>
                  <a:lnTo>
                    <a:pt x="2756" y="7059"/>
                  </a:lnTo>
                  <a:lnTo>
                    <a:pt x="2602" y="7080"/>
                  </a:lnTo>
                  <a:lnTo>
                    <a:pt x="2567" y="7086"/>
                  </a:lnTo>
                  <a:lnTo>
                    <a:pt x="2543" y="7100"/>
                  </a:lnTo>
                  <a:lnTo>
                    <a:pt x="2496" y="7128"/>
                  </a:lnTo>
                  <a:lnTo>
                    <a:pt x="2460" y="7142"/>
                  </a:lnTo>
                  <a:lnTo>
                    <a:pt x="2425" y="7149"/>
                  </a:lnTo>
                  <a:lnTo>
                    <a:pt x="2390" y="7156"/>
                  </a:lnTo>
                  <a:lnTo>
                    <a:pt x="2366" y="7162"/>
                  </a:lnTo>
                  <a:lnTo>
                    <a:pt x="2295" y="7197"/>
                  </a:lnTo>
                  <a:lnTo>
                    <a:pt x="2248" y="7204"/>
                  </a:lnTo>
                  <a:lnTo>
                    <a:pt x="2212" y="7211"/>
                  </a:lnTo>
                  <a:lnTo>
                    <a:pt x="2165" y="7204"/>
                  </a:lnTo>
                  <a:lnTo>
                    <a:pt x="2047" y="7169"/>
                  </a:lnTo>
                  <a:lnTo>
                    <a:pt x="1976" y="7142"/>
                  </a:lnTo>
                  <a:lnTo>
                    <a:pt x="1916" y="7107"/>
                  </a:lnTo>
                  <a:lnTo>
                    <a:pt x="1881" y="7080"/>
                  </a:lnTo>
                  <a:lnTo>
                    <a:pt x="1834" y="7052"/>
                  </a:lnTo>
                  <a:lnTo>
                    <a:pt x="1798" y="7017"/>
                  </a:lnTo>
                  <a:lnTo>
                    <a:pt x="1715" y="6955"/>
                  </a:lnTo>
                  <a:lnTo>
                    <a:pt x="1704" y="6935"/>
                  </a:lnTo>
                  <a:lnTo>
                    <a:pt x="1692" y="6914"/>
                  </a:lnTo>
                  <a:lnTo>
                    <a:pt x="1680" y="6865"/>
                  </a:lnTo>
                  <a:lnTo>
                    <a:pt x="1692" y="6783"/>
                  </a:lnTo>
                  <a:lnTo>
                    <a:pt x="1680" y="6741"/>
                  </a:lnTo>
                  <a:lnTo>
                    <a:pt x="1656" y="6720"/>
                  </a:lnTo>
                  <a:lnTo>
                    <a:pt x="1633" y="6707"/>
                  </a:lnTo>
                  <a:lnTo>
                    <a:pt x="1562" y="6686"/>
                  </a:lnTo>
                  <a:lnTo>
                    <a:pt x="1514" y="6665"/>
                  </a:lnTo>
                  <a:lnTo>
                    <a:pt x="1479" y="6644"/>
                  </a:lnTo>
                  <a:lnTo>
                    <a:pt x="1432" y="6610"/>
                  </a:lnTo>
                  <a:lnTo>
                    <a:pt x="1420" y="6575"/>
                  </a:lnTo>
                  <a:lnTo>
                    <a:pt x="1408" y="6548"/>
                  </a:lnTo>
                  <a:lnTo>
                    <a:pt x="1420" y="6527"/>
                  </a:lnTo>
                  <a:lnTo>
                    <a:pt x="1432" y="6520"/>
                  </a:lnTo>
                  <a:lnTo>
                    <a:pt x="1443" y="6513"/>
                  </a:lnTo>
                  <a:lnTo>
                    <a:pt x="1455" y="6506"/>
                  </a:lnTo>
                  <a:lnTo>
                    <a:pt x="1491" y="6499"/>
                  </a:lnTo>
                  <a:lnTo>
                    <a:pt x="1538" y="6458"/>
                  </a:lnTo>
                  <a:lnTo>
                    <a:pt x="1704" y="6451"/>
                  </a:lnTo>
                  <a:lnTo>
                    <a:pt x="1751" y="6417"/>
                  </a:lnTo>
                  <a:lnTo>
                    <a:pt x="1775" y="6382"/>
                  </a:lnTo>
                  <a:lnTo>
                    <a:pt x="1763" y="6327"/>
                  </a:lnTo>
                  <a:lnTo>
                    <a:pt x="1775" y="6313"/>
                  </a:lnTo>
                  <a:lnTo>
                    <a:pt x="1775" y="6292"/>
                  </a:lnTo>
                  <a:lnTo>
                    <a:pt x="1834" y="6216"/>
                  </a:lnTo>
                  <a:lnTo>
                    <a:pt x="1881" y="6196"/>
                  </a:lnTo>
                  <a:lnTo>
                    <a:pt x="1905" y="6023"/>
                  </a:lnTo>
                  <a:lnTo>
                    <a:pt x="1881" y="5975"/>
                  </a:lnTo>
                  <a:lnTo>
                    <a:pt x="1857" y="5926"/>
                  </a:lnTo>
                  <a:lnTo>
                    <a:pt x="1810" y="5878"/>
                  </a:lnTo>
                  <a:lnTo>
                    <a:pt x="1786" y="5816"/>
                  </a:lnTo>
                  <a:lnTo>
                    <a:pt x="1727" y="5733"/>
                  </a:lnTo>
                  <a:lnTo>
                    <a:pt x="1668" y="5595"/>
                  </a:lnTo>
                  <a:lnTo>
                    <a:pt x="1680" y="5498"/>
                  </a:lnTo>
                  <a:lnTo>
                    <a:pt x="1704" y="5477"/>
                  </a:lnTo>
                  <a:lnTo>
                    <a:pt x="1751" y="5464"/>
                  </a:lnTo>
                  <a:lnTo>
                    <a:pt x="1834" y="5457"/>
                  </a:lnTo>
                  <a:lnTo>
                    <a:pt x="1893" y="5457"/>
                  </a:lnTo>
                  <a:lnTo>
                    <a:pt x="1928" y="5457"/>
                  </a:lnTo>
                  <a:lnTo>
                    <a:pt x="1940" y="5470"/>
                  </a:lnTo>
                  <a:lnTo>
                    <a:pt x="1952" y="5484"/>
                  </a:lnTo>
                  <a:lnTo>
                    <a:pt x="1928" y="5519"/>
                  </a:lnTo>
                  <a:lnTo>
                    <a:pt x="1905" y="5546"/>
                  </a:lnTo>
                  <a:lnTo>
                    <a:pt x="1893" y="5560"/>
                  </a:lnTo>
                  <a:lnTo>
                    <a:pt x="1869" y="5643"/>
                  </a:lnTo>
                  <a:lnTo>
                    <a:pt x="1987" y="5698"/>
                  </a:lnTo>
                  <a:lnTo>
                    <a:pt x="2011" y="5712"/>
                  </a:lnTo>
                  <a:lnTo>
                    <a:pt x="2047" y="5747"/>
                  </a:lnTo>
                  <a:lnTo>
                    <a:pt x="2058" y="5754"/>
                  </a:lnTo>
                  <a:lnTo>
                    <a:pt x="2082" y="5747"/>
                  </a:lnTo>
                  <a:lnTo>
                    <a:pt x="2106" y="5733"/>
                  </a:lnTo>
                  <a:lnTo>
                    <a:pt x="2117" y="5678"/>
                  </a:lnTo>
                  <a:lnTo>
                    <a:pt x="2177" y="5657"/>
                  </a:lnTo>
                  <a:lnTo>
                    <a:pt x="2188" y="5643"/>
                  </a:lnTo>
                  <a:lnTo>
                    <a:pt x="2224" y="5636"/>
                  </a:lnTo>
                  <a:lnTo>
                    <a:pt x="2248" y="5629"/>
                  </a:lnTo>
                  <a:lnTo>
                    <a:pt x="2307" y="5629"/>
                  </a:lnTo>
                  <a:lnTo>
                    <a:pt x="2330" y="5629"/>
                  </a:lnTo>
                  <a:lnTo>
                    <a:pt x="2342" y="5615"/>
                  </a:lnTo>
                  <a:lnTo>
                    <a:pt x="2342" y="5602"/>
                  </a:lnTo>
                  <a:lnTo>
                    <a:pt x="2248" y="5539"/>
                  </a:lnTo>
                  <a:lnTo>
                    <a:pt x="2200" y="5443"/>
                  </a:lnTo>
                  <a:lnTo>
                    <a:pt x="2224" y="5415"/>
                  </a:lnTo>
                  <a:lnTo>
                    <a:pt x="2248" y="5408"/>
                  </a:lnTo>
                  <a:lnTo>
                    <a:pt x="2330" y="5305"/>
                  </a:lnTo>
                  <a:lnTo>
                    <a:pt x="2437" y="5215"/>
                  </a:lnTo>
                  <a:lnTo>
                    <a:pt x="2472" y="5160"/>
                  </a:lnTo>
                  <a:lnTo>
                    <a:pt x="2472" y="5139"/>
                  </a:lnTo>
                  <a:lnTo>
                    <a:pt x="2472" y="5111"/>
                  </a:lnTo>
                  <a:lnTo>
                    <a:pt x="2460" y="5084"/>
                  </a:lnTo>
                  <a:lnTo>
                    <a:pt x="2437" y="5056"/>
                  </a:lnTo>
                  <a:lnTo>
                    <a:pt x="2413" y="5028"/>
                  </a:lnTo>
                  <a:lnTo>
                    <a:pt x="2390" y="5008"/>
                  </a:lnTo>
                  <a:lnTo>
                    <a:pt x="2330" y="4980"/>
                  </a:lnTo>
                  <a:lnTo>
                    <a:pt x="2188" y="4918"/>
                  </a:lnTo>
                  <a:lnTo>
                    <a:pt x="2153" y="4890"/>
                  </a:lnTo>
                  <a:lnTo>
                    <a:pt x="2141" y="4876"/>
                  </a:lnTo>
                  <a:lnTo>
                    <a:pt x="2141" y="4863"/>
                  </a:lnTo>
                  <a:lnTo>
                    <a:pt x="2153" y="4842"/>
                  </a:lnTo>
                  <a:lnTo>
                    <a:pt x="2141" y="4821"/>
                  </a:lnTo>
                  <a:lnTo>
                    <a:pt x="2117" y="4807"/>
                  </a:lnTo>
                  <a:lnTo>
                    <a:pt x="2023" y="4773"/>
                  </a:lnTo>
                  <a:lnTo>
                    <a:pt x="1964" y="4745"/>
                  </a:lnTo>
                  <a:lnTo>
                    <a:pt x="1952" y="4725"/>
                  </a:lnTo>
                  <a:lnTo>
                    <a:pt x="1952" y="4697"/>
                  </a:lnTo>
                  <a:lnTo>
                    <a:pt x="1987" y="4642"/>
                  </a:lnTo>
                  <a:lnTo>
                    <a:pt x="2035" y="4531"/>
                  </a:lnTo>
                  <a:lnTo>
                    <a:pt x="2011" y="4469"/>
                  </a:lnTo>
                  <a:lnTo>
                    <a:pt x="2011" y="4455"/>
                  </a:lnTo>
                  <a:lnTo>
                    <a:pt x="2023" y="4358"/>
                  </a:lnTo>
                  <a:lnTo>
                    <a:pt x="1976" y="4055"/>
                  </a:lnTo>
                  <a:lnTo>
                    <a:pt x="1987" y="3965"/>
                  </a:lnTo>
                  <a:lnTo>
                    <a:pt x="1916" y="3889"/>
                  </a:lnTo>
                  <a:lnTo>
                    <a:pt x="1881" y="3882"/>
                  </a:lnTo>
                  <a:lnTo>
                    <a:pt x="1715" y="3854"/>
                  </a:lnTo>
                  <a:lnTo>
                    <a:pt x="1763" y="3854"/>
                  </a:lnTo>
                  <a:lnTo>
                    <a:pt x="1822" y="3841"/>
                  </a:lnTo>
                  <a:lnTo>
                    <a:pt x="1810" y="3792"/>
                  </a:lnTo>
                  <a:lnTo>
                    <a:pt x="1775" y="3744"/>
                  </a:lnTo>
                  <a:lnTo>
                    <a:pt x="1633" y="3689"/>
                  </a:lnTo>
                  <a:lnTo>
                    <a:pt x="1562" y="3647"/>
                  </a:lnTo>
                  <a:lnTo>
                    <a:pt x="1514" y="3606"/>
                  </a:lnTo>
                  <a:lnTo>
                    <a:pt x="1384" y="3412"/>
                  </a:lnTo>
                  <a:lnTo>
                    <a:pt x="1077" y="3150"/>
                  </a:lnTo>
                  <a:lnTo>
                    <a:pt x="1006" y="3046"/>
                  </a:lnTo>
                  <a:lnTo>
                    <a:pt x="947" y="3019"/>
                  </a:lnTo>
                  <a:lnTo>
                    <a:pt x="793" y="2963"/>
                  </a:lnTo>
                  <a:lnTo>
                    <a:pt x="734" y="2922"/>
                  </a:lnTo>
                  <a:lnTo>
                    <a:pt x="698" y="2881"/>
                  </a:lnTo>
                  <a:lnTo>
                    <a:pt x="592" y="2729"/>
                  </a:lnTo>
                  <a:lnTo>
                    <a:pt x="391" y="2535"/>
                  </a:lnTo>
                  <a:lnTo>
                    <a:pt x="261" y="2390"/>
                  </a:lnTo>
                  <a:lnTo>
                    <a:pt x="237" y="2335"/>
                  </a:lnTo>
                  <a:lnTo>
                    <a:pt x="249" y="2293"/>
                  </a:lnTo>
                  <a:lnTo>
                    <a:pt x="284" y="2252"/>
                  </a:lnTo>
                  <a:lnTo>
                    <a:pt x="308" y="2190"/>
                  </a:lnTo>
                  <a:lnTo>
                    <a:pt x="308" y="2142"/>
                  </a:lnTo>
                  <a:lnTo>
                    <a:pt x="272" y="2059"/>
                  </a:lnTo>
                  <a:lnTo>
                    <a:pt x="272" y="1969"/>
                  </a:lnTo>
                  <a:lnTo>
                    <a:pt x="71" y="1568"/>
                  </a:lnTo>
                  <a:lnTo>
                    <a:pt x="0" y="1071"/>
                  </a:lnTo>
                  <a:lnTo>
                    <a:pt x="0" y="1030"/>
                  </a:lnTo>
                  <a:lnTo>
                    <a:pt x="0" y="995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4" name="Google Shape;620;p22">
              <a:extLst>
                <a:ext uri="{FF2B5EF4-FFF2-40B4-BE49-F238E27FC236}">
                  <a16:creationId xmlns:a16="http://schemas.microsoft.com/office/drawing/2014/main" id="{43479B07-CE1F-612A-3B2C-74692E35EB07}"/>
                </a:ext>
              </a:extLst>
            </p:cNvPr>
            <p:cNvSpPr/>
            <p:nvPr/>
          </p:nvSpPr>
          <p:spPr>
            <a:xfrm flipH="1">
              <a:off x="3345109" y="3123662"/>
              <a:ext cx="567378" cy="499750"/>
            </a:xfrm>
            <a:custGeom>
              <a:avLst/>
              <a:gdLst/>
              <a:ahLst/>
              <a:cxnLst/>
              <a:rect l="l" t="t" r="r" b="b"/>
              <a:pathLst>
                <a:path w="9320" h="5243" extrusionOk="0">
                  <a:moveTo>
                    <a:pt x="8090" y="1499"/>
                  </a:moveTo>
                  <a:lnTo>
                    <a:pt x="8019" y="1506"/>
                  </a:lnTo>
                  <a:lnTo>
                    <a:pt x="7972" y="1520"/>
                  </a:lnTo>
                  <a:lnTo>
                    <a:pt x="7972" y="1547"/>
                  </a:lnTo>
                  <a:lnTo>
                    <a:pt x="8042" y="1589"/>
                  </a:lnTo>
                  <a:lnTo>
                    <a:pt x="8019" y="1609"/>
                  </a:lnTo>
                  <a:lnTo>
                    <a:pt x="8042" y="1623"/>
                  </a:lnTo>
                  <a:lnTo>
                    <a:pt x="7972" y="1644"/>
                  </a:lnTo>
                  <a:lnTo>
                    <a:pt x="7865" y="1658"/>
                  </a:lnTo>
                  <a:lnTo>
                    <a:pt x="7747" y="1651"/>
                  </a:lnTo>
                  <a:lnTo>
                    <a:pt x="7652" y="1623"/>
                  </a:lnTo>
                  <a:lnTo>
                    <a:pt x="7711" y="1589"/>
                  </a:lnTo>
                  <a:lnTo>
                    <a:pt x="7841" y="1547"/>
                  </a:lnTo>
                  <a:lnTo>
                    <a:pt x="7901" y="1520"/>
                  </a:lnTo>
                  <a:lnTo>
                    <a:pt x="8042" y="1409"/>
                  </a:lnTo>
                  <a:lnTo>
                    <a:pt x="8102" y="1388"/>
                  </a:lnTo>
                  <a:lnTo>
                    <a:pt x="8149" y="1388"/>
                  </a:lnTo>
                  <a:lnTo>
                    <a:pt x="8173" y="1430"/>
                  </a:lnTo>
                  <a:lnTo>
                    <a:pt x="8149" y="1478"/>
                  </a:lnTo>
                  <a:lnTo>
                    <a:pt x="8090" y="1499"/>
                  </a:lnTo>
                  <a:close/>
                  <a:moveTo>
                    <a:pt x="8019" y="1388"/>
                  </a:moveTo>
                  <a:lnTo>
                    <a:pt x="7995" y="1416"/>
                  </a:lnTo>
                  <a:lnTo>
                    <a:pt x="7889" y="1499"/>
                  </a:lnTo>
                  <a:lnTo>
                    <a:pt x="7711" y="1575"/>
                  </a:lnTo>
                  <a:lnTo>
                    <a:pt x="7617" y="1603"/>
                  </a:lnTo>
                  <a:lnTo>
                    <a:pt x="7558" y="1603"/>
                  </a:lnTo>
                  <a:lnTo>
                    <a:pt x="7534" y="1568"/>
                  </a:lnTo>
                  <a:lnTo>
                    <a:pt x="7581" y="1533"/>
                  </a:lnTo>
                  <a:lnTo>
                    <a:pt x="7735" y="1464"/>
                  </a:lnTo>
                  <a:lnTo>
                    <a:pt x="7747" y="1451"/>
                  </a:lnTo>
                  <a:lnTo>
                    <a:pt x="7770" y="1409"/>
                  </a:lnTo>
                  <a:lnTo>
                    <a:pt x="7782" y="1388"/>
                  </a:lnTo>
                  <a:lnTo>
                    <a:pt x="7889" y="1326"/>
                  </a:lnTo>
                  <a:lnTo>
                    <a:pt x="7901" y="1333"/>
                  </a:lnTo>
                  <a:lnTo>
                    <a:pt x="7912" y="1340"/>
                  </a:lnTo>
                  <a:lnTo>
                    <a:pt x="7924" y="1347"/>
                  </a:lnTo>
                  <a:lnTo>
                    <a:pt x="7936" y="1361"/>
                  </a:lnTo>
                  <a:lnTo>
                    <a:pt x="7983" y="1354"/>
                  </a:lnTo>
                  <a:lnTo>
                    <a:pt x="7995" y="1347"/>
                  </a:lnTo>
                  <a:lnTo>
                    <a:pt x="8019" y="1326"/>
                  </a:lnTo>
                  <a:lnTo>
                    <a:pt x="8031" y="1340"/>
                  </a:lnTo>
                  <a:lnTo>
                    <a:pt x="8031" y="1368"/>
                  </a:lnTo>
                  <a:lnTo>
                    <a:pt x="8019" y="1388"/>
                  </a:lnTo>
                  <a:close/>
                  <a:moveTo>
                    <a:pt x="9190" y="732"/>
                  </a:moveTo>
                  <a:lnTo>
                    <a:pt x="9213" y="760"/>
                  </a:lnTo>
                  <a:lnTo>
                    <a:pt x="9237" y="801"/>
                  </a:lnTo>
                  <a:lnTo>
                    <a:pt x="9249" y="836"/>
                  </a:lnTo>
                  <a:lnTo>
                    <a:pt x="9320" y="836"/>
                  </a:lnTo>
                  <a:lnTo>
                    <a:pt x="9320" y="864"/>
                  </a:lnTo>
                  <a:lnTo>
                    <a:pt x="9272" y="870"/>
                  </a:lnTo>
                  <a:lnTo>
                    <a:pt x="9213" y="864"/>
                  </a:lnTo>
                  <a:lnTo>
                    <a:pt x="9166" y="843"/>
                  </a:lnTo>
                  <a:lnTo>
                    <a:pt x="9107" y="801"/>
                  </a:lnTo>
                  <a:lnTo>
                    <a:pt x="9107" y="774"/>
                  </a:lnTo>
                  <a:lnTo>
                    <a:pt x="9107" y="739"/>
                  </a:lnTo>
                  <a:lnTo>
                    <a:pt x="9095" y="712"/>
                  </a:lnTo>
                  <a:lnTo>
                    <a:pt x="9131" y="705"/>
                  </a:lnTo>
                  <a:lnTo>
                    <a:pt x="9190" y="732"/>
                  </a:lnTo>
                  <a:close/>
                  <a:moveTo>
                    <a:pt x="154" y="1699"/>
                  </a:moveTo>
                  <a:lnTo>
                    <a:pt x="71" y="1609"/>
                  </a:lnTo>
                  <a:lnTo>
                    <a:pt x="0" y="1451"/>
                  </a:lnTo>
                  <a:lnTo>
                    <a:pt x="48" y="1402"/>
                  </a:lnTo>
                  <a:lnTo>
                    <a:pt x="95" y="1340"/>
                  </a:lnTo>
                  <a:lnTo>
                    <a:pt x="142" y="1306"/>
                  </a:lnTo>
                  <a:lnTo>
                    <a:pt x="213" y="1278"/>
                  </a:lnTo>
                  <a:lnTo>
                    <a:pt x="272" y="1264"/>
                  </a:lnTo>
                  <a:lnTo>
                    <a:pt x="320" y="1237"/>
                  </a:lnTo>
                  <a:lnTo>
                    <a:pt x="426" y="1167"/>
                  </a:lnTo>
                  <a:lnTo>
                    <a:pt x="521" y="1112"/>
                  </a:lnTo>
                  <a:lnTo>
                    <a:pt x="923" y="912"/>
                  </a:lnTo>
                  <a:lnTo>
                    <a:pt x="946" y="870"/>
                  </a:lnTo>
                  <a:lnTo>
                    <a:pt x="946" y="725"/>
                  </a:lnTo>
                  <a:lnTo>
                    <a:pt x="1005" y="636"/>
                  </a:lnTo>
                  <a:lnTo>
                    <a:pt x="1088" y="594"/>
                  </a:lnTo>
                  <a:lnTo>
                    <a:pt x="1136" y="546"/>
                  </a:lnTo>
                  <a:lnTo>
                    <a:pt x="1195" y="539"/>
                  </a:lnTo>
                  <a:lnTo>
                    <a:pt x="1266" y="498"/>
                  </a:lnTo>
                  <a:lnTo>
                    <a:pt x="1266" y="477"/>
                  </a:lnTo>
                  <a:lnTo>
                    <a:pt x="1254" y="449"/>
                  </a:lnTo>
                  <a:lnTo>
                    <a:pt x="1242" y="428"/>
                  </a:lnTo>
                  <a:lnTo>
                    <a:pt x="1207" y="408"/>
                  </a:lnTo>
                  <a:lnTo>
                    <a:pt x="1183" y="346"/>
                  </a:lnTo>
                  <a:lnTo>
                    <a:pt x="1195" y="311"/>
                  </a:lnTo>
                  <a:lnTo>
                    <a:pt x="1183" y="256"/>
                  </a:lnTo>
                  <a:lnTo>
                    <a:pt x="1124" y="235"/>
                  </a:lnTo>
                  <a:lnTo>
                    <a:pt x="1266" y="207"/>
                  </a:lnTo>
                  <a:lnTo>
                    <a:pt x="1502" y="173"/>
                  </a:lnTo>
                  <a:lnTo>
                    <a:pt x="1561" y="159"/>
                  </a:lnTo>
                  <a:lnTo>
                    <a:pt x="1703" y="97"/>
                  </a:lnTo>
                  <a:lnTo>
                    <a:pt x="1810" y="83"/>
                  </a:lnTo>
                  <a:lnTo>
                    <a:pt x="2188" y="62"/>
                  </a:lnTo>
                  <a:lnTo>
                    <a:pt x="2354" y="42"/>
                  </a:lnTo>
                  <a:lnTo>
                    <a:pt x="2425" y="28"/>
                  </a:lnTo>
                  <a:lnTo>
                    <a:pt x="2496" y="0"/>
                  </a:lnTo>
                  <a:lnTo>
                    <a:pt x="2590" y="62"/>
                  </a:lnTo>
                  <a:lnTo>
                    <a:pt x="2602" y="76"/>
                  </a:lnTo>
                  <a:lnTo>
                    <a:pt x="2590" y="97"/>
                  </a:lnTo>
                  <a:lnTo>
                    <a:pt x="2531" y="125"/>
                  </a:lnTo>
                  <a:lnTo>
                    <a:pt x="2519" y="145"/>
                  </a:lnTo>
                  <a:lnTo>
                    <a:pt x="2531" y="221"/>
                  </a:lnTo>
                  <a:lnTo>
                    <a:pt x="2543" y="256"/>
                  </a:lnTo>
                  <a:lnTo>
                    <a:pt x="2578" y="290"/>
                  </a:lnTo>
                  <a:lnTo>
                    <a:pt x="2614" y="311"/>
                  </a:lnTo>
                  <a:lnTo>
                    <a:pt x="2661" y="325"/>
                  </a:lnTo>
                  <a:lnTo>
                    <a:pt x="2756" y="339"/>
                  </a:lnTo>
                  <a:lnTo>
                    <a:pt x="2803" y="346"/>
                  </a:lnTo>
                  <a:lnTo>
                    <a:pt x="2827" y="366"/>
                  </a:lnTo>
                  <a:lnTo>
                    <a:pt x="2862" y="415"/>
                  </a:lnTo>
                  <a:lnTo>
                    <a:pt x="2886" y="435"/>
                  </a:lnTo>
                  <a:lnTo>
                    <a:pt x="2945" y="470"/>
                  </a:lnTo>
                  <a:lnTo>
                    <a:pt x="2992" y="449"/>
                  </a:lnTo>
                  <a:lnTo>
                    <a:pt x="3016" y="442"/>
                  </a:lnTo>
                  <a:lnTo>
                    <a:pt x="3040" y="435"/>
                  </a:lnTo>
                  <a:lnTo>
                    <a:pt x="3063" y="442"/>
                  </a:lnTo>
                  <a:lnTo>
                    <a:pt x="3087" y="449"/>
                  </a:lnTo>
                  <a:lnTo>
                    <a:pt x="3099" y="456"/>
                  </a:lnTo>
                  <a:lnTo>
                    <a:pt x="3111" y="463"/>
                  </a:lnTo>
                  <a:lnTo>
                    <a:pt x="3111" y="470"/>
                  </a:lnTo>
                  <a:lnTo>
                    <a:pt x="3123" y="470"/>
                  </a:lnTo>
                  <a:lnTo>
                    <a:pt x="3123" y="484"/>
                  </a:lnTo>
                  <a:lnTo>
                    <a:pt x="3134" y="491"/>
                  </a:lnTo>
                  <a:lnTo>
                    <a:pt x="3158" y="491"/>
                  </a:lnTo>
                  <a:lnTo>
                    <a:pt x="3193" y="491"/>
                  </a:lnTo>
                  <a:lnTo>
                    <a:pt x="3217" y="463"/>
                  </a:lnTo>
                  <a:lnTo>
                    <a:pt x="3253" y="435"/>
                  </a:lnTo>
                  <a:lnTo>
                    <a:pt x="3276" y="435"/>
                  </a:lnTo>
                  <a:lnTo>
                    <a:pt x="3288" y="442"/>
                  </a:lnTo>
                  <a:lnTo>
                    <a:pt x="3300" y="456"/>
                  </a:lnTo>
                  <a:lnTo>
                    <a:pt x="3324" y="470"/>
                  </a:lnTo>
                  <a:lnTo>
                    <a:pt x="3347" y="477"/>
                  </a:lnTo>
                  <a:lnTo>
                    <a:pt x="3406" y="470"/>
                  </a:lnTo>
                  <a:lnTo>
                    <a:pt x="3477" y="449"/>
                  </a:lnTo>
                  <a:lnTo>
                    <a:pt x="3560" y="408"/>
                  </a:lnTo>
                  <a:lnTo>
                    <a:pt x="3761" y="332"/>
                  </a:lnTo>
                  <a:lnTo>
                    <a:pt x="3808" y="304"/>
                  </a:lnTo>
                  <a:lnTo>
                    <a:pt x="3927" y="435"/>
                  </a:lnTo>
                  <a:lnTo>
                    <a:pt x="3998" y="477"/>
                  </a:lnTo>
                  <a:lnTo>
                    <a:pt x="4033" y="491"/>
                  </a:lnTo>
                  <a:lnTo>
                    <a:pt x="4057" y="491"/>
                  </a:lnTo>
                  <a:lnTo>
                    <a:pt x="4092" y="498"/>
                  </a:lnTo>
                  <a:lnTo>
                    <a:pt x="4151" y="504"/>
                  </a:lnTo>
                  <a:lnTo>
                    <a:pt x="4222" y="498"/>
                  </a:lnTo>
                  <a:lnTo>
                    <a:pt x="4329" y="477"/>
                  </a:lnTo>
                  <a:lnTo>
                    <a:pt x="4554" y="408"/>
                  </a:lnTo>
                  <a:lnTo>
                    <a:pt x="4601" y="401"/>
                  </a:lnTo>
                  <a:lnTo>
                    <a:pt x="4601" y="394"/>
                  </a:lnTo>
                  <a:lnTo>
                    <a:pt x="4613" y="387"/>
                  </a:lnTo>
                  <a:lnTo>
                    <a:pt x="4625" y="380"/>
                  </a:lnTo>
                  <a:lnTo>
                    <a:pt x="4684" y="346"/>
                  </a:lnTo>
                  <a:lnTo>
                    <a:pt x="4707" y="339"/>
                  </a:lnTo>
                  <a:lnTo>
                    <a:pt x="4897" y="304"/>
                  </a:lnTo>
                  <a:lnTo>
                    <a:pt x="5074" y="283"/>
                  </a:lnTo>
                  <a:lnTo>
                    <a:pt x="5145" y="290"/>
                  </a:lnTo>
                  <a:lnTo>
                    <a:pt x="5216" y="311"/>
                  </a:lnTo>
                  <a:lnTo>
                    <a:pt x="5287" y="332"/>
                  </a:lnTo>
                  <a:lnTo>
                    <a:pt x="5310" y="339"/>
                  </a:lnTo>
                  <a:lnTo>
                    <a:pt x="5334" y="332"/>
                  </a:lnTo>
                  <a:lnTo>
                    <a:pt x="5358" y="332"/>
                  </a:lnTo>
                  <a:lnTo>
                    <a:pt x="5393" y="352"/>
                  </a:lnTo>
                  <a:lnTo>
                    <a:pt x="5405" y="359"/>
                  </a:lnTo>
                  <a:lnTo>
                    <a:pt x="5441" y="380"/>
                  </a:lnTo>
                  <a:lnTo>
                    <a:pt x="5476" y="401"/>
                  </a:lnTo>
                  <a:lnTo>
                    <a:pt x="5500" y="408"/>
                  </a:lnTo>
                  <a:lnTo>
                    <a:pt x="5523" y="422"/>
                  </a:lnTo>
                  <a:lnTo>
                    <a:pt x="5547" y="435"/>
                  </a:lnTo>
                  <a:lnTo>
                    <a:pt x="5582" y="442"/>
                  </a:lnTo>
                  <a:lnTo>
                    <a:pt x="5618" y="435"/>
                  </a:lnTo>
                  <a:lnTo>
                    <a:pt x="5630" y="422"/>
                  </a:lnTo>
                  <a:lnTo>
                    <a:pt x="5642" y="422"/>
                  </a:lnTo>
                  <a:lnTo>
                    <a:pt x="5653" y="435"/>
                  </a:lnTo>
                  <a:lnTo>
                    <a:pt x="5713" y="394"/>
                  </a:lnTo>
                  <a:lnTo>
                    <a:pt x="5736" y="387"/>
                  </a:lnTo>
                  <a:lnTo>
                    <a:pt x="5760" y="394"/>
                  </a:lnTo>
                  <a:lnTo>
                    <a:pt x="5784" y="380"/>
                  </a:lnTo>
                  <a:lnTo>
                    <a:pt x="5784" y="373"/>
                  </a:lnTo>
                  <a:lnTo>
                    <a:pt x="5784" y="366"/>
                  </a:lnTo>
                  <a:lnTo>
                    <a:pt x="5772" y="359"/>
                  </a:lnTo>
                  <a:lnTo>
                    <a:pt x="5784" y="346"/>
                  </a:lnTo>
                  <a:lnTo>
                    <a:pt x="5878" y="318"/>
                  </a:lnTo>
                  <a:lnTo>
                    <a:pt x="5902" y="318"/>
                  </a:lnTo>
                  <a:lnTo>
                    <a:pt x="5914" y="325"/>
                  </a:lnTo>
                  <a:lnTo>
                    <a:pt x="5937" y="325"/>
                  </a:lnTo>
                  <a:lnTo>
                    <a:pt x="5961" y="332"/>
                  </a:lnTo>
                  <a:lnTo>
                    <a:pt x="5985" y="339"/>
                  </a:lnTo>
                  <a:lnTo>
                    <a:pt x="6044" y="346"/>
                  </a:lnTo>
                  <a:lnTo>
                    <a:pt x="6079" y="332"/>
                  </a:lnTo>
                  <a:lnTo>
                    <a:pt x="6127" y="290"/>
                  </a:lnTo>
                  <a:lnTo>
                    <a:pt x="6138" y="270"/>
                  </a:lnTo>
                  <a:lnTo>
                    <a:pt x="6138" y="256"/>
                  </a:lnTo>
                  <a:lnTo>
                    <a:pt x="6138" y="242"/>
                  </a:lnTo>
                  <a:lnTo>
                    <a:pt x="6162" y="221"/>
                  </a:lnTo>
                  <a:lnTo>
                    <a:pt x="6197" y="194"/>
                  </a:lnTo>
                  <a:lnTo>
                    <a:pt x="6257" y="131"/>
                  </a:lnTo>
                  <a:lnTo>
                    <a:pt x="6268" y="125"/>
                  </a:lnTo>
                  <a:lnTo>
                    <a:pt x="6434" y="42"/>
                  </a:lnTo>
                  <a:lnTo>
                    <a:pt x="6517" y="56"/>
                  </a:lnTo>
                  <a:lnTo>
                    <a:pt x="6588" y="83"/>
                  </a:lnTo>
                  <a:lnTo>
                    <a:pt x="6671" y="131"/>
                  </a:lnTo>
                  <a:lnTo>
                    <a:pt x="6718" y="166"/>
                  </a:lnTo>
                  <a:lnTo>
                    <a:pt x="6706" y="180"/>
                  </a:lnTo>
                  <a:lnTo>
                    <a:pt x="6623" y="180"/>
                  </a:lnTo>
                  <a:lnTo>
                    <a:pt x="6564" y="166"/>
                  </a:lnTo>
                  <a:lnTo>
                    <a:pt x="6505" y="180"/>
                  </a:lnTo>
                  <a:lnTo>
                    <a:pt x="6481" y="207"/>
                  </a:lnTo>
                  <a:lnTo>
                    <a:pt x="6505" y="221"/>
                  </a:lnTo>
                  <a:lnTo>
                    <a:pt x="6540" y="214"/>
                  </a:lnTo>
                  <a:lnTo>
                    <a:pt x="6564" y="214"/>
                  </a:lnTo>
                  <a:lnTo>
                    <a:pt x="6576" y="235"/>
                  </a:lnTo>
                  <a:lnTo>
                    <a:pt x="6588" y="256"/>
                  </a:lnTo>
                  <a:lnTo>
                    <a:pt x="6600" y="277"/>
                  </a:lnTo>
                  <a:lnTo>
                    <a:pt x="6659" y="263"/>
                  </a:lnTo>
                  <a:lnTo>
                    <a:pt x="6718" y="270"/>
                  </a:lnTo>
                  <a:lnTo>
                    <a:pt x="6765" y="318"/>
                  </a:lnTo>
                  <a:lnTo>
                    <a:pt x="6836" y="401"/>
                  </a:lnTo>
                  <a:lnTo>
                    <a:pt x="7132" y="546"/>
                  </a:lnTo>
                  <a:lnTo>
                    <a:pt x="7179" y="580"/>
                  </a:lnTo>
                  <a:lnTo>
                    <a:pt x="7274" y="656"/>
                  </a:lnTo>
                  <a:lnTo>
                    <a:pt x="7416" y="753"/>
                  </a:lnTo>
                  <a:lnTo>
                    <a:pt x="7416" y="781"/>
                  </a:lnTo>
                  <a:lnTo>
                    <a:pt x="7380" y="767"/>
                  </a:lnTo>
                  <a:lnTo>
                    <a:pt x="7286" y="719"/>
                  </a:lnTo>
                  <a:lnTo>
                    <a:pt x="7274" y="746"/>
                  </a:lnTo>
                  <a:lnTo>
                    <a:pt x="7238" y="753"/>
                  </a:lnTo>
                  <a:lnTo>
                    <a:pt x="7191" y="746"/>
                  </a:lnTo>
                  <a:lnTo>
                    <a:pt x="7155" y="732"/>
                  </a:lnTo>
                  <a:lnTo>
                    <a:pt x="7167" y="725"/>
                  </a:lnTo>
                  <a:lnTo>
                    <a:pt x="7167" y="725"/>
                  </a:lnTo>
                  <a:lnTo>
                    <a:pt x="7155" y="719"/>
                  </a:lnTo>
                  <a:lnTo>
                    <a:pt x="7155" y="705"/>
                  </a:lnTo>
                  <a:lnTo>
                    <a:pt x="7132" y="725"/>
                  </a:lnTo>
                  <a:lnTo>
                    <a:pt x="7108" y="725"/>
                  </a:lnTo>
                  <a:lnTo>
                    <a:pt x="7073" y="725"/>
                  </a:lnTo>
                  <a:lnTo>
                    <a:pt x="7049" y="732"/>
                  </a:lnTo>
                  <a:lnTo>
                    <a:pt x="7037" y="753"/>
                  </a:lnTo>
                  <a:lnTo>
                    <a:pt x="7049" y="760"/>
                  </a:lnTo>
                  <a:lnTo>
                    <a:pt x="7061" y="760"/>
                  </a:lnTo>
                  <a:lnTo>
                    <a:pt x="7085" y="795"/>
                  </a:lnTo>
                  <a:lnTo>
                    <a:pt x="7108" y="801"/>
                  </a:lnTo>
                  <a:lnTo>
                    <a:pt x="7108" y="808"/>
                  </a:lnTo>
                  <a:lnTo>
                    <a:pt x="7085" y="822"/>
                  </a:lnTo>
                  <a:lnTo>
                    <a:pt x="7037" y="829"/>
                  </a:lnTo>
                  <a:lnTo>
                    <a:pt x="7025" y="843"/>
                  </a:lnTo>
                  <a:lnTo>
                    <a:pt x="7025" y="864"/>
                  </a:lnTo>
                  <a:lnTo>
                    <a:pt x="7025" y="877"/>
                  </a:lnTo>
                  <a:lnTo>
                    <a:pt x="7037" y="884"/>
                  </a:lnTo>
                  <a:lnTo>
                    <a:pt x="7073" y="905"/>
                  </a:lnTo>
                  <a:lnTo>
                    <a:pt x="7096" y="926"/>
                  </a:lnTo>
                  <a:lnTo>
                    <a:pt x="7096" y="933"/>
                  </a:lnTo>
                  <a:lnTo>
                    <a:pt x="7108" y="940"/>
                  </a:lnTo>
                  <a:lnTo>
                    <a:pt x="7155" y="933"/>
                  </a:lnTo>
                  <a:lnTo>
                    <a:pt x="7191" y="919"/>
                  </a:lnTo>
                  <a:lnTo>
                    <a:pt x="7226" y="891"/>
                  </a:lnTo>
                  <a:lnTo>
                    <a:pt x="7262" y="877"/>
                  </a:lnTo>
                  <a:lnTo>
                    <a:pt x="7309" y="870"/>
                  </a:lnTo>
                  <a:lnTo>
                    <a:pt x="7368" y="898"/>
                  </a:lnTo>
                  <a:lnTo>
                    <a:pt x="7392" y="940"/>
                  </a:lnTo>
                  <a:lnTo>
                    <a:pt x="7380" y="988"/>
                  </a:lnTo>
                  <a:lnTo>
                    <a:pt x="7368" y="1022"/>
                  </a:lnTo>
                  <a:lnTo>
                    <a:pt x="7286" y="995"/>
                  </a:lnTo>
                  <a:lnTo>
                    <a:pt x="7167" y="988"/>
                  </a:lnTo>
                  <a:lnTo>
                    <a:pt x="7085" y="1002"/>
                  </a:lnTo>
                  <a:lnTo>
                    <a:pt x="7108" y="1057"/>
                  </a:lnTo>
                  <a:lnTo>
                    <a:pt x="7120" y="1036"/>
                  </a:lnTo>
                  <a:lnTo>
                    <a:pt x="7144" y="1029"/>
                  </a:lnTo>
                  <a:lnTo>
                    <a:pt x="7167" y="1016"/>
                  </a:lnTo>
                  <a:lnTo>
                    <a:pt x="7203" y="1009"/>
                  </a:lnTo>
                  <a:lnTo>
                    <a:pt x="7250" y="1036"/>
                  </a:lnTo>
                  <a:lnTo>
                    <a:pt x="7297" y="1050"/>
                  </a:lnTo>
                  <a:lnTo>
                    <a:pt x="7357" y="1050"/>
                  </a:lnTo>
                  <a:lnTo>
                    <a:pt x="7416" y="1071"/>
                  </a:lnTo>
                  <a:lnTo>
                    <a:pt x="7463" y="1112"/>
                  </a:lnTo>
                  <a:lnTo>
                    <a:pt x="7321" y="1133"/>
                  </a:lnTo>
                  <a:lnTo>
                    <a:pt x="7286" y="1181"/>
                  </a:lnTo>
                  <a:lnTo>
                    <a:pt x="7309" y="1181"/>
                  </a:lnTo>
                  <a:lnTo>
                    <a:pt x="7321" y="1167"/>
                  </a:lnTo>
                  <a:lnTo>
                    <a:pt x="7345" y="1147"/>
                  </a:lnTo>
                  <a:lnTo>
                    <a:pt x="7368" y="1133"/>
                  </a:lnTo>
                  <a:lnTo>
                    <a:pt x="7416" y="1140"/>
                  </a:lnTo>
                  <a:lnTo>
                    <a:pt x="7487" y="1140"/>
                  </a:lnTo>
                  <a:lnTo>
                    <a:pt x="7546" y="1133"/>
                  </a:lnTo>
                  <a:lnTo>
                    <a:pt x="7569" y="1126"/>
                  </a:lnTo>
                  <a:lnTo>
                    <a:pt x="7593" y="1140"/>
                  </a:lnTo>
                  <a:lnTo>
                    <a:pt x="7640" y="1154"/>
                  </a:lnTo>
                  <a:lnTo>
                    <a:pt x="7652" y="1174"/>
                  </a:lnTo>
                  <a:lnTo>
                    <a:pt x="7593" y="1195"/>
                  </a:lnTo>
                  <a:lnTo>
                    <a:pt x="7569" y="1195"/>
                  </a:lnTo>
                  <a:lnTo>
                    <a:pt x="7498" y="1174"/>
                  </a:lnTo>
                  <a:lnTo>
                    <a:pt x="7475" y="1181"/>
                  </a:lnTo>
                  <a:lnTo>
                    <a:pt x="7451" y="1188"/>
                  </a:lnTo>
                  <a:lnTo>
                    <a:pt x="7475" y="1202"/>
                  </a:lnTo>
                  <a:lnTo>
                    <a:pt x="7510" y="1202"/>
                  </a:lnTo>
                  <a:lnTo>
                    <a:pt x="7534" y="1209"/>
                  </a:lnTo>
                  <a:lnTo>
                    <a:pt x="7593" y="1216"/>
                  </a:lnTo>
                  <a:lnTo>
                    <a:pt x="7640" y="1243"/>
                  </a:lnTo>
                  <a:lnTo>
                    <a:pt x="7688" y="1257"/>
                  </a:lnTo>
                  <a:lnTo>
                    <a:pt x="7759" y="1237"/>
                  </a:lnTo>
                  <a:lnTo>
                    <a:pt x="7759" y="1264"/>
                  </a:lnTo>
                  <a:lnTo>
                    <a:pt x="7759" y="1278"/>
                  </a:lnTo>
                  <a:lnTo>
                    <a:pt x="7735" y="1278"/>
                  </a:lnTo>
                  <a:lnTo>
                    <a:pt x="7700" y="1285"/>
                  </a:lnTo>
                  <a:lnTo>
                    <a:pt x="7723" y="1306"/>
                  </a:lnTo>
                  <a:lnTo>
                    <a:pt x="7735" y="1326"/>
                  </a:lnTo>
                  <a:lnTo>
                    <a:pt x="7723" y="1340"/>
                  </a:lnTo>
                  <a:lnTo>
                    <a:pt x="7676" y="1347"/>
                  </a:lnTo>
                  <a:lnTo>
                    <a:pt x="7700" y="1368"/>
                  </a:lnTo>
                  <a:lnTo>
                    <a:pt x="7700" y="1388"/>
                  </a:lnTo>
                  <a:lnTo>
                    <a:pt x="7676" y="1402"/>
                  </a:lnTo>
                  <a:lnTo>
                    <a:pt x="7629" y="1409"/>
                  </a:lnTo>
                  <a:lnTo>
                    <a:pt x="7629" y="1423"/>
                  </a:lnTo>
                  <a:lnTo>
                    <a:pt x="7700" y="1423"/>
                  </a:lnTo>
                  <a:lnTo>
                    <a:pt x="7700" y="1437"/>
                  </a:lnTo>
                  <a:lnTo>
                    <a:pt x="7640" y="1444"/>
                  </a:lnTo>
                  <a:lnTo>
                    <a:pt x="7593" y="1478"/>
                  </a:lnTo>
                  <a:lnTo>
                    <a:pt x="7546" y="1520"/>
                  </a:lnTo>
                  <a:lnTo>
                    <a:pt x="7522" y="1547"/>
                  </a:lnTo>
                  <a:lnTo>
                    <a:pt x="7522" y="1582"/>
                  </a:lnTo>
                  <a:lnTo>
                    <a:pt x="7558" y="1623"/>
                  </a:lnTo>
                  <a:lnTo>
                    <a:pt x="7629" y="1658"/>
                  </a:lnTo>
                  <a:lnTo>
                    <a:pt x="7723" y="1672"/>
                  </a:lnTo>
                  <a:lnTo>
                    <a:pt x="7759" y="1672"/>
                  </a:lnTo>
                  <a:lnTo>
                    <a:pt x="7865" y="1685"/>
                  </a:lnTo>
                  <a:lnTo>
                    <a:pt x="7912" y="1685"/>
                  </a:lnTo>
                  <a:lnTo>
                    <a:pt x="7983" y="1672"/>
                  </a:lnTo>
                  <a:lnTo>
                    <a:pt x="8031" y="1672"/>
                  </a:lnTo>
                  <a:lnTo>
                    <a:pt x="8113" y="1651"/>
                  </a:lnTo>
                  <a:lnTo>
                    <a:pt x="8113" y="1609"/>
                  </a:lnTo>
                  <a:lnTo>
                    <a:pt x="8078" y="1561"/>
                  </a:lnTo>
                  <a:lnTo>
                    <a:pt x="8042" y="1527"/>
                  </a:lnTo>
                  <a:lnTo>
                    <a:pt x="8113" y="1540"/>
                  </a:lnTo>
                  <a:lnTo>
                    <a:pt x="8161" y="1533"/>
                  </a:lnTo>
                  <a:lnTo>
                    <a:pt x="8184" y="1513"/>
                  </a:lnTo>
                  <a:lnTo>
                    <a:pt x="8232" y="1464"/>
                  </a:lnTo>
                  <a:lnTo>
                    <a:pt x="8279" y="1437"/>
                  </a:lnTo>
                  <a:lnTo>
                    <a:pt x="8362" y="1437"/>
                  </a:lnTo>
                  <a:lnTo>
                    <a:pt x="8445" y="1464"/>
                  </a:lnTo>
                  <a:lnTo>
                    <a:pt x="8492" y="1485"/>
                  </a:lnTo>
                  <a:lnTo>
                    <a:pt x="8551" y="1485"/>
                  </a:lnTo>
                  <a:lnTo>
                    <a:pt x="8622" y="1485"/>
                  </a:lnTo>
                  <a:lnTo>
                    <a:pt x="8717" y="1485"/>
                  </a:lnTo>
                  <a:lnTo>
                    <a:pt x="8752" y="1499"/>
                  </a:lnTo>
                  <a:lnTo>
                    <a:pt x="8409" y="1637"/>
                  </a:lnTo>
                  <a:lnTo>
                    <a:pt x="8291" y="1706"/>
                  </a:lnTo>
                  <a:lnTo>
                    <a:pt x="8291" y="1748"/>
                  </a:lnTo>
                  <a:lnTo>
                    <a:pt x="8267" y="1803"/>
                  </a:lnTo>
                  <a:lnTo>
                    <a:pt x="8220" y="1879"/>
                  </a:lnTo>
                  <a:lnTo>
                    <a:pt x="8208" y="1906"/>
                  </a:lnTo>
                  <a:lnTo>
                    <a:pt x="8220" y="1927"/>
                  </a:lnTo>
                  <a:lnTo>
                    <a:pt x="8232" y="1955"/>
                  </a:lnTo>
                  <a:lnTo>
                    <a:pt x="8279" y="2031"/>
                  </a:lnTo>
                  <a:lnTo>
                    <a:pt x="8279" y="2051"/>
                  </a:lnTo>
                  <a:lnTo>
                    <a:pt x="8279" y="2072"/>
                  </a:lnTo>
                  <a:lnTo>
                    <a:pt x="8279" y="2093"/>
                  </a:lnTo>
                  <a:lnTo>
                    <a:pt x="8208" y="2183"/>
                  </a:lnTo>
                  <a:lnTo>
                    <a:pt x="7936" y="2417"/>
                  </a:lnTo>
                  <a:lnTo>
                    <a:pt x="7924" y="2438"/>
                  </a:lnTo>
                  <a:lnTo>
                    <a:pt x="7912" y="2514"/>
                  </a:lnTo>
                  <a:lnTo>
                    <a:pt x="7901" y="2528"/>
                  </a:lnTo>
                  <a:lnTo>
                    <a:pt x="7865" y="2549"/>
                  </a:lnTo>
                  <a:lnTo>
                    <a:pt x="7747" y="2583"/>
                  </a:lnTo>
                  <a:lnTo>
                    <a:pt x="7629" y="2597"/>
                  </a:lnTo>
                  <a:lnTo>
                    <a:pt x="7498" y="2625"/>
                  </a:lnTo>
                  <a:lnTo>
                    <a:pt x="7404" y="2632"/>
                  </a:lnTo>
                  <a:lnTo>
                    <a:pt x="7333" y="2625"/>
                  </a:lnTo>
                  <a:lnTo>
                    <a:pt x="7155" y="2590"/>
                  </a:lnTo>
                  <a:lnTo>
                    <a:pt x="7037" y="2597"/>
                  </a:lnTo>
                  <a:lnTo>
                    <a:pt x="6931" y="2569"/>
                  </a:lnTo>
                  <a:lnTo>
                    <a:pt x="6872" y="2535"/>
                  </a:lnTo>
                  <a:lnTo>
                    <a:pt x="6836" y="2528"/>
                  </a:lnTo>
                  <a:lnTo>
                    <a:pt x="6730" y="2514"/>
                  </a:lnTo>
                  <a:lnTo>
                    <a:pt x="6623" y="2507"/>
                  </a:lnTo>
                  <a:lnTo>
                    <a:pt x="6552" y="2493"/>
                  </a:lnTo>
                  <a:lnTo>
                    <a:pt x="6540" y="2487"/>
                  </a:lnTo>
                  <a:lnTo>
                    <a:pt x="6505" y="2473"/>
                  </a:lnTo>
                  <a:lnTo>
                    <a:pt x="6493" y="2466"/>
                  </a:lnTo>
                  <a:lnTo>
                    <a:pt x="6470" y="2459"/>
                  </a:lnTo>
                  <a:lnTo>
                    <a:pt x="6410" y="2452"/>
                  </a:lnTo>
                  <a:lnTo>
                    <a:pt x="6363" y="2452"/>
                  </a:lnTo>
                  <a:lnTo>
                    <a:pt x="6304" y="2452"/>
                  </a:lnTo>
                  <a:lnTo>
                    <a:pt x="6257" y="2459"/>
                  </a:lnTo>
                  <a:lnTo>
                    <a:pt x="6186" y="2473"/>
                  </a:lnTo>
                  <a:lnTo>
                    <a:pt x="5855" y="2563"/>
                  </a:lnTo>
                  <a:lnTo>
                    <a:pt x="5807" y="2597"/>
                  </a:lnTo>
                  <a:lnTo>
                    <a:pt x="5819" y="2666"/>
                  </a:lnTo>
                  <a:lnTo>
                    <a:pt x="5878" y="2721"/>
                  </a:lnTo>
                  <a:lnTo>
                    <a:pt x="5890" y="2756"/>
                  </a:lnTo>
                  <a:lnTo>
                    <a:pt x="5902" y="2770"/>
                  </a:lnTo>
                  <a:lnTo>
                    <a:pt x="5914" y="2790"/>
                  </a:lnTo>
                  <a:lnTo>
                    <a:pt x="5902" y="2804"/>
                  </a:lnTo>
                  <a:lnTo>
                    <a:pt x="5866" y="2825"/>
                  </a:lnTo>
                  <a:lnTo>
                    <a:pt x="5642" y="2929"/>
                  </a:lnTo>
                  <a:lnTo>
                    <a:pt x="5582" y="2942"/>
                  </a:lnTo>
                  <a:lnTo>
                    <a:pt x="5535" y="2949"/>
                  </a:lnTo>
                  <a:lnTo>
                    <a:pt x="5464" y="2977"/>
                  </a:lnTo>
                  <a:lnTo>
                    <a:pt x="5417" y="3032"/>
                  </a:lnTo>
                  <a:lnTo>
                    <a:pt x="5452" y="3094"/>
                  </a:lnTo>
                  <a:lnTo>
                    <a:pt x="5464" y="3108"/>
                  </a:lnTo>
                  <a:lnTo>
                    <a:pt x="5488" y="3108"/>
                  </a:lnTo>
                  <a:lnTo>
                    <a:pt x="5535" y="3122"/>
                  </a:lnTo>
                  <a:lnTo>
                    <a:pt x="5559" y="3129"/>
                  </a:lnTo>
                  <a:lnTo>
                    <a:pt x="5559" y="3150"/>
                  </a:lnTo>
                  <a:lnTo>
                    <a:pt x="5571" y="3163"/>
                  </a:lnTo>
                  <a:lnTo>
                    <a:pt x="5594" y="3198"/>
                  </a:lnTo>
                  <a:lnTo>
                    <a:pt x="5736" y="3267"/>
                  </a:lnTo>
                  <a:lnTo>
                    <a:pt x="5795" y="3357"/>
                  </a:lnTo>
                  <a:lnTo>
                    <a:pt x="5795" y="3377"/>
                  </a:lnTo>
                  <a:lnTo>
                    <a:pt x="5795" y="3405"/>
                  </a:lnTo>
                  <a:lnTo>
                    <a:pt x="5784" y="3440"/>
                  </a:lnTo>
                  <a:lnTo>
                    <a:pt x="5784" y="3474"/>
                  </a:lnTo>
                  <a:lnTo>
                    <a:pt x="5795" y="3509"/>
                  </a:lnTo>
                  <a:lnTo>
                    <a:pt x="5890" y="3640"/>
                  </a:lnTo>
                  <a:lnTo>
                    <a:pt x="5665" y="3681"/>
                  </a:lnTo>
                  <a:lnTo>
                    <a:pt x="5630" y="3674"/>
                  </a:lnTo>
                  <a:lnTo>
                    <a:pt x="5618" y="3674"/>
                  </a:lnTo>
                  <a:lnTo>
                    <a:pt x="5582" y="3688"/>
                  </a:lnTo>
                  <a:lnTo>
                    <a:pt x="5547" y="3695"/>
                  </a:lnTo>
                  <a:lnTo>
                    <a:pt x="5547" y="3695"/>
                  </a:lnTo>
                  <a:lnTo>
                    <a:pt x="5358" y="3661"/>
                  </a:lnTo>
                  <a:lnTo>
                    <a:pt x="5287" y="3661"/>
                  </a:lnTo>
                  <a:lnTo>
                    <a:pt x="5228" y="3647"/>
                  </a:lnTo>
                  <a:lnTo>
                    <a:pt x="5204" y="3647"/>
                  </a:lnTo>
                  <a:lnTo>
                    <a:pt x="5192" y="3654"/>
                  </a:lnTo>
                  <a:lnTo>
                    <a:pt x="5169" y="3661"/>
                  </a:lnTo>
                  <a:lnTo>
                    <a:pt x="5145" y="3674"/>
                  </a:lnTo>
                  <a:lnTo>
                    <a:pt x="5074" y="3688"/>
                  </a:lnTo>
                  <a:lnTo>
                    <a:pt x="5027" y="3688"/>
                  </a:lnTo>
                  <a:lnTo>
                    <a:pt x="4991" y="3681"/>
                  </a:lnTo>
                  <a:lnTo>
                    <a:pt x="4967" y="3674"/>
                  </a:lnTo>
                  <a:lnTo>
                    <a:pt x="4920" y="3654"/>
                  </a:lnTo>
                  <a:lnTo>
                    <a:pt x="4897" y="3640"/>
                  </a:lnTo>
                  <a:lnTo>
                    <a:pt x="4849" y="3612"/>
                  </a:lnTo>
                  <a:lnTo>
                    <a:pt x="4826" y="3605"/>
                  </a:lnTo>
                  <a:lnTo>
                    <a:pt x="4707" y="3585"/>
                  </a:lnTo>
                  <a:lnTo>
                    <a:pt x="4542" y="3578"/>
                  </a:lnTo>
                  <a:lnTo>
                    <a:pt x="4423" y="3557"/>
                  </a:lnTo>
                  <a:lnTo>
                    <a:pt x="4388" y="3564"/>
                  </a:lnTo>
                  <a:lnTo>
                    <a:pt x="4364" y="3571"/>
                  </a:lnTo>
                  <a:lnTo>
                    <a:pt x="4246" y="3681"/>
                  </a:lnTo>
                  <a:lnTo>
                    <a:pt x="4128" y="3778"/>
                  </a:lnTo>
                  <a:lnTo>
                    <a:pt x="4092" y="3792"/>
                  </a:lnTo>
                  <a:lnTo>
                    <a:pt x="4080" y="3806"/>
                  </a:lnTo>
                  <a:lnTo>
                    <a:pt x="4057" y="3826"/>
                  </a:lnTo>
                  <a:lnTo>
                    <a:pt x="4057" y="3840"/>
                  </a:lnTo>
                  <a:lnTo>
                    <a:pt x="4057" y="3861"/>
                  </a:lnTo>
                  <a:lnTo>
                    <a:pt x="4080" y="3909"/>
                  </a:lnTo>
                  <a:lnTo>
                    <a:pt x="4092" y="3930"/>
                  </a:lnTo>
                  <a:lnTo>
                    <a:pt x="4140" y="3965"/>
                  </a:lnTo>
                  <a:lnTo>
                    <a:pt x="4175" y="3985"/>
                  </a:lnTo>
                  <a:lnTo>
                    <a:pt x="4364" y="4054"/>
                  </a:lnTo>
                  <a:lnTo>
                    <a:pt x="4376" y="4096"/>
                  </a:lnTo>
                  <a:lnTo>
                    <a:pt x="4364" y="4289"/>
                  </a:lnTo>
                  <a:lnTo>
                    <a:pt x="4317" y="4393"/>
                  </a:lnTo>
                  <a:lnTo>
                    <a:pt x="4317" y="4476"/>
                  </a:lnTo>
                  <a:lnTo>
                    <a:pt x="4187" y="4476"/>
                  </a:lnTo>
                  <a:lnTo>
                    <a:pt x="3891" y="4489"/>
                  </a:lnTo>
                  <a:lnTo>
                    <a:pt x="3785" y="4476"/>
                  </a:lnTo>
                  <a:lnTo>
                    <a:pt x="3678" y="4441"/>
                  </a:lnTo>
                  <a:lnTo>
                    <a:pt x="3596" y="4386"/>
                  </a:lnTo>
                  <a:lnTo>
                    <a:pt x="3395" y="4213"/>
                  </a:lnTo>
                  <a:lnTo>
                    <a:pt x="3335" y="4199"/>
                  </a:lnTo>
                  <a:lnTo>
                    <a:pt x="3264" y="4213"/>
                  </a:lnTo>
                  <a:lnTo>
                    <a:pt x="3205" y="4241"/>
                  </a:lnTo>
                  <a:lnTo>
                    <a:pt x="3075" y="4268"/>
                  </a:lnTo>
                  <a:lnTo>
                    <a:pt x="3016" y="4317"/>
                  </a:lnTo>
                  <a:lnTo>
                    <a:pt x="2945" y="4386"/>
                  </a:lnTo>
                  <a:lnTo>
                    <a:pt x="2933" y="4407"/>
                  </a:lnTo>
                  <a:lnTo>
                    <a:pt x="2874" y="4441"/>
                  </a:lnTo>
                  <a:lnTo>
                    <a:pt x="2815" y="4503"/>
                  </a:lnTo>
                  <a:lnTo>
                    <a:pt x="2803" y="4538"/>
                  </a:lnTo>
                  <a:lnTo>
                    <a:pt x="2803" y="4565"/>
                  </a:lnTo>
                  <a:lnTo>
                    <a:pt x="2815" y="4607"/>
                  </a:lnTo>
                  <a:lnTo>
                    <a:pt x="2886" y="4676"/>
                  </a:lnTo>
                  <a:lnTo>
                    <a:pt x="2910" y="4717"/>
                  </a:lnTo>
                  <a:lnTo>
                    <a:pt x="2921" y="4918"/>
                  </a:lnTo>
                  <a:lnTo>
                    <a:pt x="2886" y="5007"/>
                  </a:lnTo>
                  <a:lnTo>
                    <a:pt x="2791" y="5090"/>
                  </a:lnTo>
                  <a:lnTo>
                    <a:pt x="2709" y="5125"/>
                  </a:lnTo>
                  <a:lnTo>
                    <a:pt x="2437" y="5173"/>
                  </a:lnTo>
                  <a:lnTo>
                    <a:pt x="2295" y="5215"/>
                  </a:lnTo>
                  <a:lnTo>
                    <a:pt x="2176" y="5228"/>
                  </a:lnTo>
                  <a:lnTo>
                    <a:pt x="1632" y="5242"/>
                  </a:lnTo>
                  <a:lnTo>
                    <a:pt x="1573" y="5228"/>
                  </a:lnTo>
                  <a:lnTo>
                    <a:pt x="1538" y="5215"/>
                  </a:lnTo>
                  <a:lnTo>
                    <a:pt x="1502" y="5201"/>
                  </a:lnTo>
                  <a:lnTo>
                    <a:pt x="1455" y="5180"/>
                  </a:lnTo>
                  <a:lnTo>
                    <a:pt x="1396" y="5159"/>
                  </a:lnTo>
                  <a:lnTo>
                    <a:pt x="1348" y="5159"/>
                  </a:lnTo>
                  <a:lnTo>
                    <a:pt x="1230" y="5159"/>
                  </a:lnTo>
                  <a:lnTo>
                    <a:pt x="1159" y="5152"/>
                  </a:lnTo>
                  <a:lnTo>
                    <a:pt x="1136" y="5132"/>
                  </a:lnTo>
                  <a:lnTo>
                    <a:pt x="1112" y="5104"/>
                  </a:lnTo>
                  <a:lnTo>
                    <a:pt x="1065" y="5083"/>
                  </a:lnTo>
                  <a:lnTo>
                    <a:pt x="1065" y="5083"/>
                  </a:lnTo>
                  <a:lnTo>
                    <a:pt x="1443" y="4883"/>
                  </a:lnTo>
                  <a:lnTo>
                    <a:pt x="1479" y="4876"/>
                  </a:lnTo>
                  <a:lnTo>
                    <a:pt x="1632" y="4890"/>
                  </a:lnTo>
                  <a:lnTo>
                    <a:pt x="1810" y="4869"/>
                  </a:lnTo>
                  <a:lnTo>
                    <a:pt x="1869" y="4849"/>
                  </a:lnTo>
                  <a:lnTo>
                    <a:pt x="1916" y="4814"/>
                  </a:lnTo>
                  <a:lnTo>
                    <a:pt x="1963" y="4766"/>
                  </a:lnTo>
                  <a:lnTo>
                    <a:pt x="1963" y="4738"/>
                  </a:lnTo>
                  <a:lnTo>
                    <a:pt x="1928" y="4448"/>
                  </a:lnTo>
                  <a:lnTo>
                    <a:pt x="1916" y="4420"/>
                  </a:lnTo>
                  <a:lnTo>
                    <a:pt x="1833" y="4365"/>
                  </a:lnTo>
                  <a:lnTo>
                    <a:pt x="1810" y="4324"/>
                  </a:lnTo>
                  <a:lnTo>
                    <a:pt x="1786" y="4255"/>
                  </a:lnTo>
                  <a:lnTo>
                    <a:pt x="1703" y="4144"/>
                  </a:lnTo>
                  <a:lnTo>
                    <a:pt x="1526" y="3985"/>
                  </a:lnTo>
                  <a:lnTo>
                    <a:pt x="1467" y="3923"/>
                  </a:lnTo>
                  <a:lnTo>
                    <a:pt x="1384" y="3895"/>
                  </a:lnTo>
                  <a:lnTo>
                    <a:pt x="1526" y="3854"/>
                  </a:lnTo>
                  <a:lnTo>
                    <a:pt x="1668" y="3854"/>
                  </a:lnTo>
                  <a:lnTo>
                    <a:pt x="1810" y="3826"/>
                  </a:lnTo>
                  <a:lnTo>
                    <a:pt x="1869" y="3799"/>
                  </a:lnTo>
                  <a:lnTo>
                    <a:pt x="1975" y="3785"/>
                  </a:lnTo>
                  <a:lnTo>
                    <a:pt x="2153" y="3750"/>
                  </a:lnTo>
                  <a:lnTo>
                    <a:pt x="2295" y="3709"/>
                  </a:lnTo>
                  <a:lnTo>
                    <a:pt x="2389" y="3647"/>
                  </a:lnTo>
                  <a:lnTo>
                    <a:pt x="2567" y="3488"/>
                  </a:lnTo>
                  <a:lnTo>
                    <a:pt x="2756" y="3343"/>
                  </a:lnTo>
                  <a:lnTo>
                    <a:pt x="3040" y="3212"/>
                  </a:lnTo>
                  <a:lnTo>
                    <a:pt x="3111" y="3129"/>
                  </a:lnTo>
                  <a:lnTo>
                    <a:pt x="3123" y="3039"/>
                  </a:lnTo>
                  <a:lnTo>
                    <a:pt x="3123" y="3011"/>
                  </a:lnTo>
                  <a:lnTo>
                    <a:pt x="3099" y="2970"/>
                  </a:lnTo>
                  <a:lnTo>
                    <a:pt x="2992" y="2915"/>
                  </a:lnTo>
                  <a:lnTo>
                    <a:pt x="2981" y="2894"/>
                  </a:lnTo>
                  <a:lnTo>
                    <a:pt x="2992" y="2825"/>
                  </a:lnTo>
                  <a:lnTo>
                    <a:pt x="2992" y="2721"/>
                  </a:lnTo>
                  <a:lnTo>
                    <a:pt x="2933" y="2673"/>
                  </a:lnTo>
                  <a:lnTo>
                    <a:pt x="2886" y="2659"/>
                  </a:lnTo>
                  <a:lnTo>
                    <a:pt x="2815" y="2666"/>
                  </a:lnTo>
                  <a:lnTo>
                    <a:pt x="2768" y="2680"/>
                  </a:lnTo>
                  <a:lnTo>
                    <a:pt x="2709" y="2687"/>
                  </a:lnTo>
                  <a:lnTo>
                    <a:pt x="2649" y="2687"/>
                  </a:lnTo>
                  <a:lnTo>
                    <a:pt x="2567" y="2694"/>
                  </a:lnTo>
                  <a:lnTo>
                    <a:pt x="2519" y="2687"/>
                  </a:lnTo>
                  <a:lnTo>
                    <a:pt x="2460" y="2673"/>
                  </a:lnTo>
                  <a:lnTo>
                    <a:pt x="2437" y="2666"/>
                  </a:lnTo>
                  <a:lnTo>
                    <a:pt x="2425" y="2652"/>
                  </a:lnTo>
                  <a:lnTo>
                    <a:pt x="2425" y="2638"/>
                  </a:lnTo>
                  <a:lnTo>
                    <a:pt x="2437" y="2618"/>
                  </a:lnTo>
                  <a:lnTo>
                    <a:pt x="2448" y="2597"/>
                  </a:lnTo>
                  <a:lnTo>
                    <a:pt x="2437" y="2583"/>
                  </a:lnTo>
                  <a:lnTo>
                    <a:pt x="2389" y="2542"/>
                  </a:lnTo>
                  <a:lnTo>
                    <a:pt x="2342" y="2528"/>
                  </a:lnTo>
                  <a:lnTo>
                    <a:pt x="2295" y="2473"/>
                  </a:lnTo>
                  <a:lnTo>
                    <a:pt x="2235" y="2390"/>
                  </a:lnTo>
                  <a:lnTo>
                    <a:pt x="2224" y="2362"/>
                  </a:lnTo>
                  <a:lnTo>
                    <a:pt x="2200" y="2342"/>
                  </a:lnTo>
                  <a:lnTo>
                    <a:pt x="2188" y="2307"/>
                  </a:lnTo>
                  <a:lnTo>
                    <a:pt x="2330" y="2127"/>
                  </a:lnTo>
                  <a:lnTo>
                    <a:pt x="2283" y="2010"/>
                  </a:lnTo>
                  <a:lnTo>
                    <a:pt x="2165" y="2024"/>
                  </a:lnTo>
                  <a:lnTo>
                    <a:pt x="2105" y="2058"/>
                  </a:lnTo>
                  <a:lnTo>
                    <a:pt x="1893" y="2148"/>
                  </a:lnTo>
                  <a:lnTo>
                    <a:pt x="1822" y="2162"/>
                  </a:lnTo>
                  <a:lnTo>
                    <a:pt x="1727" y="2162"/>
                  </a:lnTo>
                  <a:lnTo>
                    <a:pt x="1419" y="2114"/>
                  </a:lnTo>
                  <a:lnTo>
                    <a:pt x="1301" y="2086"/>
                  </a:lnTo>
                  <a:lnTo>
                    <a:pt x="1017" y="2010"/>
                  </a:lnTo>
                  <a:lnTo>
                    <a:pt x="935" y="1969"/>
                  </a:lnTo>
                  <a:lnTo>
                    <a:pt x="840" y="1920"/>
                  </a:lnTo>
                  <a:lnTo>
                    <a:pt x="757" y="1858"/>
                  </a:lnTo>
                  <a:lnTo>
                    <a:pt x="698" y="1851"/>
                  </a:lnTo>
                  <a:lnTo>
                    <a:pt x="568" y="1906"/>
                  </a:lnTo>
                  <a:lnTo>
                    <a:pt x="438" y="1969"/>
                  </a:lnTo>
                  <a:lnTo>
                    <a:pt x="367" y="1996"/>
                  </a:lnTo>
                  <a:lnTo>
                    <a:pt x="237" y="1989"/>
                  </a:lnTo>
                  <a:lnTo>
                    <a:pt x="189" y="1941"/>
                  </a:lnTo>
                  <a:lnTo>
                    <a:pt x="142" y="1913"/>
                  </a:lnTo>
                  <a:lnTo>
                    <a:pt x="48" y="1886"/>
                  </a:lnTo>
                  <a:lnTo>
                    <a:pt x="154" y="1761"/>
                  </a:lnTo>
                  <a:lnTo>
                    <a:pt x="154" y="1699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5" name="Google Shape;621;p22">
              <a:extLst>
                <a:ext uri="{FF2B5EF4-FFF2-40B4-BE49-F238E27FC236}">
                  <a16:creationId xmlns:a16="http://schemas.microsoft.com/office/drawing/2014/main" id="{09D8B6F9-3AF3-C04B-2181-193DE258018B}"/>
                </a:ext>
              </a:extLst>
            </p:cNvPr>
            <p:cNvSpPr/>
            <p:nvPr/>
          </p:nvSpPr>
          <p:spPr>
            <a:xfrm flipH="1">
              <a:off x="4543948" y="2476550"/>
              <a:ext cx="747393" cy="438460"/>
            </a:xfrm>
            <a:custGeom>
              <a:avLst/>
              <a:gdLst/>
              <a:ahLst/>
              <a:cxnLst/>
              <a:rect l="l" t="t" r="r" b="b"/>
              <a:pathLst>
                <a:path w="12277" h="4600" extrusionOk="0">
                  <a:moveTo>
                    <a:pt x="131" y="698"/>
                  </a:moveTo>
                  <a:lnTo>
                    <a:pt x="190" y="650"/>
                  </a:lnTo>
                  <a:lnTo>
                    <a:pt x="190" y="615"/>
                  </a:lnTo>
                  <a:lnTo>
                    <a:pt x="202" y="594"/>
                  </a:lnTo>
                  <a:lnTo>
                    <a:pt x="237" y="574"/>
                  </a:lnTo>
                  <a:lnTo>
                    <a:pt x="320" y="532"/>
                  </a:lnTo>
                  <a:lnTo>
                    <a:pt x="403" y="505"/>
                  </a:lnTo>
                  <a:lnTo>
                    <a:pt x="651" y="449"/>
                  </a:lnTo>
                  <a:lnTo>
                    <a:pt x="710" y="429"/>
                  </a:lnTo>
                  <a:lnTo>
                    <a:pt x="722" y="401"/>
                  </a:lnTo>
                  <a:lnTo>
                    <a:pt x="734" y="373"/>
                  </a:lnTo>
                  <a:lnTo>
                    <a:pt x="758" y="353"/>
                  </a:lnTo>
                  <a:lnTo>
                    <a:pt x="781" y="339"/>
                  </a:lnTo>
                  <a:lnTo>
                    <a:pt x="900" y="297"/>
                  </a:lnTo>
                  <a:lnTo>
                    <a:pt x="935" y="284"/>
                  </a:lnTo>
                  <a:lnTo>
                    <a:pt x="970" y="242"/>
                  </a:lnTo>
                  <a:lnTo>
                    <a:pt x="1006" y="228"/>
                  </a:lnTo>
                  <a:lnTo>
                    <a:pt x="1136" y="194"/>
                  </a:lnTo>
                  <a:lnTo>
                    <a:pt x="1183" y="187"/>
                  </a:lnTo>
                  <a:lnTo>
                    <a:pt x="1290" y="180"/>
                  </a:lnTo>
                  <a:lnTo>
                    <a:pt x="1420" y="180"/>
                  </a:lnTo>
                  <a:lnTo>
                    <a:pt x="1526" y="187"/>
                  </a:lnTo>
                  <a:lnTo>
                    <a:pt x="1633" y="187"/>
                  </a:lnTo>
                  <a:lnTo>
                    <a:pt x="1692" y="187"/>
                  </a:lnTo>
                  <a:lnTo>
                    <a:pt x="1810" y="166"/>
                  </a:lnTo>
                  <a:lnTo>
                    <a:pt x="1881" y="159"/>
                  </a:lnTo>
                  <a:lnTo>
                    <a:pt x="1988" y="166"/>
                  </a:lnTo>
                  <a:lnTo>
                    <a:pt x="2248" y="221"/>
                  </a:lnTo>
                  <a:lnTo>
                    <a:pt x="2402" y="270"/>
                  </a:lnTo>
                  <a:lnTo>
                    <a:pt x="2484" y="284"/>
                  </a:lnTo>
                  <a:lnTo>
                    <a:pt x="2626" y="277"/>
                  </a:lnTo>
                  <a:lnTo>
                    <a:pt x="2827" y="290"/>
                  </a:lnTo>
                  <a:lnTo>
                    <a:pt x="3123" y="318"/>
                  </a:lnTo>
                  <a:lnTo>
                    <a:pt x="3336" y="318"/>
                  </a:lnTo>
                  <a:lnTo>
                    <a:pt x="3360" y="311"/>
                  </a:lnTo>
                  <a:lnTo>
                    <a:pt x="3501" y="270"/>
                  </a:lnTo>
                  <a:lnTo>
                    <a:pt x="3572" y="263"/>
                  </a:lnTo>
                  <a:lnTo>
                    <a:pt x="3655" y="270"/>
                  </a:lnTo>
                  <a:lnTo>
                    <a:pt x="3726" y="284"/>
                  </a:lnTo>
                  <a:lnTo>
                    <a:pt x="3821" y="304"/>
                  </a:lnTo>
                  <a:lnTo>
                    <a:pt x="3856" y="304"/>
                  </a:lnTo>
                  <a:lnTo>
                    <a:pt x="4223" y="290"/>
                  </a:lnTo>
                  <a:lnTo>
                    <a:pt x="4495" y="228"/>
                  </a:lnTo>
                  <a:lnTo>
                    <a:pt x="4625" y="214"/>
                  </a:lnTo>
                  <a:lnTo>
                    <a:pt x="4838" y="221"/>
                  </a:lnTo>
                  <a:lnTo>
                    <a:pt x="4921" y="214"/>
                  </a:lnTo>
                  <a:lnTo>
                    <a:pt x="5039" y="187"/>
                  </a:lnTo>
                  <a:lnTo>
                    <a:pt x="5169" y="173"/>
                  </a:lnTo>
                  <a:lnTo>
                    <a:pt x="5240" y="201"/>
                  </a:lnTo>
                  <a:lnTo>
                    <a:pt x="5311" y="201"/>
                  </a:lnTo>
                  <a:lnTo>
                    <a:pt x="5370" y="208"/>
                  </a:lnTo>
                  <a:lnTo>
                    <a:pt x="5417" y="201"/>
                  </a:lnTo>
                  <a:lnTo>
                    <a:pt x="5453" y="208"/>
                  </a:lnTo>
                  <a:lnTo>
                    <a:pt x="5547" y="242"/>
                  </a:lnTo>
                  <a:lnTo>
                    <a:pt x="5689" y="277"/>
                  </a:lnTo>
                  <a:lnTo>
                    <a:pt x="5808" y="277"/>
                  </a:lnTo>
                  <a:lnTo>
                    <a:pt x="5879" y="284"/>
                  </a:lnTo>
                  <a:lnTo>
                    <a:pt x="5938" y="297"/>
                  </a:lnTo>
                  <a:lnTo>
                    <a:pt x="5997" y="311"/>
                  </a:lnTo>
                  <a:lnTo>
                    <a:pt x="6139" y="339"/>
                  </a:lnTo>
                  <a:lnTo>
                    <a:pt x="6245" y="346"/>
                  </a:lnTo>
                  <a:lnTo>
                    <a:pt x="6328" y="339"/>
                  </a:lnTo>
                  <a:lnTo>
                    <a:pt x="6387" y="346"/>
                  </a:lnTo>
                  <a:lnTo>
                    <a:pt x="6505" y="359"/>
                  </a:lnTo>
                  <a:lnTo>
                    <a:pt x="6565" y="353"/>
                  </a:lnTo>
                  <a:lnTo>
                    <a:pt x="6671" y="325"/>
                  </a:lnTo>
                  <a:lnTo>
                    <a:pt x="6707" y="318"/>
                  </a:lnTo>
                  <a:lnTo>
                    <a:pt x="6766" y="318"/>
                  </a:lnTo>
                  <a:lnTo>
                    <a:pt x="6848" y="339"/>
                  </a:lnTo>
                  <a:lnTo>
                    <a:pt x="7132" y="339"/>
                  </a:lnTo>
                  <a:lnTo>
                    <a:pt x="7239" y="353"/>
                  </a:lnTo>
                  <a:lnTo>
                    <a:pt x="7653" y="442"/>
                  </a:lnTo>
                  <a:lnTo>
                    <a:pt x="7771" y="449"/>
                  </a:lnTo>
                  <a:lnTo>
                    <a:pt x="7842" y="442"/>
                  </a:lnTo>
                  <a:lnTo>
                    <a:pt x="7913" y="442"/>
                  </a:lnTo>
                  <a:lnTo>
                    <a:pt x="7996" y="449"/>
                  </a:lnTo>
                  <a:lnTo>
                    <a:pt x="8209" y="511"/>
                  </a:lnTo>
                  <a:lnTo>
                    <a:pt x="8421" y="539"/>
                  </a:lnTo>
                  <a:lnTo>
                    <a:pt x="8634" y="636"/>
                  </a:lnTo>
                  <a:lnTo>
                    <a:pt x="8693" y="629"/>
                  </a:lnTo>
                  <a:lnTo>
                    <a:pt x="8800" y="622"/>
                  </a:lnTo>
                  <a:lnTo>
                    <a:pt x="8918" y="574"/>
                  </a:lnTo>
                  <a:lnTo>
                    <a:pt x="9072" y="525"/>
                  </a:lnTo>
                  <a:lnTo>
                    <a:pt x="9131" y="505"/>
                  </a:lnTo>
                  <a:lnTo>
                    <a:pt x="9190" y="477"/>
                  </a:lnTo>
                  <a:lnTo>
                    <a:pt x="9285" y="366"/>
                  </a:lnTo>
                  <a:lnTo>
                    <a:pt x="9439" y="284"/>
                  </a:lnTo>
                  <a:lnTo>
                    <a:pt x="9521" y="194"/>
                  </a:lnTo>
                  <a:lnTo>
                    <a:pt x="9533" y="138"/>
                  </a:lnTo>
                  <a:lnTo>
                    <a:pt x="9533" y="118"/>
                  </a:lnTo>
                  <a:lnTo>
                    <a:pt x="9521" y="90"/>
                  </a:lnTo>
                  <a:lnTo>
                    <a:pt x="9427" y="0"/>
                  </a:lnTo>
                  <a:lnTo>
                    <a:pt x="9557" y="35"/>
                  </a:lnTo>
                  <a:lnTo>
                    <a:pt x="9711" y="187"/>
                  </a:lnTo>
                  <a:lnTo>
                    <a:pt x="9782" y="332"/>
                  </a:lnTo>
                  <a:lnTo>
                    <a:pt x="9793" y="353"/>
                  </a:lnTo>
                  <a:lnTo>
                    <a:pt x="9782" y="366"/>
                  </a:lnTo>
                  <a:lnTo>
                    <a:pt x="9722" y="387"/>
                  </a:lnTo>
                  <a:lnTo>
                    <a:pt x="9699" y="401"/>
                  </a:lnTo>
                  <a:lnTo>
                    <a:pt x="9675" y="456"/>
                  </a:lnTo>
                  <a:lnTo>
                    <a:pt x="9651" y="484"/>
                  </a:lnTo>
                  <a:lnTo>
                    <a:pt x="9640" y="511"/>
                  </a:lnTo>
                  <a:lnTo>
                    <a:pt x="9616" y="539"/>
                  </a:lnTo>
                  <a:lnTo>
                    <a:pt x="9498" y="608"/>
                  </a:lnTo>
                  <a:lnTo>
                    <a:pt x="9509" y="656"/>
                  </a:lnTo>
                  <a:lnTo>
                    <a:pt x="9569" y="712"/>
                  </a:lnTo>
                  <a:lnTo>
                    <a:pt x="9604" y="829"/>
                  </a:lnTo>
                  <a:lnTo>
                    <a:pt x="9687" y="988"/>
                  </a:lnTo>
                  <a:lnTo>
                    <a:pt x="9699" y="1009"/>
                  </a:lnTo>
                  <a:lnTo>
                    <a:pt x="9782" y="1022"/>
                  </a:lnTo>
                  <a:lnTo>
                    <a:pt x="9841" y="1036"/>
                  </a:lnTo>
                  <a:lnTo>
                    <a:pt x="9888" y="1050"/>
                  </a:lnTo>
                  <a:lnTo>
                    <a:pt x="9912" y="1071"/>
                  </a:lnTo>
                  <a:lnTo>
                    <a:pt x="9912" y="1112"/>
                  </a:lnTo>
                  <a:lnTo>
                    <a:pt x="9545" y="1230"/>
                  </a:lnTo>
                  <a:lnTo>
                    <a:pt x="9391" y="1292"/>
                  </a:lnTo>
                  <a:lnTo>
                    <a:pt x="9356" y="1347"/>
                  </a:lnTo>
                  <a:lnTo>
                    <a:pt x="9285" y="1382"/>
                  </a:lnTo>
                  <a:lnTo>
                    <a:pt x="9190" y="1451"/>
                  </a:lnTo>
                  <a:lnTo>
                    <a:pt x="9107" y="1499"/>
                  </a:lnTo>
                  <a:lnTo>
                    <a:pt x="9167" y="1527"/>
                  </a:lnTo>
                  <a:lnTo>
                    <a:pt x="9190" y="1534"/>
                  </a:lnTo>
                  <a:lnTo>
                    <a:pt x="9214" y="1547"/>
                  </a:lnTo>
                  <a:lnTo>
                    <a:pt x="9237" y="1575"/>
                  </a:lnTo>
                  <a:lnTo>
                    <a:pt x="9249" y="1616"/>
                  </a:lnTo>
                  <a:lnTo>
                    <a:pt x="9261" y="1644"/>
                  </a:lnTo>
                  <a:lnTo>
                    <a:pt x="9285" y="1672"/>
                  </a:lnTo>
                  <a:lnTo>
                    <a:pt x="9332" y="1692"/>
                  </a:lnTo>
                  <a:lnTo>
                    <a:pt x="9356" y="1720"/>
                  </a:lnTo>
                  <a:lnTo>
                    <a:pt x="9368" y="1741"/>
                  </a:lnTo>
                  <a:lnTo>
                    <a:pt x="9415" y="1893"/>
                  </a:lnTo>
                  <a:lnTo>
                    <a:pt x="9450" y="1906"/>
                  </a:lnTo>
                  <a:lnTo>
                    <a:pt x="9474" y="1906"/>
                  </a:lnTo>
                  <a:lnTo>
                    <a:pt x="9533" y="1886"/>
                  </a:lnTo>
                  <a:lnTo>
                    <a:pt x="9616" y="1844"/>
                  </a:lnTo>
                  <a:lnTo>
                    <a:pt x="9640" y="1831"/>
                  </a:lnTo>
                  <a:lnTo>
                    <a:pt x="9675" y="1796"/>
                  </a:lnTo>
                  <a:lnTo>
                    <a:pt x="9699" y="1775"/>
                  </a:lnTo>
                  <a:lnTo>
                    <a:pt x="9722" y="1761"/>
                  </a:lnTo>
                  <a:lnTo>
                    <a:pt x="9758" y="1768"/>
                  </a:lnTo>
                  <a:lnTo>
                    <a:pt x="9805" y="1782"/>
                  </a:lnTo>
                  <a:lnTo>
                    <a:pt x="9900" y="1837"/>
                  </a:lnTo>
                  <a:lnTo>
                    <a:pt x="10314" y="2107"/>
                  </a:lnTo>
                  <a:lnTo>
                    <a:pt x="10397" y="2190"/>
                  </a:lnTo>
                  <a:lnTo>
                    <a:pt x="10456" y="2238"/>
                  </a:lnTo>
                  <a:lnTo>
                    <a:pt x="10609" y="2286"/>
                  </a:lnTo>
                  <a:lnTo>
                    <a:pt x="10834" y="2404"/>
                  </a:lnTo>
                  <a:lnTo>
                    <a:pt x="10905" y="2404"/>
                  </a:lnTo>
                  <a:lnTo>
                    <a:pt x="11012" y="2321"/>
                  </a:lnTo>
                  <a:lnTo>
                    <a:pt x="11082" y="2286"/>
                  </a:lnTo>
                  <a:lnTo>
                    <a:pt x="11177" y="2210"/>
                  </a:lnTo>
                  <a:lnTo>
                    <a:pt x="11213" y="2190"/>
                  </a:lnTo>
                  <a:lnTo>
                    <a:pt x="11284" y="2169"/>
                  </a:lnTo>
                  <a:lnTo>
                    <a:pt x="11378" y="2210"/>
                  </a:lnTo>
                  <a:lnTo>
                    <a:pt x="11414" y="2224"/>
                  </a:lnTo>
                  <a:lnTo>
                    <a:pt x="11473" y="2252"/>
                  </a:lnTo>
                  <a:lnTo>
                    <a:pt x="11544" y="2293"/>
                  </a:lnTo>
                  <a:lnTo>
                    <a:pt x="11757" y="2473"/>
                  </a:lnTo>
                  <a:lnTo>
                    <a:pt x="11780" y="2487"/>
                  </a:lnTo>
                  <a:lnTo>
                    <a:pt x="11768" y="2570"/>
                  </a:lnTo>
                  <a:lnTo>
                    <a:pt x="11792" y="2583"/>
                  </a:lnTo>
                  <a:lnTo>
                    <a:pt x="11804" y="2597"/>
                  </a:lnTo>
                  <a:lnTo>
                    <a:pt x="11816" y="2618"/>
                  </a:lnTo>
                  <a:lnTo>
                    <a:pt x="11839" y="2666"/>
                  </a:lnTo>
                  <a:lnTo>
                    <a:pt x="11839" y="2701"/>
                  </a:lnTo>
                  <a:lnTo>
                    <a:pt x="11828" y="2735"/>
                  </a:lnTo>
                  <a:lnTo>
                    <a:pt x="11780" y="2770"/>
                  </a:lnTo>
                  <a:lnTo>
                    <a:pt x="11686" y="2811"/>
                  </a:lnTo>
                  <a:lnTo>
                    <a:pt x="11662" y="2846"/>
                  </a:lnTo>
                  <a:lnTo>
                    <a:pt x="11721" y="2908"/>
                  </a:lnTo>
                  <a:lnTo>
                    <a:pt x="11745" y="2956"/>
                  </a:lnTo>
                  <a:lnTo>
                    <a:pt x="11768" y="2984"/>
                  </a:lnTo>
                  <a:lnTo>
                    <a:pt x="11828" y="3018"/>
                  </a:lnTo>
                  <a:lnTo>
                    <a:pt x="11922" y="3074"/>
                  </a:lnTo>
                  <a:lnTo>
                    <a:pt x="12064" y="3039"/>
                  </a:lnTo>
                  <a:lnTo>
                    <a:pt x="12111" y="3046"/>
                  </a:lnTo>
                  <a:lnTo>
                    <a:pt x="12135" y="3060"/>
                  </a:lnTo>
                  <a:lnTo>
                    <a:pt x="12194" y="3205"/>
                  </a:lnTo>
                  <a:lnTo>
                    <a:pt x="12206" y="3308"/>
                  </a:lnTo>
                  <a:lnTo>
                    <a:pt x="12277" y="3412"/>
                  </a:lnTo>
                  <a:lnTo>
                    <a:pt x="12277" y="3454"/>
                  </a:lnTo>
                  <a:lnTo>
                    <a:pt x="12206" y="3585"/>
                  </a:lnTo>
                  <a:lnTo>
                    <a:pt x="12218" y="3619"/>
                  </a:lnTo>
                  <a:lnTo>
                    <a:pt x="12194" y="3688"/>
                  </a:lnTo>
                  <a:lnTo>
                    <a:pt x="12171" y="3716"/>
                  </a:lnTo>
                  <a:lnTo>
                    <a:pt x="11993" y="3813"/>
                  </a:lnTo>
                  <a:lnTo>
                    <a:pt x="11733" y="4089"/>
                  </a:lnTo>
                  <a:lnTo>
                    <a:pt x="11402" y="4303"/>
                  </a:lnTo>
                  <a:lnTo>
                    <a:pt x="11343" y="4303"/>
                  </a:lnTo>
                  <a:lnTo>
                    <a:pt x="11319" y="4303"/>
                  </a:lnTo>
                  <a:lnTo>
                    <a:pt x="11307" y="4310"/>
                  </a:lnTo>
                  <a:lnTo>
                    <a:pt x="11307" y="4324"/>
                  </a:lnTo>
                  <a:lnTo>
                    <a:pt x="11295" y="4338"/>
                  </a:lnTo>
                  <a:lnTo>
                    <a:pt x="11224" y="4386"/>
                  </a:lnTo>
                  <a:lnTo>
                    <a:pt x="11213" y="4400"/>
                  </a:lnTo>
                  <a:lnTo>
                    <a:pt x="11213" y="4413"/>
                  </a:lnTo>
                  <a:lnTo>
                    <a:pt x="11189" y="4434"/>
                  </a:lnTo>
                  <a:lnTo>
                    <a:pt x="11189" y="4455"/>
                  </a:lnTo>
                  <a:lnTo>
                    <a:pt x="11189" y="4469"/>
                  </a:lnTo>
                  <a:lnTo>
                    <a:pt x="11189" y="4483"/>
                  </a:lnTo>
                  <a:lnTo>
                    <a:pt x="11165" y="4483"/>
                  </a:lnTo>
                  <a:lnTo>
                    <a:pt x="11142" y="4483"/>
                  </a:lnTo>
                  <a:lnTo>
                    <a:pt x="11106" y="4476"/>
                  </a:lnTo>
                  <a:lnTo>
                    <a:pt x="11071" y="4489"/>
                  </a:lnTo>
                  <a:lnTo>
                    <a:pt x="11071" y="4503"/>
                  </a:lnTo>
                  <a:lnTo>
                    <a:pt x="11059" y="4565"/>
                  </a:lnTo>
                  <a:lnTo>
                    <a:pt x="10964" y="4593"/>
                  </a:lnTo>
                  <a:lnTo>
                    <a:pt x="10941" y="4600"/>
                  </a:lnTo>
                  <a:lnTo>
                    <a:pt x="10905" y="4593"/>
                  </a:lnTo>
                  <a:lnTo>
                    <a:pt x="10881" y="4586"/>
                  </a:lnTo>
                  <a:lnTo>
                    <a:pt x="10822" y="4559"/>
                  </a:lnTo>
                  <a:lnTo>
                    <a:pt x="10799" y="4552"/>
                  </a:lnTo>
                  <a:lnTo>
                    <a:pt x="10763" y="4552"/>
                  </a:lnTo>
                  <a:lnTo>
                    <a:pt x="10609" y="4565"/>
                  </a:lnTo>
                  <a:lnTo>
                    <a:pt x="10586" y="4565"/>
                  </a:lnTo>
                  <a:lnTo>
                    <a:pt x="10562" y="4559"/>
                  </a:lnTo>
                  <a:lnTo>
                    <a:pt x="10562" y="4552"/>
                  </a:lnTo>
                  <a:lnTo>
                    <a:pt x="10550" y="4552"/>
                  </a:lnTo>
                  <a:lnTo>
                    <a:pt x="10515" y="4559"/>
                  </a:lnTo>
                  <a:lnTo>
                    <a:pt x="10491" y="4572"/>
                  </a:lnTo>
                  <a:lnTo>
                    <a:pt x="10467" y="4579"/>
                  </a:lnTo>
                  <a:lnTo>
                    <a:pt x="10444" y="4572"/>
                  </a:lnTo>
                  <a:lnTo>
                    <a:pt x="10361" y="4489"/>
                  </a:lnTo>
                  <a:lnTo>
                    <a:pt x="10337" y="4476"/>
                  </a:lnTo>
                  <a:lnTo>
                    <a:pt x="10290" y="4476"/>
                  </a:lnTo>
                  <a:lnTo>
                    <a:pt x="10243" y="4483"/>
                  </a:lnTo>
                  <a:lnTo>
                    <a:pt x="10184" y="4496"/>
                  </a:lnTo>
                  <a:lnTo>
                    <a:pt x="10172" y="4510"/>
                  </a:lnTo>
                  <a:lnTo>
                    <a:pt x="10124" y="4545"/>
                  </a:lnTo>
                  <a:lnTo>
                    <a:pt x="10030" y="4531"/>
                  </a:lnTo>
                  <a:lnTo>
                    <a:pt x="9852" y="4476"/>
                  </a:lnTo>
                  <a:lnTo>
                    <a:pt x="9782" y="4503"/>
                  </a:lnTo>
                  <a:lnTo>
                    <a:pt x="9687" y="4510"/>
                  </a:lnTo>
                  <a:lnTo>
                    <a:pt x="9604" y="4496"/>
                  </a:lnTo>
                  <a:lnTo>
                    <a:pt x="9439" y="4351"/>
                  </a:lnTo>
                  <a:lnTo>
                    <a:pt x="9379" y="4338"/>
                  </a:lnTo>
                  <a:lnTo>
                    <a:pt x="8776" y="4255"/>
                  </a:lnTo>
                  <a:lnTo>
                    <a:pt x="8729" y="4255"/>
                  </a:lnTo>
                  <a:lnTo>
                    <a:pt x="8682" y="4268"/>
                  </a:lnTo>
                  <a:lnTo>
                    <a:pt x="8540" y="4324"/>
                  </a:lnTo>
                  <a:lnTo>
                    <a:pt x="8504" y="4351"/>
                  </a:lnTo>
                  <a:lnTo>
                    <a:pt x="8469" y="4386"/>
                  </a:lnTo>
                  <a:lnTo>
                    <a:pt x="8386" y="4400"/>
                  </a:lnTo>
                  <a:lnTo>
                    <a:pt x="8244" y="4372"/>
                  </a:lnTo>
                  <a:lnTo>
                    <a:pt x="8102" y="4324"/>
                  </a:lnTo>
                  <a:lnTo>
                    <a:pt x="7806" y="4179"/>
                  </a:lnTo>
                  <a:lnTo>
                    <a:pt x="7511" y="3992"/>
                  </a:lnTo>
                  <a:lnTo>
                    <a:pt x="7475" y="3971"/>
                  </a:lnTo>
                  <a:lnTo>
                    <a:pt x="7428" y="3971"/>
                  </a:lnTo>
                  <a:lnTo>
                    <a:pt x="7392" y="3971"/>
                  </a:lnTo>
                  <a:lnTo>
                    <a:pt x="7345" y="3971"/>
                  </a:lnTo>
                  <a:lnTo>
                    <a:pt x="7002" y="3909"/>
                  </a:lnTo>
                  <a:lnTo>
                    <a:pt x="6837" y="3861"/>
                  </a:lnTo>
                  <a:lnTo>
                    <a:pt x="6541" y="3744"/>
                  </a:lnTo>
                  <a:lnTo>
                    <a:pt x="5429" y="3460"/>
                  </a:lnTo>
                  <a:lnTo>
                    <a:pt x="5205" y="3440"/>
                  </a:lnTo>
                  <a:lnTo>
                    <a:pt x="5169" y="3426"/>
                  </a:lnTo>
                  <a:lnTo>
                    <a:pt x="4980" y="3336"/>
                  </a:lnTo>
                  <a:lnTo>
                    <a:pt x="4873" y="3302"/>
                  </a:lnTo>
                  <a:lnTo>
                    <a:pt x="4814" y="3281"/>
                  </a:lnTo>
                  <a:lnTo>
                    <a:pt x="4755" y="3274"/>
                  </a:lnTo>
                  <a:lnTo>
                    <a:pt x="4708" y="3267"/>
                  </a:lnTo>
                  <a:lnTo>
                    <a:pt x="4613" y="3212"/>
                  </a:lnTo>
                  <a:lnTo>
                    <a:pt x="4566" y="3184"/>
                  </a:lnTo>
                  <a:lnTo>
                    <a:pt x="4483" y="3122"/>
                  </a:lnTo>
                  <a:lnTo>
                    <a:pt x="4223" y="2763"/>
                  </a:lnTo>
                  <a:lnTo>
                    <a:pt x="4164" y="2728"/>
                  </a:lnTo>
                  <a:lnTo>
                    <a:pt x="4010" y="2701"/>
                  </a:lnTo>
                  <a:lnTo>
                    <a:pt x="3951" y="2680"/>
                  </a:lnTo>
                  <a:lnTo>
                    <a:pt x="3277" y="2342"/>
                  </a:lnTo>
                  <a:lnTo>
                    <a:pt x="3218" y="2328"/>
                  </a:lnTo>
                  <a:lnTo>
                    <a:pt x="3182" y="2307"/>
                  </a:lnTo>
                  <a:lnTo>
                    <a:pt x="3170" y="2197"/>
                  </a:lnTo>
                  <a:lnTo>
                    <a:pt x="3147" y="2155"/>
                  </a:lnTo>
                  <a:lnTo>
                    <a:pt x="3087" y="2121"/>
                  </a:lnTo>
                  <a:lnTo>
                    <a:pt x="2922" y="2079"/>
                  </a:lnTo>
                  <a:lnTo>
                    <a:pt x="2851" y="2058"/>
                  </a:lnTo>
                  <a:lnTo>
                    <a:pt x="2768" y="2024"/>
                  </a:lnTo>
                  <a:lnTo>
                    <a:pt x="2520" y="1941"/>
                  </a:lnTo>
                  <a:lnTo>
                    <a:pt x="2271" y="1831"/>
                  </a:lnTo>
                  <a:lnTo>
                    <a:pt x="2189" y="1817"/>
                  </a:lnTo>
                  <a:lnTo>
                    <a:pt x="2106" y="1810"/>
                  </a:lnTo>
                  <a:lnTo>
                    <a:pt x="1869" y="1755"/>
                  </a:lnTo>
                  <a:lnTo>
                    <a:pt x="1727" y="1741"/>
                  </a:lnTo>
                  <a:lnTo>
                    <a:pt x="1420" y="1734"/>
                  </a:lnTo>
                  <a:lnTo>
                    <a:pt x="1266" y="1713"/>
                  </a:lnTo>
                  <a:lnTo>
                    <a:pt x="1148" y="1685"/>
                  </a:lnTo>
                  <a:lnTo>
                    <a:pt x="1030" y="1637"/>
                  </a:lnTo>
                  <a:lnTo>
                    <a:pt x="911" y="1582"/>
                  </a:lnTo>
                  <a:lnTo>
                    <a:pt x="817" y="1527"/>
                  </a:lnTo>
                  <a:lnTo>
                    <a:pt x="687" y="1409"/>
                  </a:lnTo>
                  <a:lnTo>
                    <a:pt x="663" y="1382"/>
                  </a:lnTo>
                  <a:lnTo>
                    <a:pt x="509" y="1285"/>
                  </a:lnTo>
                  <a:lnTo>
                    <a:pt x="438" y="1216"/>
                  </a:lnTo>
                  <a:lnTo>
                    <a:pt x="166" y="850"/>
                  </a:lnTo>
                  <a:lnTo>
                    <a:pt x="83" y="774"/>
                  </a:lnTo>
                  <a:lnTo>
                    <a:pt x="1" y="726"/>
                  </a:lnTo>
                  <a:lnTo>
                    <a:pt x="131" y="698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6" name="Google Shape;622;p22">
              <a:extLst>
                <a:ext uri="{FF2B5EF4-FFF2-40B4-BE49-F238E27FC236}">
                  <a16:creationId xmlns:a16="http://schemas.microsoft.com/office/drawing/2014/main" id="{D64995F8-7E58-E093-294A-342FC890C54B}"/>
                </a:ext>
              </a:extLst>
            </p:cNvPr>
            <p:cNvSpPr/>
            <p:nvPr/>
          </p:nvSpPr>
          <p:spPr>
            <a:xfrm flipH="1">
              <a:off x="3792953" y="3202013"/>
              <a:ext cx="1157099" cy="773597"/>
            </a:xfrm>
            <a:custGeom>
              <a:avLst/>
              <a:gdLst/>
              <a:ahLst/>
              <a:cxnLst/>
              <a:rect l="l" t="t" r="r" b="b"/>
              <a:pathLst>
                <a:path w="19007" h="8116" extrusionOk="0">
                  <a:moveTo>
                    <a:pt x="119" y="6223"/>
                  </a:moveTo>
                  <a:lnTo>
                    <a:pt x="249" y="6195"/>
                  </a:lnTo>
                  <a:lnTo>
                    <a:pt x="344" y="6167"/>
                  </a:lnTo>
                  <a:lnTo>
                    <a:pt x="379" y="6161"/>
                  </a:lnTo>
                  <a:lnTo>
                    <a:pt x="497" y="6181"/>
                  </a:lnTo>
                  <a:lnTo>
                    <a:pt x="545" y="6181"/>
                  </a:lnTo>
                  <a:lnTo>
                    <a:pt x="580" y="6181"/>
                  </a:lnTo>
                  <a:lnTo>
                    <a:pt x="639" y="6167"/>
                  </a:lnTo>
                  <a:lnTo>
                    <a:pt x="687" y="6167"/>
                  </a:lnTo>
                  <a:lnTo>
                    <a:pt x="746" y="6174"/>
                  </a:lnTo>
                  <a:lnTo>
                    <a:pt x="781" y="6188"/>
                  </a:lnTo>
                  <a:lnTo>
                    <a:pt x="829" y="6188"/>
                  </a:lnTo>
                  <a:lnTo>
                    <a:pt x="1018" y="6119"/>
                  </a:lnTo>
                  <a:lnTo>
                    <a:pt x="1408" y="6009"/>
                  </a:lnTo>
                  <a:lnTo>
                    <a:pt x="1455" y="5981"/>
                  </a:lnTo>
                  <a:lnTo>
                    <a:pt x="1526" y="5898"/>
                  </a:lnTo>
                  <a:lnTo>
                    <a:pt x="1574" y="5884"/>
                  </a:lnTo>
                  <a:lnTo>
                    <a:pt x="1668" y="5864"/>
                  </a:lnTo>
                  <a:lnTo>
                    <a:pt x="1704" y="5836"/>
                  </a:lnTo>
                  <a:lnTo>
                    <a:pt x="1739" y="5795"/>
                  </a:lnTo>
                  <a:lnTo>
                    <a:pt x="1775" y="5753"/>
                  </a:lnTo>
                  <a:lnTo>
                    <a:pt x="1834" y="5746"/>
                  </a:lnTo>
                  <a:lnTo>
                    <a:pt x="1952" y="5795"/>
                  </a:lnTo>
                  <a:lnTo>
                    <a:pt x="2011" y="5795"/>
                  </a:lnTo>
                  <a:lnTo>
                    <a:pt x="2023" y="5767"/>
                  </a:lnTo>
                  <a:lnTo>
                    <a:pt x="2011" y="5725"/>
                  </a:lnTo>
                  <a:lnTo>
                    <a:pt x="1999" y="5691"/>
                  </a:lnTo>
                  <a:lnTo>
                    <a:pt x="1988" y="5656"/>
                  </a:lnTo>
                  <a:lnTo>
                    <a:pt x="2070" y="5615"/>
                  </a:lnTo>
                  <a:lnTo>
                    <a:pt x="2224" y="5560"/>
                  </a:lnTo>
                  <a:lnTo>
                    <a:pt x="2354" y="5504"/>
                  </a:lnTo>
                  <a:lnTo>
                    <a:pt x="2354" y="5449"/>
                  </a:lnTo>
                  <a:lnTo>
                    <a:pt x="2319" y="5422"/>
                  </a:lnTo>
                  <a:lnTo>
                    <a:pt x="2307" y="5380"/>
                  </a:lnTo>
                  <a:lnTo>
                    <a:pt x="2331" y="5346"/>
                  </a:lnTo>
                  <a:lnTo>
                    <a:pt x="2378" y="5318"/>
                  </a:lnTo>
                  <a:lnTo>
                    <a:pt x="2437" y="5290"/>
                  </a:lnTo>
                  <a:lnTo>
                    <a:pt x="2472" y="5304"/>
                  </a:lnTo>
                  <a:lnTo>
                    <a:pt x="2484" y="5325"/>
                  </a:lnTo>
                  <a:lnTo>
                    <a:pt x="2508" y="5325"/>
                  </a:lnTo>
                  <a:lnTo>
                    <a:pt x="2579" y="5304"/>
                  </a:lnTo>
                  <a:lnTo>
                    <a:pt x="2603" y="5263"/>
                  </a:lnTo>
                  <a:lnTo>
                    <a:pt x="2626" y="5173"/>
                  </a:lnTo>
                  <a:lnTo>
                    <a:pt x="2662" y="5125"/>
                  </a:lnTo>
                  <a:lnTo>
                    <a:pt x="2733" y="5104"/>
                  </a:lnTo>
                  <a:lnTo>
                    <a:pt x="2886" y="5097"/>
                  </a:lnTo>
                  <a:lnTo>
                    <a:pt x="2922" y="5083"/>
                  </a:lnTo>
                  <a:lnTo>
                    <a:pt x="2934" y="5062"/>
                  </a:lnTo>
                  <a:lnTo>
                    <a:pt x="2946" y="5035"/>
                  </a:lnTo>
                  <a:lnTo>
                    <a:pt x="2969" y="5014"/>
                  </a:lnTo>
                  <a:lnTo>
                    <a:pt x="3005" y="5000"/>
                  </a:lnTo>
                  <a:lnTo>
                    <a:pt x="3170" y="4966"/>
                  </a:lnTo>
                  <a:lnTo>
                    <a:pt x="3241" y="4952"/>
                  </a:lnTo>
                  <a:lnTo>
                    <a:pt x="3501" y="4945"/>
                  </a:lnTo>
                  <a:lnTo>
                    <a:pt x="3525" y="4924"/>
                  </a:lnTo>
                  <a:lnTo>
                    <a:pt x="3596" y="4835"/>
                  </a:lnTo>
                  <a:lnTo>
                    <a:pt x="3631" y="4814"/>
                  </a:lnTo>
                  <a:lnTo>
                    <a:pt x="3750" y="4793"/>
                  </a:lnTo>
                  <a:lnTo>
                    <a:pt x="3785" y="4772"/>
                  </a:lnTo>
                  <a:lnTo>
                    <a:pt x="3773" y="4738"/>
                  </a:lnTo>
                  <a:lnTo>
                    <a:pt x="3762" y="4696"/>
                  </a:lnTo>
                  <a:lnTo>
                    <a:pt x="3762" y="4662"/>
                  </a:lnTo>
                  <a:lnTo>
                    <a:pt x="3785" y="4614"/>
                  </a:lnTo>
                  <a:lnTo>
                    <a:pt x="3809" y="4614"/>
                  </a:lnTo>
                  <a:lnTo>
                    <a:pt x="3844" y="4634"/>
                  </a:lnTo>
                  <a:lnTo>
                    <a:pt x="3880" y="4641"/>
                  </a:lnTo>
                  <a:lnTo>
                    <a:pt x="3915" y="4627"/>
                  </a:lnTo>
                  <a:lnTo>
                    <a:pt x="3939" y="4614"/>
                  </a:lnTo>
                  <a:lnTo>
                    <a:pt x="3951" y="4545"/>
                  </a:lnTo>
                  <a:lnTo>
                    <a:pt x="3974" y="4503"/>
                  </a:lnTo>
                  <a:lnTo>
                    <a:pt x="4034" y="4496"/>
                  </a:lnTo>
                  <a:lnTo>
                    <a:pt x="4081" y="4489"/>
                  </a:lnTo>
                  <a:lnTo>
                    <a:pt x="4128" y="4475"/>
                  </a:lnTo>
                  <a:lnTo>
                    <a:pt x="4152" y="4441"/>
                  </a:lnTo>
                  <a:lnTo>
                    <a:pt x="4164" y="4406"/>
                  </a:lnTo>
                  <a:lnTo>
                    <a:pt x="4176" y="4337"/>
                  </a:lnTo>
                  <a:lnTo>
                    <a:pt x="4187" y="4296"/>
                  </a:lnTo>
                  <a:lnTo>
                    <a:pt x="4223" y="4261"/>
                  </a:lnTo>
                  <a:lnTo>
                    <a:pt x="4400" y="4165"/>
                  </a:lnTo>
                  <a:lnTo>
                    <a:pt x="4448" y="4151"/>
                  </a:lnTo>
                  <a:lnTo>
                    <a:pt x="4578" y="4144"/>
                  </a:lnTo>
                  <a:lnTo>
                    <a:pt x="4672" y="4123"/>
                  </a:lnTo>
                  <a:lnTo>
                    <a:pt x="4992" y="4006"/>
                  </a:lnTo>
                  <a:lnTo>
                    <a:pt x="5098" y="3951"/>
                  </a:lnTo>
                  <a:lnTo>
                    <a:pt x="5157" y="3930"/>
                  </a:lnTo>
                  <a:lnTo>
                    <a:pt x="5275" y="3902"/>
                  </a:lnTo>
                  <a:lnTo>
                    <a:pt x="5323" y="3909"/>
                  </a:lnTo>
                  <a:lnTo>
                    <a:pt x="5417" y="3916"/>
                  </a:lnTo>
                  <a:lnTo>
                    <a:pt x="5417" y="3937"/>
                  </a:lnTo>
                  <a:lnTo>
                    <a:pt x="5500" y="4013"/>
                  </a:lnTo>
                  <a:lnTo>
                    <a:pt x="5559" y="3985"/>
                  </a:lnTo>
                  <a:lnTo>
                    <a:pt x="5607" y="3944"/>
                  </a:lnTo>
                  <a:lnTo>
                    <a:pt x="5666" y="3923"/>
                  </a:lnTo>
                  <a:lnTo>
                    <a:pt x="5713" y="3916"/>
                  </a:lnTo>
                  <a:lnTo>
                    <a:pt x="5748" y="3923"/>
                  </a:lnTo>
                  <a:lnTo>
                    <a:pt x="5760" y="3937"/>
                  </a:lnTo>
                  <a:lnTo>
                    <a:pt x="5772" y="3951"/>
                  </a:lnTo>
                  <a:lnTo>
                    <a:pt x="5808" y="3957"/>
                  </a:lnTo>
                  <a:lnTo>
                    <a:pt x="5843" y="3957"/>
                  </a:lnTo>
                  <a:lnTo>
                    <a:pt x="5867" y="3964"/>
                  </a:lnTo>
                  <a:lnTo>
                    <a:pt x="5914" y="4006"/>
                  </a:lnTo>
                  <a:lnTo>
                    <a:pt x="5926" y="4027"/>
                  </a:lnTo>
                  <a:lnTo>
                    <a:pt x="5938" y="4061"/>
                  </a:lnTo>
                  <a:lnTo>
                    <a:pt x="5973" y="4102"/>
                  </a:lnTo>
                  <a:lnTo>
                    <a:pt x="5985" y="4123"/>
                  </a:lnTo>
                  <a:lnTo>
                    <a:pt x="5961" y="4172"/>
                  </a:lnTo>
                  <a:lnTo>
                    <a:pt x="5961" y="4192"/>
                  </a:lnTo>
                  <a:lnTo>
                    <a:pt x="5985" y="4227"/>
                  </a:lnTo>
                  <a:lnTo>
                    <a:pt x="6009" y="4254"/>
                  </a:lnTo>
                  <a:lnTo>
                    <a:pt x="6056" y="4268"/>
                  </a:lnTo>
                  <a:lnTo>
                    <a:pt x="6174" y="4303"/>
                  </a:lnTo>
                  <a:lnTo>
                    <a:pt x="6233" y="4330"/>
                  </a:lnTo>
                  <a:lnTo>
                    <a:pt x="6316" y="4386"/>
                  </a:lnTo>
                  <a:lnTo>
                    <a:pt x="6399" y="4420"/>
                  </a:lnTo>
                  <a:lnTo>
                    <a:pt x="6458" y="4475"/>
                  </a:lnTo>
                  <a:lnTo>
                    <a:pt x="6494" y="4489"/>
                  </a:lnTo>
                  <a:lnTo>
                    <a:pt x="6541" y="4510"/>
                  </a:lnTo>
                  <a:lnTo>
                    <a:pt x="6600" y="4517"/>
                  </a:lnTo>
                  <a:lnTo>
                    <a:pt x="6647" y="4524"/>
                  </a:lnTo>
                  <a:lnTo>
                    <a:pt x="6730" y="4524"/>
                  </a:lnTo>
                  <a:lnTo>
                    <a:pt x="6931" y="4489"/>
                  </a:lnTo>
                  <a:lnTo>
                    <a:pt x="7014" y="4455"/>
                  </a:lnTo>
                  <a:lnTo>
                    <a:pt x="7085" y="4427"/>
                  </a:lnTo>
                  <a:lnTo>
                    <a:pt x="7120" y="4393"/>
                  </a:lnTo>
                  <a:lnTo>
                    <a:pt x="7144" y="4365"/>
                  </a:lnTo>
                  <a:lnTo>
                    <a:pt x="7168" y="4337"/>
                  </a:lnTo>
                  <a:lnTo>
                    <a:pt x="7215" y="4317"/>
                  </a:lnTo>
                  <a:lnTo>
                    <a:pt x="7357" y="4296"/>
                  </a:lnTo>
                  <a:lnTo>
                    <a:pt x="7463" y="4213"/>
                  </a:lnTo>
                  <a:lnTo>
                    <a:pt x="7842" y="4020"/>
                  </a:lnTo>
                  <a:lnTo>
                    <a:pt x="8043" y="3888"/>
                  </a:lnTo>
                  <a:lnTo>
                    <a:pt x="8055" y="3833"/>
                  </a:lnTo>
                  <a:lnTo>
                    <a:pt x="8055" y="3785"/>
                  </a:lnTo>
                  <a:lnTo>
                    <a:pt x="8067" y="3757"/>
                  </a:lnTo>
                  <a:lnTo>
                    <a:pt x="8102" y="3681"/>
                  </a:lnTo>
                  <a:lnTo>
                    <a:pt x="8149" y="3647"/>
                  </a:lnTo>
                  <a:lnTo>
                    <a:pt x="8197" y="3605"/>
                  </a:lnTo>
                  <a:lnTo>
                    <a:pt x="8256" y="3543"/>
                  </a:lnTo>
                  <a:lnTo>
                    <a:pt x="8315" y="3509"/>
                  </a:lnTo>
                  <a:lnTo>
                    <a:pt x="8504" y="3419"/>
                  </a:lnTo>
                  <a:lnTo>
                    <a:pt x="8563" y="3384"/>
                  </a:lnTo>
                  <a:lnTo>
                    <a:pt x="8954" y="3053"/>
                  </a:lnTo>
                  <a:lnTo>
                    <a:pt x="8965" y="3025"/>
                  </a:lnTo>
                  <a:lnTo>
                    <a:pt x="8989" y="2963"/>
                  </a:lnTo>
                  <a:lnTo>
                    <a:pt x="9308" y="2928"/>
                  </a:lnTo>
                  <a:lnTo>
                    <a:pt x="9675" y="2949"/>
                  </a:lnTo>
                  <a:lnTo>
                    <a:pt x="9817" y="2949"/>
                  </a:lnTo>
                  <a:lnTo>
                    <a:pt x="9923" y="2942"/>
                  </a:lnTo>
                  <a:lnTo>
                    <a:pt x="12182" y="2473"/>
                  </a:lnTo>
                  <a:lnTo>
                    <a:pt x="12336" y="2410"/>
                  </a:lnTo>
                  <a:lnTo>
                    <a:pt x="12466" y="2314"/>
                  </a:lnTo>
                  <a:lnTo>
                    <a:pt x="12549" y="2210"/>
                  </a:lnTo>
                  <a:lnTo>
                    <a:pt x="12584" y="2107"/>
                  </a:lnTo>
                  <a:lnTo>
                    <a:pt x="12584" y="2031"/>
                  </a:lnTo>
                  <a:lnTo>
                    <a:pt x="12549" y="1962"/>
                  </a:lnTo>
                  <a:lnTo>
                    <a:pt x="12478" y="1906"/>
                  </a:lnTo>
                  <a:lnTo>
                    <a:pt x="12395" y="1851"/>
                  </a:lnTo>
                  <a:lnTo>
                    <a:pt x="12336" y="1803"/>
                  </a:lnTo>
                  <a:lnTo>
                    <a:pt x="12312" y="1761"/>
                  </a:lnTo>
                  <a:lnTo>
                    <a:pt x="12312" y="1720"/>
                  </a:lnTo>
                  <a:lnTo>
                    <a:pt x="12348" y="1671"/>
                  </a:lnTo>
                  <a:lnTo>
                    <a:pt x="12407" y="1623"/>
                  </a:lnTo>
                  <a:lnTo>
                    <a:pt x="12644" y="1471"/>
                  </a:lnTo>
                  <a:lnTo>
                    <a:pt x="12703" y="1416"/>
                  </a:lnTo>
                  <a:lnTo>
                    <a:pt x="12738" y="1347"/>
                  </a:lnTo>
                  <a:lnTo>
                    <a:pt x="12750" y="1271"/>
                  </a:lnTo>
                  <a:lnTo>
                    <a:pt x="12750" y="1202"/>
                  </a:lnTo>
                  <a:lnTo>
                    <a:pt x="12726" y="1084"/>
                  </a:lnTo>
                  <a:lnTo>
                    <a:pt x="12513" y="594"/>
                  </a:lnTo>
                  <a:lnTo>
                    <a:pt x="12513" y="511"/>
                  </a:lnTo>
                  <a:lnTo>
                    <a:pt x="12561" y="470"/>
                  </a:lnTo>
                  <a:lnTo>
                    <a:pt x="12632" y="435"/>
                  </a:lnTo>
                  <a:lnTo>
                    <a:pt x="12703" y="394"/>
                  </a:lnTo>
                  <a:lnTo>
                    <a:pt x="12762" y="345"/>
                  </a:lnTo>
                  <a:lnTo>
                    <a:pt x="12868" y="180"/>
                  </a:lnTo>
                  <a:lnTo>
                    <a:pt x="12904" y="145"/>
                  </a:lnTo>
                  <a:lnTo>
                    <a:pt x="12951" y="118"/>
                  </a:lnTo>
                  <a:lnTo>
                    <a:pt x="13022" y="97"/>
                  </a:lnTo>
                  <a:lnTo>
                    <a:pt x="13105" y="90"/>
                  </a:lnTo>
                  <a:lnTo>
                    <a:pt x="13282" y="69"/>
                  </a:lnTo>
                  <a:lnTo>
                    <a:pt x="13661" y="0"/>
                  </a:lnTo>
                  <a:lnTo>
                    <a:pt x="13732" y="14"/>
                  </a:lnTo>
                  <a:lnTo>
                    <a:pt x="13755" y="21"/>
                  </a:lnTo>
                  <a:lnTo>
                    <a:pt x="13814" y="55"/>
                  </a:lnTo>
                  <a:lnTo>
                    <a:pt x="13968" y="131"/>
                  </a:lnTo>
                  <a:lnTo>
                    <a:pt x="14134" y="256"/>
                  </a:lnTo>
                  <a:lnTo>
                    <a:pt x="14205" y="339"/>
                  </a:lnTo>
                  <a:lnTo>
                    <a:pt x="14252" y="408"/>
                  </a:lnTo>
                  <a:lnTo>
                    <a:pt x="14276" y="449"/>
                  </a:lnTo>
                  <a:lnTo>
                    <a:pt x="14240" y="504"/>
                  </a:lnTo>
                  <a:lnTo>
                    <a:pt x="14157" y="539"/>
                  </a:lnTo>
                  <a:lnTo>
                    <a:pt x="14063" y="594"/>
                  </a:lnTo>
                  <a:lnTo>
                    <a:pt x="14039" y="663"/>
                  </a:lnTo>
                  <a:lnTo>
                    <a:pt x="14063" y="698"/>
                  </a:lnTo>
                  <a:lnTo>
                    <a:pt x="14193" y="787"/>
                  </a:lnTo>
                  <a:lnTo>
                    <a:pt x="14524" y="932"/>
                  </a:lnTo>
                  <a:lnTo>
                    <a:pt x="14654" y="953"/>
                  </a:lnTo>
                  <a:lnTo>
                    <a:pt x="14690" y="946"/>
                  </a:lnTo>
                  <a:lnTo>
                    <a:pt x="14808" y="912"/>
                  </a:lnTo>
                  <a:lnTo>
                    <a:pt x="14843" y="905"/>
                  </a:lnTo>
                  <a:lnTo>
                    <a:pt x="14891" y="912"/>
                  </a:lnTo>
                  <a:lnTo>
                    <a:pt x="14938" y="939"/>
                  </a:lnTo>
                  <a:lnTo>
                    <a:pt x="14997" y="988"/>
                  </a:lnTo>
                  <a:lnTo>
                    <a:pt x="15115" y="1236"/>
                  </a:lnTo>
                  <a:lnTo>
                    <a:pt x="15175" y="1305"/>
                  </a:lnTo>
                  <a:lnTo>
                    <a:pt x="15222" y="1354"/>
                  </a:lnTo>
                  <a:lnTo>
                    <a:pt x="15364" y="1444"/>
                  </a:lnTo>
                  <a:lnTo>
                    <a:pt x="15399" y="1457"/>
                  </a:lnTo>
                  <a:lnTo>
                    <a:pt x="15588" y="1533"/>
                  </a:lnTo>
                  <a:lnTo>
                    <a:pt x="15659" y="1575"/>
                  </a:lnTo>
                  <a:lnTo>
                    <a:pt x="15754" y="1665"/>
                  </a:lnTo>
                  <a:lnTo>
                    <a:pt x="15872" y="1782"/>
                  </a:lnTo>
                  <a:lnTo>
                    <a:pt x="16156" y="2051"/>
                  </a:lnTo>
                  <a:lnTo>
                    <a:pt x="16452" y="2203"/>
                  </a:lnTo>
                  <a:lnTo>
                    <a:pt x="16700" y="2424"/>
                  </a:lnTo>
                  <a:lnTo>
                    <a:pt x="16889" y="2576"/>
                  </a:lnTo>
                  <a:lnTo>
                    <a:pt x="17138" y="2728"/>
                  </a:lnTo>
                  <a:lnTo>
                    <a:pt x="17221" y="2783"/>
                  </a:lnTo>
                  <a:lnTo>
                    <a:pt x="17268" y="2839"/>
                  </a:lnTo>
                  <a:lnTo>
                    <a:pt x="17327" y="2866"/>
                  </a:lnTo>
                  <a:lnTo>
                    <a:pt x="17516" y="2949"/>
                  </a:lnTo>
                  <a:lnTo>
                    <a:pt x="17587" y="2991"/>
                  </a:lnTo>
                  <a:lnTo>
                    <a:pt x="17658" y="3039"/>
                  </a:lnTo>
                  <a:lnTo>
                    <a:pt x="17717" y="3080"/>
                  </a:lnTo>
                  <a:lnTo>
                    <a:pt x="17800" y="3101"/>
                  </a:lnTo>
                  <a:lnTo>
                    <a:pt x="17895" y="3108"/>
                  </a:lnTo>
                  <a:lnTo>
                    <a:pt x="17989" y="3101"/>
                  </a:lnTo>
                  <a:lnTo>
                    <a:pt x="18190" y="3094"/>
                  </a:lnTo>
                  <a:lnTo>
                    <a:pt x="18427" y="3073"/>
                  </a:lnTo>
                  <a:lnTo>
                    <a:pt x="18510" y="3101"/>
                  </a:lnTo>
                  <a:lnTo>
                    <a:pt x="18569" y="3163"/>
                  </a:lnTo>
                  <a:lnTo>
                    <a:pt x="18746" y="3322"/>
                  </a:lnTo>
                  <a:lnTo>
                    <a:pt x="18829" y="3433"/>
                  </a:lnTo>
                  <a:lnTo>
                    <a:pt x="18853" y="3502"/>
                  </a:lnTo>
                  <a:lnTo>
                    <a:pt x="18876" y="3543"/>
                  </a:lnTo>
                  <a:lnTo>
                    <a:pt x="18959" y="3598"/>
                  </a:lnTo>
                  <a:lnTo>
                    <a:pt x="18971" y="3626"/>
                  </a:lnTo>
                  <a:lnTo>
                    <a:pt x="19006" y="3916"/>
                  </a:lnTo>
                  <a:lnTo>
                    <a:pt x="19006" y="3944"/>
                  </a:lnTo>
                  <a:lnTo>
                    <a:pt x="18959" y="3992"/>
                  </a:lnTo>
                  <a:lnTo>
                    <a:pt x="18912" y="4027"/>
                  </a:lnTo>
                  <a:lnTo>
                    <a:pt x="18853" y="4047"/>
                  </a:lnTo>
                  <a:lnTo>
                    <a:pt x="18675" y="4068"/>
                  </a:lnTo>
                  <a:lnTo>
                    <a:pt x="18522" y="4054"/>
                  </a:lnTo>
                  <a:lnTo>
                    <a:pt x="18486" y="4061"/>
                  </a:lnTo>
                  <a:lnTo>
                    <a:pt x="18108" y="4261"/>
                  </a:lnTo>
                  <a:lnTo>
                    <a:pt x="18048" y="4254"/>
                  </a:lnTo>
                  <a:lnTo>
                    <a:pt x="18001" y="4261"/>
                  </a:lnTo>
                  <a:lnTo>
                    <a:pt x="17895" y="4282"/>
                  </a:lnTo>
                  <a:lnTo>
                    <a:pt x="17824" y="4289"/>
                  </a:lnTo>
                  <a:lnTo>
                    <a:pt x="17682" y="4275"/>
                  </a:lnTo>
                  <a:lnTo>
                    <a:pt x="17623" y="4289"/>
                  </a:lnTo>
                  <a:lnTo>
                    <a:pt x="17564" y="4317"/>
                  </a:lnTo>
                  <a:lnTo>
                    <a:pt x="17552" y="4337"/>
                  </a:lnTo>
                  <a:lnTo>
                    <a:pt x="17552" y="4372"/>
                  </a:lnTo>
                  <a:lnTo>
                    <a:pt x="17540" y="4406"/>
                  </a:lnTo>
                  <a:lnTo>
                    <a:pt x="17493" y="4462"/>
                  </a:lnTo>
                  <a:lnTo>
                    <a:pt x="17280" y="4600"/>
                  </a:lnTo>
                  <a:lnTo>
                    <a:pt x="17221" y="4627"/>
                  </a:lnTo>
                  <a:lnTo>
                    <a:pt x="17067" y="4634"/>
                  </a:lnTo>
                  <a:lnTo>
                    <a:pt x="16984" y="4655"/>
                  </a:lnTo>
                  <a:lnTo>
                    <a:pt x="16913" y="4683"/>
                  </a:lnTo>
                  <a:lnTo>
                    <a:pt x="16854" y="4696"/>
                  </a:lnTo>
                  <a:lnTo>
                    <a:pt x="16783" y="4696"/>
                  </a:lnTo>
                  <a:lnTo>
                    <a:pt x="16523" y="4683"/>
                  </a:lnTo>
                  <a:lnTo>
                    <a:pt x="16345" y="4696"/>
                  </a:lnTo>
                  <a:lnTo>
                    <a:pt x="16192" y="4738"/>
                  </a:lnTo>
                  <a:lnTo>
                    <a:pt x="15955" y="4883"/>
                  </a:lnTo>
                  <a:lnTo>
                    <a:pt x="15813" y="4917"/>
                  </a:lnTo>
                  <a:lnTo>
                    <a:pt x="15482" y="4924"/>
                  </a:lnTo>
                  <a:lnTo>
                    <a:pt x="15269" y="4911"/>
                  </a:lnTo>
                  <a:lnTo>
                    <a:pt x="15198" y="4917"/>
                  </a:lnTo>
                  <a:lnTo>
                    <a:pt x="15104" y="4945"/>
                  </a:lnTo>
                  <a:lnTo>
                    <a:pt x="15056" y="4959"/>
                  </a:lnTo>
                  <a:lnTo>
                    <a:pt x="15021" y="4980"/>
                  </a:lnTo>
                  <a:lnTo>
                    <a:pt x="15009" y="5007"/>
                  </a:lnTo>
                  <a:lnTo>
                    <a:pt x="15021" y="5049"/>
                  </a:lnTo>
                  <a:lnTo>
                    <a:pt x="15009" y="5069"/>
                  </a:lnTo>
                  <a:lnTo>
                    <a:pt x="14985" y="5104"/>
                  </a:lnTo>
                  <a:lnTo>
                    <a:pt x="14891" y="5166"/>
                  </a:lnTo>
                  <a:lnTo>
                    <a:pt x="14867" y="5208"/>
                  </a:lnTo>
                  <a:lnTo>
                    <a:pt x="14867" y="5242"/>
                  </a:lnTo>
                  <a:lnTo>
                    <a:pt x="14891" y="5318"/>
                  </a:lnTo>
                  <a:lnTo>
                    <a:pt x="14879" y="5353"/>
                  </a:lnTo>
                  <a:lnTo>
                    <a:pt x="14832" y="5429"/>
                  </a:lnTo>
                  <a:lnTo>
                    <a:pt x="14772" y="5477"/>
                  </a:lnTo>
                  <a:lnTo>
                    <a:pt x="14690" y="5498"/>
                  </a:lnTo>
                  <a:lnTo>
                    <a:pt x="14560" y="5477"/>
                  </a:lnTo>
                  <a:lnTo>
                    <a:pt x="14465" y="5456"/>
                  </a:lnTo>
                  <a:lnTo>
                    <a:pt x="14418" y="5456"/>
                  </a:lnTo>
                  <a:lnTo>
                    <a:pt x="14370" y="5470"/>
                  </a:lnTo>
                  <a:lnTo>
                    <a:pt x="14358" y="5484"/>
                  </a:lnTo>
                  <a:lnTo>
                    <a:pt x="14347" y="5518"/>
                  </a:lnTo>
                  <a:lnTo>
                    <a:pt x="14335" y="5532"/>
                  </a:lnTo>
                  <a:lnTo>
                    <a:pt x="14299" y="5539"/>
                  </a:lnTo>
                  <a:lnTo>
                    <a:pt x="14264" y="5532"/>
                  </a:lnTo>
                  <a:lnTo>
                    <a:pt x="14181" y="5525"/>
                  </a:lnTo>
                  <a:lnTo>
                    <a:pt x="14039" y="5539"/>
                  </a:lnTo>
                  <a:lnTo>
                    <a:pt x="13992" y="5601"/>
                  </a:lnTo>
                  <a:lnTo>
                    <a:pt x="14016" y="5753"/>
                  </a:lnTo>
                  <a:lnTo>
                    <a:pt x="14016" y="5781"/>
                  </a:lnTo>
                  <a:lnTo>
                    <a:pt x="13956" y="5884"/>
                  </a:lnTo>
                  <a:lnTo>
                    <a:pt x="13945" y="5960"/>
                  </a:lnTo>
                  <a:lnTo>
                    <a:pt x="13909" y="5981"/>
                  </a:lnTo>
                  <a:lnTo>
                    <a:pt x="13743" y="6016"/>
                  </a:lnTo>
                  <a:lnTo>
                    <a:pt x="13507" y="6092"/>
                  </a:lnTo>
                  <a:lnTo>
                    <a:pt x="13069" y="6140"/>
                  </a:lnTo>
                  <a:lnTo>
                    <a:pt x="12939" y="6181"/>
                  </a:lnTo>
                  <a:lnTo>
                    <a:pt x="12845" y="6250"/>
                  </a:lnTo>
                  <a:lnTo>
                    <a:pt x="12821" y="6340"/>
                  </a:lnTo>
                  <a:lnTo>
                    <a:pt x="12845" y="6368"/>
                  </a:lnTo>
                  <a:lnTo>
                    <a:pt x="12880" y="6395"/>
                  </a:lnTo>
                  <a:lnTo>
                    <a:pt x="12892" y="6423"/>
                  </a:lnTo>
                  <a:lnTo>
                    <a:pt x="12833" y="6444"/>
                  </a:lnTo>
                  <a:lnTo>
                    <a:pt x="12762" y="6458"/>
                  </a:lnTo>
                  <a:lnTo>
                    <a:pt x="12750" y="6464"/>
                  </a:lnTo>
                  <a:lnTo>
                    <a:pt x="12774" y="6485"/>
                  </a:lnTo>
                  <a:lnTo>
                    <a:pt x="12821" y="6540"/>
                  </a:lnTo>
                  <a:lnTo>
                    <a:pt x="12845" y="6554"/>
                  </a:lnTo>
                  <a:lnTo>
                    <a:pt x="12845" y="6575"/>
                  </a:lnTo>
                  <a:lnTo>
                    <a:pt x="12809" y="6616"/>
                  </a:lnTo>
                  <a:lnTo>
                    <a:pt x="12797" y="6637"/>
                  </a:lnTo>
                  <a:lnTo>
                    <a:pt x="12786" y="6679"/>
                  </a:lnTo>
                  <a:lnTo>
                    <a:pt x="12774" y="6706"/>
                  </a:lnTo>
                  <a:lnTo>
                    <a:pt x="12750" y="6713"/>
                  </a:lnTo>
                  <a:lnTo>
                    <a:pt x="12715" y="6713"/>
                  </a:lnTo>
                  <a:lnTo>
                    <a:pt x="12655" y="6720"/>
                  </a:lnTo>
                  <a:lnTo>
                    <a:pt x="12620" y="6720"/>
                  </a:lnTo>
                  <a:lnTo>
                    <a:pt x="12596" y="6720"/>
                  </a:lnTo>
                  <a:lnTo>
                    <a:pt x="12561" y="6727"/>
                  </a:lnTo>
                  <a:lnTo>
                    <a:pt x="12549" y="6748"/>
                  </a:lnTo>
                  <a:lnTo>
                    <a:pt x="12513" y="6796"/>
                  </a:lnTo>
                  <a:lnTo>
                    <a:pt x="12502" y="6817"/>
                  </a:lnTo>
                  <a:lnTo>
                    <a:pt x="12443" y="6831"/>
                  </a:lnTo>
                  <a:lnTo>
                    <a:pt x="12372" y="6844"/>
                  </a:lnTo>
                  <a:lnTo>
                    <a:pt x="12289" y="6851"/>
                  </a:lnTo>
                  <a:lnTo>
                    <a:pt x="12230" y="6851"/>
                  </a:lnTo>
                  <a:lnTo>
                    <a:pt x="12159" y="6837"/>
                  </a:lnTo>
                  <a:lnTo>
                    <a:pt x="12123" y="6844"/>
                  </a:lnTo>
                  <a:lnTo>
                    <a:pt x="12088" y="6858"/>
                  </a:lnTo>
                  <a:lnTo>
                    <a:pt x="12029" y="6865"/>
                  </a:lnTo>
                  <a:lnTo>
                    <a:pt x="11969" y="6851"/>
                  </a:lnTo>
                  <a:lnTo>
                    <a:pt x="11934" y="6782"/>
                  </a:lnTo>
                  <a:lnTo>
                    <a:pt x="11875" y="6775"/>
                  </a:lnTo>
                  <a:lnTo>
                    <a:pt x="11816" y="6789"/>
                  </a:lnTo>
                  <a:lnTo>
                    <a:pt x="11792" y="6824"/>
                  </a:lnTo>
                  <a:lnTo>
                    <a:pt x="11792" y="6858"/>
                  </a:lnTo>
                  <a:lnTo>
                    <a:pt x="11757" y="6886"/>
                  </a:lnTo>
                  <a:lnTo>
                    <a:pt x="11697" y="6886"/>
                  </a:lnTo>
                  <a:lnTo>
                    <a:pt x="11567" y="6851"/>
                  </a:lnTo>
                  <a:lnTo>
                    <a:pt x="11485" y="6858"/>
                  </a:lnTo>
                  <a:lnTo>
                    <a:pt x="11343" y="6900"/>
                  </a:lnTo>
                  <a:lnTo>
                    <a:pt x="11307" y="6920"/>
                  </a:lnTo>
                  <a:lnTo>
                    <a:pt x="11283" y="6941"/>
                  </a:lnTo>
                  <a:lnTo>
                    <a:pt x="11283" y="6962"/>
                  </a:lnTo>
                  <a:lnTo>
                    <a:pt x="11272" y="6976"/>
                  </a:lnTo>
                  <a:lnTo>
                    <a:pt x="11236" y="7045"/>
                  </a:lnTo>
                  <a:lnTo>
                    <a:pt x="11224" y="7065"/>
                  </a:lnTo>
                  <a:lnTo>
                    <a:pt x="11189" y="7079"/>
                  </a:lnTo>
                  <a:lnTo>
                    <a:pt x="11153" y="7093"/>
                  </a:lnTo>
                  <a:lnTo>
                    <a:pt x="11118" y="7093"/>
                  </a:lnTo>
                  <a:lnTo>
                    <a:pt x="11094" y="7086"/>
                  </a:lnTo>
                  <a:lnTo>
                    <a:pt x="11059" y="7079"/>
                  </a:lnTo>
                  <a:lnTo>
                    <a:pt x="11023" y="7079"/>
                  </a:lnTo>
                  <a:lnTo>
                    <a:pt x="11000" y="7079"/>
                  </a:lnTo>
                  <a:lnTo>
                    <a:pt x="10976" y="7079"/>
                  </a:lnTo>
                  <a:lnTo>
                    <a:pt x="10941" y="7086"/>
                  </a:lnTo>
                  <a:lnTo>
                    <a:pt x="10917" y="7107"/>
                  </a:lnTo>
                  <a:lnTo>
                    <a:pt x="10905" y="7148"/>
                  </a:lnTo>
                  <a:lnTo>
                    <a:pt x="10881" y="7162"/>
                  </a:lnTo>
                  <a:lnTo>
                    <a:pt x="10810" y="7162"/>
                  </a:lnTo>
                  <a:lnTo>
                    <a:pt x="10739" y="7148"/>
                  </a:lnTo>
                  <a:lnTo>
                    <a:pt x="10680" y="7134"/>
                  </a:lnTo>
                  <a:lnTo>
                    <a:pt x="10609" y="7155"/>
                  </a:lnTo>
                  <a:lnTo>
                    <a:pt x="10396" y="7252"/>
                  </a:lnTo>
                  <a:lnTo>
                    <a:pt x="10278" y="7335"/>
                  </a:lnTo>
                  <a:lnTo>
                    <a:pt x="10195" y="7369"/>
                  </a:lnTo>
                  <a:lnTo>
                    <a:pt x="10006" y="7411"/>
                  </a:lnTo>
                  <a:lnTo>
                    <a:pt x="9722" y="7466"/>
                  </a:lnTo>
                  <a:lnTo>
                    <a:pt x="9711" y="7466"/>
                  </a:lnTo>
                  <a:lnTo>
                    <a:pt x="9415" y="7494"/>
                  </a:lnTo>
                  <a:lnTo>
                    <a:pt x="9356" y="7494"/>
                  </a:lnTo>
                  <a:lnTo>
                    <a:pt x="9297" y="7487"/>
                  </a:lnTo>
                  <a:lnTo>
                    <a:pt x="9190" y="7452"/>
                  </a:lnTo>
                  <a:lnTo>
                    <a:pt x="9143" y="7452"/>
                  </a:lnTo>
                  <a:lnTo>
                    <a:pt x="9072" y="7466"/>
                  </a:lnTo>
                  <a:lnTo>
                    <a:pt x="8954" y="7507"/>
                  </a:lnTo>
                  <a:lnTo>
                    <a:pt x="8942" y="7514"/>
                  </a:lnTo>
                  <a:lnTo>
                    <a:pt x="8918" y="7514"/>
                  </a:lnTo>
                  <a:lnTo>
                    <a:pt x="8894" y="7514"/>
                  </a:lnTo>
                  <a:lnTo>
                    <a:pt x="8871" y="7528"/>
                  </a:lnTo>
                  <a:lnTo>
                    <a:pt x="8871" y="7542"/>
                  </a:lnTo>
                  <a:lnTo>
                    <a:pt x="8883" y="7583"/>
                  </a:lnTo>
                  <a:lnTo>
                    <a:pt x="8871" y="7604"/>
                  </a:lnTo>
                  <a:lnTo>
                    <a:pt x="8859" y="7611"/>
                  </a:lnTo>
                  <a:lnTo>
                    <a:pt x="8847" y="7611"/>
                  </a:lnTo>
                  <a:lnTo>
                    <a:pt x="8835" y="7618"/>
                  </a:lnTo>
                  <a:lnTo>
                    <a:pt x="8812" y="7618"/>
                  </a:lnTo>
                  <a:lnTo>
                    <a:pt x="8776" y="7618"/>
                  </a:lnTo>
                  <a:lnTo>
                    <a:pt x="8729" y="7618"/>
                  </a:lnTo>
                  <a:lnTo>
                    <a:pt x="8693" y="7618"/>
                  </a:lnTo>
                  <a:lnTo>
                    <a:pt x="8646" y="7639"/>
                  </a:lnTo>
                  <a:lnTo>
                    <a:pt x="8611" y="7701"/>
                  </a:lnTo>
                  <a:lnTo>
                    <a:pt x="8575" y="7735"/>
                  </a:lnTo>
                  <a:lnTo>
                    <a:pt x="8528" y="7749"/>
                  </a:lnTo>
                  <a:lnTo>
                    <a:pt x="8244" y="7777"/>
                  </a:lnTo>
                  <a:lnTo>
                    <a:pt x="8078" y="7770"/>
                  </a:lnTo>
                  <a:lnTo>
                    <a:pt x="7901" y="7770"/>
                  </a:lnTo>
                  <a:lnTo>
                    <a:pt x="7818" y="7763"/>
                  </a:lnTo>
                  <a:lnTo>
                    <a:pt x="7747" y="7742"/>
                  </a:lnTo>
                  <a:lnTo>
                    <a:pt x="7712" y="7728"/>
                  </a:lnTo>
                  <a:lnTo>
                    <a:pt x="7676" y="7721"/>
                  </a:lnTo>
                  <a:lnTo>
                    <a:pt x="7617" y="7728"/>
                  </a:lnTo>
                  <a:lnTo>
                    <a:pt x="7487" y="7790"/>
                  </a:lnTo>
                  <a:lnTo>
                    <a:pt x="7345" y="7873"/>
                  </a:lnTo>
                  <a:lnTo>
                    <a:pt x="7203" y="7936"/>
                  </a:lnTo>
                  <a:lnTo>
                    <a:pt x="7049" y="7942"/>
                  </a:lnTo>
                  <a:lnTo>
                    <a:pt x="6919" y="7929"/>
                  </a:lnTo>
                  <a:lnTo>
                    <a:pt x="6813" y="7929"/>
                  </a:lnTo>
                  <a:lnTo>
                    <a:pt x="6718" y="7915"/>
                  </a:lnTo>
                  <a:lnTo>
                    <a:pt x="6636" y="7860"/>
                  </a:lnTo>
                  <a:lnTo>
                    <a:pt x="6399" y="7763"/>
                  </a:lnTo>
                  <a:lnTo>
                    <a:pt x="5973" y="7929"/>
                  </a:lnTo>
                  <a:lnTo>
                    <a:pt x="5713" y="7901"/>
                  </a:lnTo>
                  <a:lnTo>
                    <a:pt x="5571" y="7846"/>
                  </a:lnTo>
                  <a:lnTo>
                    <a:pt x="5453" y="7832"/>
                  </a:lnTo>
                  <a:lnTo>
                    <a:pt x="5346" y="7860"/>
                  </a:lnTo>
                  <a:lnTo>
                    <a:pt x="4944" y="8053"/>
                  </a:lnTo>
                  <a:lnTo>
                    <a:pt x="4850" y="8087"/>
                  </a:lnTo>
                  <a:lnTo>
                    <a:pt x="4743" y="8115"/>
                  </a:lnTo>
                  <a:lnTo>
                    <a:pt x="4696" y="8115"/>
                  </a:lnTo>
                  <a:lnTo>
                    <a:pt x="4649" y="8081"/>
                  </a:lnTo>
                  <a:lnTo>
                    <a:pt x="4601" y="8032"/>
                  </a:lnTo>
                  <a:lnTo>
                    <a:pt x="4424" y="7915"/>
                  </a:lnTo>
                  <a:lnTo>
                    <a:pt x="4294" y="7853"/>
                  </a:lnTo>
                  <a:lnTo>
                    <a:pt x="4199" y="7832"/>
                  </a:lnTo>
                  <a:lnTo>
                    <a:pt x="4081" y="7866"/>
                  </a:lnTo>
                  <a:lnTo>
                    <a:pt x="3963" y="7942"/>
                  </a:lnTo>
                  <a:lnTo>
                    <a:pt x="3833" y="7991"/>
                  </a:lnTo>
                  <a:lnTo>
                    <a:pt x="3655" y="7970"/>
                  </a:lnTo>
                  <a:lnTo>
                    <a:pt x="3561" y="7922"/>
                  </a:lnTo>
                  <a:lnTo>
                    <a:pt x="3513" y="7894"/>
                  </a:lnTo>
                  <a:lnTo>
                    <a:pt x="3501" y="7853"/>
                  </a:lnTo>
                  <a:lnTo>
                    <a:pt x="3501" y="7839"/>
                  </a:lnTo>
                  <a:lnTo>
                    <a:pt x="3501" y="7777"/>
                  </a:lnTo>
                  <a:lnTo>
                    <a:pt x="3501" y="7701"/>
                  </a:lnTo>
                  <a:lnTo>
                    <a:pt x="3478" y="7632"/>
                  </a:lnTo>
                  <a:lnTo>
                    <a:pt x="3407" y="7569"/>
                  </a:lnTo>
                  <a:lnTo>
                    <a:pt x="3324" y="7521"/>
                  </a:lnTo>
                  <a:lnTo>
                    <a:pt x="3265" y="7466"/>
                  </a:lnTo>
                  <a:lnTo>
                    <a:pt x="3135" y="7348"/>
                  </a:lnTo>
                  <a:lnTo>
                    <a:pt x="3087" y="7314"/>
                  </a:lnTo>
                  <a:lnTo>
                    <a:pt x="2875" y="7252"/>
                  </a:lnTo>
                  <a:lnTo>
                    <a:pt x="2733" y="7169"/>
                  </a:lnTo>
                  <a:lnTo>
                    <a:pt x="2638" y="7141"/>
                  </a:lnTo>
                  <a:lnTo>
                    <a:pt x="2520" y="7134"/>
                  </a:lnTo>
                  <a:lnTo>
                    <a:pt x="1999" y="7134"/>
                  </a:lnTo>
                  <a:lnTo>
                    <a:pt x="1846" y="7121"/>
                  </a:lnTo>
                  <a:lnTo>
                    <a:pt x="1727" y="7086"/>
                  </a:lnTo>
                  <a:lnTo>
                    <a:pt x="1645" y="7045"/>
                  </a:lnTo>
                  <a:lnTo>
                    <a:pt x="1597" y="6976"/>
                  </a:lnTo>
                  <a:lnTo>
                    <a:pt x="1550" y="6879"/>
                  </a:lnTo>
                  <a:lnTo>
                    <a:pt x="1408" y="6775"/>
                  </a:lnTo>
                  <a:lnTo>
                    <a:pt x="1160" y="6685"/>
                  </a:lnTo>
                  <a:lnTo>
                    <a:pt x="462" y="6499"/>
                  </a:lnTo>
                  <a:lnTo>
                    <a:pt x="261" y="6437"/>
                  </a:lnTo>
                  <a:lnTo>
                    <a:pt x="1" y="6292"/>
                  </a:lnTo>
                  <a:lnTo>
                    <a:pt x="119" y="6223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7" name="Google Shape;623;p22">
              <a:extLst>
                <a:ext uri="{FF2B5EF4-FFF2-40B4-BE49-F238E27FC236}">
                  <a16:creationId xmlns:a16="http://schemas.microsoft.com/office/drawing/2014/main" id="{AB747636-1E71-FCDF-5B3A-816943F6622E}"/>
                </a:ext>
              </a:extLst>
            </p:cNvPr>
            <p:cNvSpPr/>
            <p:nvPr/>
          </p:nvSpPr>
          <p:spPr>
            <a:xfrm flipH="1">
              <a:off x="4211956" y="2800440"/>
              <a:ext cx="115972" cy="247635"/>
            </a:xfrm>
            <a:custGeom>
              <a:avLst/>
              <a:gdLst/>
              <a:ahLst/>
              <a:cxnLst/>
              <a:rect l="l" t="t" r="r" b="b"/>
              <a:pathLst>
                <a:path w="1905" h="2598" extrusionOk="0">
                  <a:moveTo>
                    <a:pt x="71" y="456"/>
                  </a:moveTo>
                  <a:lnTo>
                    <a:pt x="130" y="428"/>
                  </a:lnTo>
                  <a:lnTo>
                    <a:pt x="130" y="415"/>
                  </a:lnTo>
                  <a:lnTo>
                    <a:pt x="130" y="394"/>
                  </a:lnTo>
                  <a:lnTo>
                    <a:pt x="118" y="380"/>
                  </a:lnTo>
                  <a:lnTo>
                    <a:pt x="71" y="366"/>
                  </a:lnTo>
                  <a:lnTo>
                    <a:pt x="71" y="346"/>
                  </a:lnTo>
                  <a:lnTo>
                    <a:pt x="71" y="325"/>
                  </a:lnTo>
                  <a:lnTo>
                    <a:pt x="83" y="138"/>
                  </a:lnTo>
                  <a:lnTo>
                    <a:pt x="83" y="97"/>
                  </a:lnTo>
                  <a:lnTo>
                    <a:pt x="59" y="42"/>
                  </a:lnTo>
                  <a:lnTo>
                    <a:pt x="166" y="14"/>
                  </a:lnTo>
                  <a:lnTo>
                    <a:pt x="237" y="14"/>
                  </a:lnTo>
                  <a:lnTo>
                    <a:pt x="272" y="14"/>
                  </a:lnTo>
                  <a:lnTo>
                    <a:pt x="319" y="0"/>
                  </a:lnTo>
                  <a:lnTo>
                    <a:pt x="343" y="7"/>
                  </a:lnTo>
                  <a:lnTo>
                    <a:pt x="331" y="14"/>
                  </a:lnTo>
                  <a:lnTo>
                    <a:pt x="331" y="21"/>
                  </a:lnTo>
                  <a:lnTo>
                    <a:pt x="331" y="49"/>
                  </a:lnTo>
                  <a:lnTo>
                    <a:pt x="343" y="62"/>
                  </a:lnTo>
                  <a:lnTo>
                    <a:pt x="355" y="83"/>
                  </a:lnTo>
                  <a:lnTo>
                    <a:pt x="414" y="97"/>
                  </a:lnTo>
                  <a:lnTo>
                    <a:pt x="438" y="111"/>
                  </a:lnTo>
                  <a:lnTo>
                    <a:pt x="520" y="221"/>
                  </a:lnTo>
                  <a:lnTo>
                    <a:pt x="532" y="235"/>
                  </a:lnTo>
                  <a:lnTo>
                    <a:pt x="591" y="242"/>
                  </a:lnTo>
                  <a:lnTo>
                    <a:pt x="615" y="277"/>
                  </a:lnTo>
                  <a:lnTo>
                    <a:pt x="686" y="304"/>
                  </a:lnTo>
                  <a:lnTo>
                    <a:pt x="674" y="325"/>
                  </a:lnTo>
                  <a:lnTo>
                    <a:pt x="674" y="332"/>
                  </a:lnTo>
                  <a:lnTo>
                    <a:pt x="686" y="339"/>
                  </a:lnTo>
                  <a:lnTo>
                    <a:pt x="674" y="346"/>
                  </a:lnTo>
                  <a:lnTo>
                    <a:pt x="662" y="339"/>
                  </a:lnTo>
                  <a:lnTo>
                    <a:pt x="639" y="339"/>
                  </a:lnTo>
                  <a:lnTo>
                    <a:pt x="627" y="346"/>
                  </a:lnTo>
                  <a:lnTo>
                    <a:pt x="627" y="359"/>
                  </a:lnTo>
                  <a:lnTo>
                    <a:pt x="651" y="373"/>
                  </a:lnTo>
                  <a:lnTo>
                    <a:pt x="674" y="387"/>
                  </a:lnTo>
                  <a:lnTo>
                    <a:pt x="769" y="415"/>
                  </a:lnTo>
                  <a:lnTo>
                    <a:pt x="875" y="463"/>
                  </a:lnTo>
                  <a:lnTo>
                    <a:pt x="828" y="511"/>
                  </a:lnTo>
                  <a:lnTo>
                    <a:pt x="804" y="525"/>
                  </a:lnTo>
                  <a:lnTo>
                    <a:pt x="781" y="532"/>
                  </a:lnTo>
                  <a:lnTo>
                    <a:pt x="757" y="546"/>
                  </a:lnTo>
                  <a:lnTo>
                    <a:pt x="733" y="567"/>
                  </a:lnTo>
                  <a:lnTo>
                    <a:pt x="698" y="656"/>
                  </a:lnTo>
                  <a:lnTo>
                    <a:pt x="698" y="746"/>
                  </a:lnTo>
                  <a:lnTo>
                    <a:pt x="840" y="974"/>
                  </a:lnTo>
                  <a:lnTo>
                    <a:pt x="757" y="974"/>
                  </a:lnTo>
                  <a:lnTo>
                    <a:pt x="745" y="988"/>
                  </a:lnTo>
                  <a:lnTo>
                    <a:pt x="745" y="1022"/>
                  </a:lnTo>
                  <a:lnTo>
                    <a:pt x="792" y="1105"/>
                  </a:lnTo>
                  <a:lnTo>
                    <a:pt x="816" y="1223"/>
                  </a:lnTo>
                  <a:lnTo>
                    <a:pt x="828" y="1264"/>
                  </a:lnTo>
                  <a:lnTo>
                    <a:pt x="828" y="1299"/>
                  </a:lnTo>
                  <a:lnTo>
                    <a:pt x="852" y="1326"/>
                  </a:lnTo>
                  <a:lnTo>
                    <a:pt x="899" y="1375"/>
                  </a:lnTo>
                  <a:lnTo>
                    <a:pt x="970" y="1430"/>
                  </a:lnTo>
                  <a:lnTo>
                    <a:pt x="970" y="1527"/>
                  </a:lnTo>
                  <a:lnTo>
                    <a:pt x="1017" y="1623"/>
                  </a:lnTo>
                  <a:lnTo>
                    <a:pt x="1029" y="1644"/>
                  </a:lnTo>
                  <a:lnTo>
                    <a:pt x="1053" y="1651"/>
                  </a:lnTo>
                  <a:lnTo>
                    <a:pt x="1147" y="1630"/>
                  </a:lnTo>
                  <a:lnTo>
                    <a:pt x="1195" y="1623"/>
                  </a:lnTo>
                  <a:lnTo>
                    <a:pt x="1266" y="1589"/>
                  </a:lnTo>
                  <a:lnTo>
                    <a:pt x="1301" y="1603"/>
                  </a:lnTo>
                  <a:lnTo>
                    <a:pt x="1325" y="1616"/>
                  </a:lnTo>
                  <a:lnTo>
                    <a:pt x="1431" y="1796"/>
                  </a:lnTo>
                  <a:lnTo>
                    <a:pt x="1431" y="1844"/>
                  </a:lnTo>
                  <a:lnTo>
                    <a:pt x="1431" y="1865"/>
                  </a:lnTo>
                  <a:lnTo>
                    <a:pt x="1431" y="1900"/>
                  </a:lnTo>
                  <a:lnTo>
                    <a:pt x="1396" y="1941"/>
                  </a:lnTo>
                  <a:lnTo>
                    <a:pt x="1396" y="1962"/>
                  </a:lnTo>
                  <a:lnTo>
                    <a:pt x="1396" y="1989"/>
                  </a:lnTo>
                  <a:lnTo>
                    <a:pt x="1407" y="2031"/>
                  </a:lnTo>
                  <a:lnTo>
                    <a:pt x="1431" y="2072"/>
                  </a:lnTo>
                  <a:lnTo>
                    <a:pt x="1526" y="2203"/>
                  </a:lnTo>
                  <a:lnTo>
                    <a:pt x="1620" y="2307"/>
                  </a:lnTo>
                  <a:lnTo>
                    <a:pt x="1904" y="2528"/>
                  </a:lnTo>
                  <a:lnTo>
                    <a:pt x="1786" y="2590"/>
                  </a:lnTo>
                  <a:lnTo>
                    <a:pt x="1679" y="2597"/>
                  </a:lnTo>
                  <a:lnTo>
                    <a:pt x="1644" y="2583"/>
                  </a:lnTo>
                  <a:lnTo>
                    <a:pt x="1632" y="2569"/>
                  </a:lnTo>
                  <a:lnTo>
                    <a:pt x="1620" y="2556"/>
                  </a:lnTo>
                  <a:lnTo>
                    <a:pt x="1597" y="2535"/>
                  </a:lnTo>
                  <a:lnTo>
                    <a:pt x="1549" y="2473"/>
                  </a:lnTo>
                  <a:lnTo>
                    <a:pt x="1301" y="2293"/>
                  </a:lnTo>
                  <a:lnTo>
                    <a:pt x="1230" y="2217"/>
                  </a:lnTo>
                  <a:lnTo>
                    <a:pt x="1195" y="2169"/>
                  </a:lnTo>
                  <a:lnTo>
                    <a:pt x="1195" y="2141"/>
                  </a:lnTo>
                  <a:lnTo>
                    <a:pt x="1195" y="2121"/>
                  </a:lnTo>
                  <a:lnTo>
                    <a:pt x="1159" y="2093"/>
                  </a:lnTo>
                  <a:lnTo>
                    <a:pt x="1088" y="2051"/>
                  </a:lnTo>
                  <a:lnTo>
                    <a:pt x="994" y="1982"/>
                  </a:lnTo>
                  <a:lnTo>
                    <a:pt x="946" y="1941"/>
                  </a:lnTo>
                  <a:lnTo>
                    <a:pt x="863" y="1844"/>
                  </a:lnTo>
                  <a:lnTo>
                    <a:pt x="816" y="1824"/>
                  </a:lnTo>
                  <a:lnTo>
                    <a:pt x="603" y="1851"/>
                  </a:lnTo>
                  <a:lnTo>
                    <a:pt x="532" y="1741"/>
                  </a:lnTo>
                  <a:lnTo>
                    <a:pt x="520" y="1672"/>
                  </a:lnTo>
                  <a:lnTo>
                    <a:pt x="509" y="1651"/>
                  </a:lnTo>
                  <a:lnTo>
                    <a:pt x="485" y="1637"/>
                  </a:lnTo>
                  <a:lnTo>
                    <a:pt x="449" y="1623"/>
                  </a:lnTo>
                  <a:lnTo>
                    <a:pt x="414" y="1603"/>
                  </a:lnTo>
                  <a:lnTo>
                    <a:pt x="379" y="1575"/>
                  </a:lnTo>
                  <a:lnTo>
                    <a:pt x="379" y="1554"/>
                  </a:lnTo>
                  <a:lnTo>
                    <a:pt x="414" y="1506"/>
                  </a:lnTo>
                  <a:lnTo>
                    <a:pt x="449" y="1464"/>
                  </a:lnTo>
                  <a:lnTo>
                    <a:pt x="544" y="1402"/>
                  </a:lnTo>
                  <a:lnTo>
                    <a:pt x="603" y="1312"/>
                  </a:lnTo>
                  <a:lnTo>
                    <a:pt x="591" y="1278"/>
                  </a:lnTo>
                  <a:lnTo>
                    <a:pt x="580" y="1250"/>
                  </a:lnTo>
                  <a:lnTo>
                    <a:pt x="426" y="1105"/>
                  </a:lnTo>
                  <a:lnTo>
                    <a:pt x="402" y="1036"/>
                  </a:lnTo>
                  <a:lnTo>
                    <a:pt x="426" y="1022"/>
                  </a:lnTo>
                  <a:lnTo>
                    <a:pt x="461" y="960"/>
                  </a:lnTo>
                  <a:lnTo>
                    <a:pt x="461" y="905"/>
                  </a:lnTo>
                  <a:lnTo>
                    <a:pt x="449" y="877"/>
                  </a:lnTo>
                  <a:lnTo>
                    <a:pt x="426" y="857"/>
                  </a:lnTo>
                  <a:lnTo>
                    <a:pt x="355" y="822"/>
                  </a:lnTo>
                  <a:lnTo>
                    <a:pt x="308" y="774"/>
                  </a:lnTo>
                  <a:lnTo>
                    <a:pt x="260" y="739"/>
                  </a:lnTo>
                  <a:lnTo>
                    <a:pt x="154" y="629"/>
                  </a:lnTo>
                  <a:lnTo>
                    <a:pt x="118" y="615"/>
                  </a:lnTo>
                  <a:lnTo>
                    <a:pt x="71" y="601"/>
                  </a:lnTo>
                  <a:lnTo>
                    <a:pt x="0" y="456"/>
                  </a:lnTo>
                  <a:lnTo>
                    <a:pt x="71" y="456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29" name="Google Shape;624;p22">
              <a:extLst>
                <a:ext uri="{FF2B5EF4-FFF2-40B4-BE49-F238E27FC236}">
                  <a16:creationId xmlns:a16="http://schemas.microsoft.com/office/drawing/2014/main" id="{1F971216-6272-3EC9-652E-A62C99DE7FEF}"/>
                </a:ext>
              </a:extLst>
            </p:cNvPr>
            <p:cNvSpPr/>
            <p:nvPr/>
          </p:nvSpPr>
          <p:spPr>
            <a:xfrm flipH="1">
              <a:off x="3878586" y="2598938"/>
              <a:ext cx="301770" cy="208841"/>
            </a:xfrm>
            <a:custGeom>
              <a:avLst/>
              <a:gdLst/>
              <a:ahLst/>
              <a:cxnLst/>
              <a:rect l="l" t="t" r="r" b="b"/>
              <a:pathLst>
                <a:path w="4957" h="2191" extrusionOk="0">
                  <a:moveTo>
                    <a:pt x="48" y="222"/>
                  </a:moveTo>
                  <a:lnTo>
                    <a:pt x="24" y="194"/>
                  </a:lnTo>
                  <a:lnTo>
                    <a:pt x="12" y="180"/>
                  </a:lnTo>
                  <a:lnTo>
                    <a:pt x="1" y="167"/>
                  </a:lnTo>
                  <a:lnTo>
                    <a:pt x="36" y="160"/>
                  </a:lnTo>
                  <a:lnTo>
                    <a:pt x="48" y="153"/>
                  </a:lnTo>
                  <a:lnTo>
                    <a:pt x="60" y="146"/>
                  </a:lnTo>
                  <a:lnTo>
                    <a:pt x="60" y="132"/>
                  </a:lnTo>
                  <a:lnTo>
                    <a:pt x="60" y="56"/>
                  </a:lnTo>
                  <a:lnTo>
                    <a:pt x="72" y="42"/>
                  </a:lnTo>
                  <a:lnTo>
                    <a:pt x="107" y="29"/>
                  </a:lnTo>
                  <a:lnTo>
                    <a:pt x="119" y="15"/>
                  </a:lnTo>
                  <a:lnTo>
                    <a:pt x="154" y="29"/>
                  </a:lnTo>
                  <a:lnTo>
                    <a:pt x="166" y="22"/>
                  </a:lnTo>
                  <a:lnTo>
                    <a:pt x="202" y="1"/>
                  </a:lnTo>
                  <a:lnTo>
                    <a:pt x="213" y="1"/>
                  </a:lnTo>
                  <a:lnTo>
                    <a:pt x="225" y="1"/>
                  </a:lnTo>
                  <a:lnTo>
                    <a:pt x="261" y="1"/>
                  </a:lnTo>
                  <a:lnTo>
                    <a:pt x="284" y="1"/>
                  </a:lnTo>
                  <a:lnTo>
                    <a:pt x="308" y="8"/>
                  </a:lnTo>
                  <a:lnTo>
                    <a:pt x="320" y="15"/>
                  </a:lnTo>
                  <a:lnTo>
                    <a:pt x="332" y="22"/>
                  </a:lnTo>
                  <a:lnTo>
                    <a:pt x="332" y="35"/>
                  </a:lnTo>
                  <a:lnTo>
                    <a:pt x="355" y="49"/>
                  </a:lnTo>
                  <a:lnTo>
                    <a:pt x="367" y="77"/>
                  </a:lnTo>
                  <a:lnTo>
                    <a:pt x="379" y="125"/>
                  </a:lnTo>
                  <a:lnTo>
                    <a:pt x="426" y="174"/>
                  </a:lnTo>
                  <a:lnTo>
                    <a:pt x="556" y="201"/>
                  </a:lnTo>
                  <a:lnTo>
                    <a:pt x="604" y="187"/>
                  </a:lnTo>
                  <a:lnTo>
                    <a:pt x="758" y="125"/>
                  </a:lnTo>
                  <a:lnTo>
                    <a:pt x="793" y="105"/>
                  </a:lnTo>
                  <a:lnTo>
                    <a:pt x="805" y="98"/>
                  </a:lnTo>
                  <a:lnTo>
                    <a:pt x="828" y="91"/>
                  </a:lnTo>
                  <a:lnTo>
                    <a:pt x="899" y="77"/>
                  </a:lnTo>
                  <a:lnTo>
                    <a:pt x="994" y="84"/>
                  </a:lnTo>
                  <a:lnTo>
                    <a:pt x="1136" y="105"/>
                  </a:lnTo>
                  <a:lnTo>
                    <a:pt x="1373" y="146"/>
                  </a:lnTo>
                  <a:lnTo>
                    <a:pt x="1396" y="167"/>
                  </a:lnTo>
                  <a:lnTo>
                    <a:pt x="1420" y="180"/>
                  </a:lnTo>
                  <a:lnTo>
                    <a:pt x="1432" y="194"/>
                  </a:lnTo>
                  <a:lnTo>
                    <a:pt x="1443" y="208"/>
                  </a:lnTo>
                  <a:lnTo>
                    <a:pt x="1467" y="215"/>
                  </a:lnTo>
                  <a:lnTo>
                    <a:pt x="1491" y="229"/>
                  </a:lnTo>
                  <a:lnTo>
                    <a:pt x="1538" y="243"/>
                  </a:lnTo>
                  <a:lnTo>
                    <a:pt x="1621" y="256"/>
                  </a:lnTo>
                  <a:lnTo>
                    <a:pt x="1763" y="263"/>
                  </a:lnTo>
                  <a:lnTo>
                    <a:pt x="1775" y="326"/>
                  </a:lnTo>
                  <a:lnTo>
                    <a:pt x="1763" y="388"/>
                  </a:lnTo>
                  <a:lnTo>
                    <a:pt x="1763" y="401"/>
                  </a:lnTo>
                  <a:lnTo>
                    <a:pt x="1763" y="408"/>
                  </a:lnTo>
                  <a:lnTo>
                    <a:pt x="1798" y="443"/>
                  </a:lnTo>
                  <a:lnTo>
                    <a:pt x="1917" y="526"/>
                  </a:lnTo>
                  <a:lnTo>
                    <a:pt x="1928" y="547"/>
                  </a:lnTo>
                  <a:lnTo>
                    <a:pt x="1940" y="553"/>
                  </a:lnTo>
                  <a:lnTo>
                    <a:pt x="1952" y="553"/>
                  </a:lnTo>
                  <a:lnTo>
                    <a:pt x="2047" y="560"/>
                  </a:lnTo>
                  <a:lnTo>
                    <a:pt x="2070" y="567"/>
                  </a:lnTo>
                  <a:lnTo>
                    <a:pt x="2106" y="574"/>
                  </a:lnTo>
                  <a:lnTo>
                    <a:pt x="2153" y="588"/>
                  </a:lnTo>
                  <a:lnTo>
                    <a:pt x="2236" y="616"/>
                  </a:lnTo>
                  <a:lnTo>
                    <a:pt x="2271" y="636"/>
                  </a:lnTo>
                  <a:lnTo>
                    <a:pt x="2295" y="650"/>
                  </a:lnTo>
                  <a:lnTo>
                    <a:pt x="2330" y="692"/>
                  </a:lnTo>
                  <a:lnTo>
                    <a:pt x="2354" y="698"/>
                  </a:lnTo>
                  <a:lnTo>
                    <a:pt x="2366" y="712"/>
                  </a:lnTo>
                  <a:lnTo>
                    <a:pt x="2378" y="726"/>
                  </a:lnTo>
                  <a:lnTo>
                    <a:pt x="2425" y="768"/>
                  </a:lnTo>
                  <a:lnTo>
                    <a:pt x="2449" y="768"/>
                  </a:lnTo>
                  <a:lnTo>
                    <a:pt x="2461" y="774"/>
                  </a:lnTo>
                  <a:lnTo>
                    <a:pt x="2520" y="685"/>
                  </a:lnTo>
                  <a:lnTo>
                    <a:pt x="2626" y="705"/>
                  </a:lnTo>
                  <a:lnTo>
                    <a:pt x="2614" y="622"/>
                  </a:lnTo>
                  <a:lnTo>
                    <a:pt x="2614" y="609"/>
                  </a:lnTo>
                  <a:lnTo>
                    <a:pt x="2614" y="588"/>
                  </a:lnTo>
                  <a:lnTo>
                    <a:pt x="2709" y="429"/>
                  </a:lnTo>
                  <a:lnTo>
                    <a:pt x="2733" y="408"/>
                  </a:lnTo>
                  <a:lnTo>
                    <a:pt x="2756" y="395"/>
                  </a:lnTo>
                  <a:lnTo>
                    <a:pt x="2792" y="395"/>
                  </a:lnTo>
                  <a:lnTo>
                    <a:pt x="2815" y="381"/>
                  </a:lnTo>
                  <a:lnTo>
                    <a:pt x="2851" y="360"/>
                  </a:lnTo>
                  <a:lnTo>
                    <a:pt x="2863" y="332"/>
                  </a:lnTo>
                  <a:lnTo>
                    <a:pt x="2851" y="312"/>
                  </a:lnTo>
                  <a:lnTo>
                    <a:pt x="2851" y="270"/>
                  </a:lnTo>
                  <a:lnTo>
                    <a:pt x="2863" y="250"/>
                  </a:lnTo>
                  <a:lnTo>
                    <a:pt x="2886" y="236"/>
                  </a:lnTo>
                  <a:lnTo>
                    <a:pt x="2934" y="222"/>
                  </a:lnTo>
                  <a:lnTo>
                    <a:pt x="2969" y="215"/>
                  </a:lnTo>
                  <a:lnTo>
                    <a:pt x="2981" y="208"/>
                  </a:lnTo>
                  <a:lnTo>
                    <a:pt x="2993" y="201"/>
                  </a:lnTo>
                  <a:lnTo>
                    <a:pt x="3040" y="187"/>
                  </a:lnTo>
                  <a:lnTo>
                    <a:pt x="3206" y="243"/>
                  </a:lnTo>
                  <a:lnTo>
                    <a:pt x="3229" y="243"/>
                  </a:lnTo>
                  <a:lnTo>
                    <a:pt x="3265" y="243"/>
                  </a:lnTo>
                  <a:lnTo>
                    <a:pt x="3288" y="236"/>
                  </a:lnTo>
                  <a:lnTo>
                    <a:pt x="3442" y="201"/>
                  </a:lnTo>
                  <a:lnTo>
                    <a:pt x="3454" y="194"/>
                  </a:lnTo>
                  <a:lnTo>
                    <a:pt x="3478" y="180"/>
                  </a:lnTo>
                  <a:lnTo>
                    <a:pt x="3478" y="174"/>
                  </a:lnTo>
                  <a:lnTo>
                    <a:pt x="3478" y="167"/>
                  </a:lnTo>
                  <a:lnTo>
                    <a:pt x="3490" y="160"/>
                  </a:lnTo>
                  <a:lnTo>
                    <a:pt x="3490" y="153"/>
                  </a:lnTo>
                  <a:lnTo>
                    <a:pt x="3537" y="125"/>
                  </a:lnTo>
                  <a:lnTo>
                    <a:pt x="3584" y="125"/>
                  </a:lnTo>
                  <a:lnTo>
                    <a:pt x="3702" y="98"/>
                  </a:lnTo>
                  <a:lnTo>
                    <a:pt x="3750" y="98"/>
                  </a:lnTo>
                  <a:lnTo>
                    <a:pt x="3750" y="105"/>
                  </a:lnTo>
                  <a:lnTo>
                    <a:pt x="3750" y="174"/>
                  </a:lnTo>
                  <a:lnTo>
                    <a:pt x="3726" y="201"/>
                  </a:lnTo>
                  <a:lnTo>
                    <a:pt x="3679" y="215"/>
                  </a:lnTo>
                  <a:lnTo>
                    <a:pt x="3691" y="284"/>
                  </a:lnTo>
                  <a:lnTo>
                    <a:pt x="3691" y="319"/>
                  </a:lnTo>
                  <a:lnTo>
                    <a:pt x="3631" y="436"/>
                  </a:lnTo>
                  <a:lnTo>
                    <a:pt x="3631" y="484"/>
                  </a:lnTo>
                  <a:lnTo>
                    <a:pt x="3631" y="526"/>
                  </a:lnTo>
                  <a:lnTo>
                    <a:pt x="3643" y="581"/>
                  </a:lnTo>
                  <a:lnTo>
                    <a:pt x="3702" y="574"/>
                  </a:lnTo>
                  <a:lnTo>
                    <a:pt x="3750" y="567"/>
                  </a:lnTo>
                  <a:lnTo>
                    <a:pt x="3844" y="567"/>
                  </a:lnTo>
                  <a:lnTo>
                    <a:pt x="3915" y="560"/>
                  </a:lnTo>
                  <a:lnTo>
                    <a:pt x="3998" y="567"/>
                  </a:lnTo>
                  <a:lnTo>
                    <a:pt x="4034" y="560"/>
                  </a:lnTo>
                  <a:lnTo>
                    <a:pt x="4081" y="533"/>
                  </a:lnTo>
                  <a:lnTo>
                    <a:pt x="4128" y="519"/>
                  </a:lnTo>
                  <a:lnTo>
                    <a:pt x="4175" y="491"/>
                  </a:lnTo>
                  <a:lnTo>
                    <a:pt x="4235" y="498"/>
                  </a:lnTo>
                  <a:lnTo>
                    <a:pt x="4483" y="602"/>
                  </a:lnTo>
                  <a:lnTo>
                    <a:pt x="4684" y="650"/>
                  </a:lnTo>
                  <a:lnTo>
                    <a:pt x="4684" y="850"/>
                  </a:lnTo>
                  <a:lnTo>
                    <a:pt x="4684" y="878"/>
                  </a:lnTo>
                  <a:lnTo>
                    <a:pt x="4684" y="899"/>
                  </a:lnTo>
                  <a:lnTo>
                    <a:pt x="4684" y="906"/>
                  </a:lnTo>
                  <a:lnTo>
                    <a:pt x="4613" y="933"/>
                  </a:lnTo>
                  <a:lnTo>
                    <a:pt x="4483" y="926"/>
                  </a:lnTo>
                  <a:lnTo>
                    <a:pt x="4448" y="926"/>
                  </a:lnTo>
                  <a:lnTo>
                    <a:pt x="4294" y="885"/>
                  </a:lnTo>
                  <a:lnTo>
                    <a:pt x="4258" y="885"/>
                  </a:lnTo>
                  <a:lnTo>
                    <a:pt x="4235" y="878"/>
                  </a:lnTo>
                  <a:lnTo>
                    <a:pt x="4199" y="857"/>
                  </a:lnTo>
                  <a:lnTo>
                    <a:pt x="4175" y="857"/>
                  </a:lnTo>
                  <a:lnTo>
                    <a:pt x="4152" y="857"/>
                  </a:lnTo>
                  <a:lnTo>
                    <a:pt x="4128" y="864"/>
                  </a:lnTo>
                  <a:lnTo>
                    <a:pt x="4081" y="885"/>
                  </a:lnTo>
                  <a:lnTo>
                    <a:pt x="3963" y="954"/>
                  </a:lnTo>
                  <a:lnTo>
                    <a:pt x="3951" y="975"/>
                  </a:lnTo>
                  <a:lnTo>
                    <a:pt x="3951" y="989"/>
                  </a:lnTo>
                  <a:lnTo>
                    <a:pt x="3939" y="1016"/>
                  </a:lnTo>
                  <a:lnTo>
                    <a:pt x="3915" y="1037"/>
                  </a:lnTo>
                  <a:lnTo>
                    <a:pt x="3868" y="1064"/>
                  </a:lnTo>
                  <a:lnTo>
                    <a:pt x="3892" y="1085"/>
                  </a:lnTo>
                  <a:lnTo>
                    <a:pt x="3963" y="1147"/>
                  </a:lnTo>
                  <a:lnTo>
                    <a:pt x="3986" y="1154"/>
                  </a:lnTo>
                  <a:lnTo>
                    <a:pt x="4057" y="1168"/>
                  </a:lnTo>
                  <a:lnTo>
                    <a:pt x="4175" y="1154"/>
                  </a:lnTo>
                  <a:lnTo>
                    <a:pt x="4211" y="1147"/>
                  </a:lnTo>
                  <a:lnTo>
                    <a:pt x="4235" y="1140"/>
                  </a:lnTo>
                  <a:lnTo>
                    <a:pt x="4282" y="1106"/>
                  </a:lnTo>
                  <a:lnTo>
                    <a:pt x="4353" y="1120"/>
                  </a:lnTo>
                  <a:lnTo>
                    <a:pt x="4412" y="1099"/>
                  </a:lnTo>
                  <a:lnTo>
                    <a:pt x="4448" y="1099"/>
                  </a:lnTo>
                  <a:lnTo>
                    <a:pt x="4459" y="1099"/>
                  </a:lnTo>
                  <a:lnTo>
                    <a:pt x="4530" y="1134"/>
                  </a:lnTo>
                  <a:lnTo>
                    <a:pt x="4554" y="1161"/>
                  </a:lnTo>
                  <a:lnTo>
                    <a:pt x="4542" y="1182"/>
                  </a:lnTo>
                  <a:lnTo>
                    <a:pt x="4542" y="1203"/>
                  </a:lnTo>
                  <a:lnTo>
                    <a:pt x="4518" y="1210"/>
                  </a:lnTo>
                  <a:lnTo>
                    <a:pt x="4495" y="1223"/>
                  </a:lnTo>
                  <a:lnTo>
                    <a:pt x="4483" y="1230"/>
                  </a:lnTo>
                  <a:lnTo>
                    <a:pt x="4483" y="1279"/>
                  </a:lnTo>
                  <a:lnTo>
                    <a:pt x="4483" y="1292"/>
                  </a:lnTo>
                  <a:lnTo>
                    <a:pt x="4495" y="1313"/>
                  </a:lnTo>
                  <a:lnTo>
                    <a:pt x="4578" y="1410"/>
                  </a:lnTo>
                  <a:lnTo>
                    <a:pt x="4613" y="1493"/>
                  </a:lnTo>
                  <a:lnTo>
                    <a:pt x="4684" y="1472"/>
                  </a:lnTo>
                  <a:lnTo>
                    <a:pt x="4708" y="1465"/>
                  </a:lnTo>
                  <a:lnTo>
                    <a:pt x="4767" y="1465"/>
                  </a:lnTo>
                  <a:lnTo>
                    <a:pt x="4802" y="1465"/>
                  </a:lnTo>
                  <a:lnTo>
                    <a:pt x="4814" y="1472"/>
                  </a:lnTo>
                  <a:lnTo>
                    <a:pt x="4861" y="1520"/>
                  </a:lnTo>
                  <a:lnTo>
                    <a:pt x="4956" y="1645"/>
                  </a:lnTo>
                  <a:lnTo>
                    <a:pt x="4909" y="1672"/>
                  </a:lnTo>
                  <a:lnTo>
                    <a:pt x="4873" y="1707"/>
                  </a:lnTo>
                  <a:lnTo>
                    <a:pt x="4873" y="1741"/>
                  </a:lnTo>
                  <a:lnTo>
                    <a:pt x="4861" y="1755"/>
                  </a:lnTo>
                  <a:lnTo>
                    <a:pt x="4861" y="1769"/>
                  </a:lnTo>
                  <a:lnTo>
                    <a:pt x="4838" y="1803"/>
                  </a:lnTo>
                  <a:lnTo>
                    <a:pt x="4790" y="1838"/>
                  </a:lnTo>
                  <a:lnTo>
                    <a:pt x="4708" y="1879"/>
                  </a:lnTo>
                  <a:lnTo>
                    <a:pt x="4696" y="1893"/>
                  </a:lnTo>
                  <a:lnTo>
                    <a:pt x="4625" y="1914"/>
                  </a:lnTo>
                  <a:lnTo>
                    <a:pt x="4542" y="1921"/>
                  </a:lnTo>
                  <a:lnTo>
                    <a:pt x="4507" y="1914"/>
                  </a:lnTo>
                  <a:lnTo>
                    <a:pt x="4448" y="1879"/>
                  </a:lnTo>
                  <a:lnTo>
                    <a:pt x="4436" y="1859"/>
                  </a:lnTo>
                  <a:lnTo>
                    <a:pt x="4424" y="1838"/>
                  </a:lnTo>
                  <a:lnTo>
                    <a:pt x="4412" y="1762"/>
                  </a:lnTo>
                  <a:lnTo>
                    <a:pt x="4400" y="1741"/>
                  </a:lnTo>
                  <a:lnTo>
                    <a:pt x="4294" y="1645"/>
                  </a:lnTo>
                  <a:lnTo>
                    <a:pt x="4270" y="1645"/>
                  </a:lnTo>
                  <a:lnTo>
                    <a:pt x="4140" y="1831"/>
                  </a:lnTo>
                  <a:lnTo>
                    <a:pt x="4116" y="1852"/>
                  </a:lnTo>
                  <a:lnTo>
                    <a:pt x="4105" y="1859"/>
                  </a:lnTo>
                  <a:lnTo>
                    <a:pt x="4081" y="1866"/>
                  </a:lnTo>
                  <a:lnTo>
                    <a:pt x="4045" y="1873"/>
                  </a:lnTo>
                  <a:lnTo>
                    <a:pt x="3986" y="1866"/>
                  </a:lnTo>
                  <a:lnTo>
                    <a:pt x="3963" y="1866"/>
                  </a:lnTo>
                  <a:lnTo>
                    <a:pt x="3939" y="1859"/>
                  </a:lnTo>
                  <a:lnTo>
                    <a:pt x="3856" y="1817"/>
                  </a:lnTo>
                  <a:lnTo>
                    <a:pt x="3856" y="1810"/>
                  </a:lnTo>
                  <a:lnTo>
                    <a:pt x="3856" y="1803"/>
                  </a:lnTo>
                  <a:lnTo>
                    <a:pt x="3844" y="1803"/>
                  </a:lnTo>
                  <a:lnTo>
                    <a:pt x="3833" y="1810"/>
                  </a:lnTo>
                  <a:lnTo>
                    <a:pt x="3809" y="1817"/>
                  </a:lnTo>
                  <a:lnTo>
                    <a:pt x="3762" y="1852"/>
                  </a:lnTo>
                  <a:lnTo>
                    <a:pt x="3762" y="1866"/>
                  </a:lnTo>
                  <a:lnTo>
                    <a:pt x="3762" y="1879"/>
                  </a:lnTo>
                  <a:lnTo>
                    <a:pt x="3750" y="1893"/>
                  </a:lnTo>
                  <a:lnTo>
                    <a:pt x="3643" y="1900"/>
                  </a:lnTo>
                  <a:lnTo>
                    <a:pt x="3560" y="1893"/>
                  </a:lnTo>
                  <a:lnTo>
                    <a:pt x="3513" y="1900"/>
                  </a:lnTo>
                  <a:lnTo>
                    <a:pt x="3419" y="1914"/>
                  </a:lnTo>
                  <a:lnTo>
                    <a:pt x="3336" y="1921"/>
                  </a:lnTo>
                  <a:lnTo>
                    <a:pt x="3288" y="1928"/>
                  </a:lnTo>
                  <a:lnTo>
                    <a:pt x="3253" y="1942"/>
                  </a:lnTo>
                  <a:lnTo>
                    <a:pt x="3182" y="2004"/>
                  </a:lnTo>
                  <a:lnTo>
                    <a:pt x="3135" y="2045"/>
                  </a:lnTo>
                  <a:lnTo>
                    <a:pt x="3064" y="2080"/>
                  </a:lnTo>
                  <a:lnTo>
                    <a:pt x="2945" y="2135"/>
                  </a:lnTo>
                  <a:lnTo>
                    <a:pt x="2851" y="2190"/>
                  </a:lnTo>
                  <a:lnTo>
                    <a:pt x="2768" y="2107"/>
                  </a:lnTo>
                  <a:lnTo>
                    <a:pt x="2697" y="2052"/>
                  </a:lnTo>
                  <a:lnTo>
                    <a:pt x="2673" y="2018"/>
                  </a:lnTo>
                  <a:lnTo>
                    <a:pt x="2673" y="1983"/>
                  </a:lnTo>
                  <a:lnTo>
                    <a:pt x="2709" y="1949"/>
                  </a:lnTo>
                  <a:lnTo>
                    <a:pt x="2768" y="1879"/>
                  </a:lnTo>
                  <a:lnTo>
                    <a:pt x="2756" y="1852"/>
                  </a:lnTo>
                  <a:lnTo>
                    <a:pt x="2744" y="1817"/>
                  </a:lnTo>
                  <a:lnTo>
                    <a:pt x="2626" y="1686"/>
                  </a:lnTo>
                  <a:lnTo>
                    <a:pt x="2673" y="1631"/>
                  </a:lnTo>
                  <a:lnTo>
                    <a:pt x="2744" y="1610"/>
                  </a:lnTo>
                  <a:lnTo>
                    <a:pt x="2709" y="1555"/>
                  </a:lnTo>
                  <a:lnTo>
                    <a:pt x="2614" y="1493"/>
                  </a:lnTo>
                  <a:lnTo>
                    <a:pt x="2532" y="1451"/>
                  </a:lnTo>
                  <a:lnTo>
                    <a:pt x="2484" y="1431"/>
                  </a:lnTo>
                  <a:lnTo>
                    <a:pt x="2437" y="1431"/>
                  </a:lnTo>
                  <a:lnTo>
                    <a:pt x="2390" y="1437"/>
                  </a:lnTo>
                  <a:lnTo>
                    <a:pt x="2330" y="1437"/>
                  </a:lnTo>
                  <a:lnTo>
                    <a:pt x="2260" y="1424"/>
                  </a:lnTo>
                  <a:lnTo>
                    <a:pt x="2212" y="1403"/>
                  </a:lnTo>
                  <a:lnTo>
                    <a:pt x="2177" y="1382"/>
                  </a:lnTo>
                  <a:lnTo>
                    <a:pt x="2058" y="1355"/>
                  </a:lnTo>
                  <a:lnTo>
                    <a:pt x="1976" y="1375"/>
                  </a:lnTo>
                  <a:lnTo>
                    <a:pt x="1928" y="1382"/>
                  </a:lnTo>
                  <a:lnTo>
                    <a:pt x="1893" y="1375"/>
                  </a:lnTo>
                  <a:lnTo>
                    <a:pt x="1869" y="1368"/>
                  </a:lnTo>
                  <a:lnTo>
                    <a:pt x="1857" y="1361"/>
                  </a:lnTo>
                  <a:lnTo>
                    <a:pt x="1857" y="1348"/>
                  </a:lnTo>
                  <a:lnTo>
                    <a:pt x="1834" y="1320"/>
                  </a:lnTo>
                  <a:lnTo>
                    <a:pt x="1668" y="1182"/>
                  </a:lnTo>
                  <a:lnTo>
                    <a:pt x="1656" y="1140"/>
                  </a:lnTo>
                  <a:lnTo>
                    <a:pt x="1562" y="1120"/>
                  </a:lnTo>
                  <a:lnTo>
                    <a:pt x="1526" y="1099"/>
                  </a:lnTo>
                  <a:lnTo>
                    <a:pt x="1455" y="1085"/>
                  </a:lnTo>
                  <a:lnTo>
                    <a:pt x="1408" y="1085"/>
                  </a:lnTo>
                  <a:lnTo>
                    <a:pt x="1325" y="1078"/>
                  </a:lnTo>
                  <a:lnTo>
                    <a:pt x="1183" y="1051"/>
                  </a:lnTo>
                  <a:lnTo>
                    <a:pt x="1112" y="1051"/>
                  </a:lnTo>
                  <a:lnTo>
                    <a:pt x="959" y="1071"/>
                  </a:lnTo>
                  <a:lnTo>
                    <a:pt x="888" y="1051"/>
                  </a:lnTo>
                  <a:lnTo>
                    <a:pt x="805" y="1044"/>
                  </a:lnTo>
                  <a:lnTo>
                    <a:pt x="769" y="1037"/>
                  </a:lnTo>
                  <a:lnTo>
                    <a:pt x="639" y="1064"/>
                  </a:lnTo>
                  <a:lnTo>
                    <a:pt x="485" y="1099"/>
                  </a:lnTo>
                  <a:lnTo>
                    <a:pt x="450" y="1092"/>
                  </a:lnTo>
                  <a:lnTo>
                    <a:pt x="462" y="1064"/>
                  </a:lnTo>
                  <a:lnTo>
                    <a:pt x="438" y="1058"/>
                  </a:lnTo>
                  <a:lnTo>
                    <a:pt x="415" y="1051"/>
                  </a:lnTo>
                  <a:lnTo>
                    <a:pt x="355" y="1016"/>
                  </a:lnTo>
                  <a:lnTo>
                    <a:pt x="344" y="1002"/>
                  </a:lnTo>
                  <a:lnTo>
                    <a:pt x="332" y="961"/>
                  </a:lnTo>
                  <a:lnTo>
                    <a:pt x="261" y="885"/>
                  </a:lnTo>
                  <a:lnTo>
                    <a:pt x="237" y="823"/>
                  </a:lnTo>
                  <a:lnTo>
                    <a:pt x="202" y="809"/>
                  </a:lnTo>
                  <a:lnTo>
                    <a:pt x="178" y="802"/>
                  </a:lnTo>
                  <a:lnTo>
                    <a:pt x="166" y="788"/>
                  </a:lnTo>
                  <a:lnTo>
                    <a:pt x="178" y="740"/>
                  </a:lnTo>
                  <a:lnTo>
                    <a:pt x="166" y="726"/>
                  </a:lnTo>
                  <a:lnTo>
                    <a:pt x="119" y="719"/>
                  </a:lnTo>
                  <a:lnTo>
                    <a:pt x="131" y="685"/>
                  </a:lnTo>
                  <a:lnTo>
                    <a:pt x="143" y="643"/>
                  </a:lnTo>
                  <a:lnTo>
                    <a:pt x="143" y="602"/>
                  </a:lnTo>
                  <a:lnTo>
                    <a:pt x="119" y="567"/>
                  </a:lnTo>
                  <a:lnTo>
                    <a:pt x="166" y="560"/>
                  </a:lnTo>
                  <a:lnTo>
                    <a:pt x="190" y="533"/>
                  </a:lnTo>
                  <a:lnTo>
                    <a:pt x="178" y="512"/>
                  </a:lnTo>
                  <a:lnTo>
                    <a:pt x="131" y="505"/>
                  </a:lnTo>
                  <a:lnTo>
                    <a:pt x="60" y="498"/>
                  </a:lnTo>
                  <a:lnTo>
                    <a:pt x="36" y="484"/>
                  </a:lnTo>
                  <a:lnTo>
                    <a:pt x="60" y="471"/>
                  </a:lnTo>
                  <a:lnTo>
                    <a:pt x="119" y="457"/>
                  </a:lnTo>
                  <a:lnTo>
                    <a:pt x="48" y="360"/>
                  </a:lnTo>
                  <a:lnTo>
                    <a:pt x="24" y="298"/>
                  </a:lnTo>
                  <a:lnTo>
                    <a:pt x="48" y="270"/>
                  </a:lnTo>
                  <a:lnTo>
                    <a:pt x="83" y="263"/>
                  </a:lnTo>
                  <a:lnTo>
                    <a:pt x="72" y="243"/>
                  </a:lnTo>
                  <a:lnTo>
                    <a:pt x="48" y="222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31" name="Google Shape;625;p22">
              <a:extLst>
                <a:ext uri="{FF2B5EF4-FFF2-40B4-BE49-F238E27FC236}">
                  <a16:creationId xmlns:a16="http://schemas.microsoft.com/office/drawing/2014/main" id="{F18C06F1-0315-1D34-753A-71372570ACED}"/>
                </a:ext>
              </a:extLst>
            </p:cNvPr>
            <p:cNvSpPr/>
            <p:nvPr/>
          </p:nvSpPr>
          <p:spPr>
            <a:xfrm flipH="1">
              <a:off x="4173129" y="2329093"/>
              <a:ext cx="627891" cy="508328"/>
            </a:xfrm>
            <a:custGeom>
              <a:avLst/>
              <a:gdLst/>
              <a:ahLst/>
              <a:cxnLst/>
              <a:rect l="l" t="t" r="r" b="b"/>
              <a:pathLst>
                <a:path w="10314" h="5333" extrusionOk="0">
                  <a:moveTo>
                    <a:pt x="119" y="62"/>
                  </a:moveTo>
                  <a:lnTo>
                    <a:pt x="273" y="56"/>
                  </a:lnTo>
                  <a:lnTo>
                    <a:pt x="344" y="35"/>
                  </a:lnTo>
                  <a:lnTo>
                    <a:pt x="415" y="21"/>
                  </a:lnTo>
                  <a:lnTo>
                    <a:pt x="521" y="0"/>
                  </a:lnTo>
                  <a:lnTo>
                    <a:pt x="840" y="0"/>
                  </a:lnTo>
                  <a:lnTo>
                    <a:pt x="911" y="14"/>
                  </a:lnTo>
                  <a:lnTo>
                    <a:pt x="947" y="28"/>
                  </a:lnTo>
                  <a:lnTo>
                    <a:pt x="959" y="49"/>
                  </a:lnTo>
                  <a:lnTo>
                    <a:pt x="959" y="62"/>
                  </a:lnTo>
                  <a:lnTo>
                    <a:pt x="971" y="83"/>
                  </a:lnTo>
                  <a:lnTo>
                    <a:pt x="994" y="104"/>
                  </a:lnTo>
                  <a:lnTo>
                    <a:pt x="1030" y="125"/>
                  </a:lnTo>
                  <a:lnTo>
                    <a:pt x="1065" y="138"/>
                  </a:lnTo>
                  <a:lnTo>
                    <a:pt x="1101" y="138"/>
                  </a:lnTo>
                  <a:lnTo>
                    <a:pt x="1124" y="132"/>
                  </a:lnTo>
                  <a:lnTo>
                    <a:pt x="1160" y="90"/>
                  </a:lnTo>
                  <a:lnTo>
                    <a:pt x="1243" y="76"/>
                  </a:lnTo>
                  <a:lnTo>
                    <a:pt x="1314" y="152"/>
                  </a:lnTo>
                  <a:lnTo>
                    <a:pt x="1349" y="214"/>
                  </a:lnTo>
                  <a:lnTo>
                    <a:pt x="1396" y="249"/>
                  </a:lnTo>
                  <a:lnTo>
                    <a:pt x="1432" y="283"/>
                  </a:lnTo>
                  <a:lnTo>
                    <a:pt x="1538" y="339"/>
                  </a:lnTo>
                  <a:lnTo>
                    <a:pt x="1609" y="359"/>
                  </a:lnTo>
                  <a:lnTo>
                    <a:pt x="1680" y="366"/>
                  </a:lnTo>
                  <a:lnTo>
                    <a:pt x="1763" y="359"/>
                  </a:lnTo>
                  <a:lnTo>
                    <a:pt x="1976" y="290"/>
                  </a:lnTo>
                  <a:lnTo>
                    <a:pt x="2070" y="277"/>
                  </a:lnTo>
                  <a:lnTo>
                    <a:pt x="1976" y="435"/>
                  </a:lnTo>
                  <a:lnTo>
                    <a:pt x="2000" y="491"/>
                  </a:lnTo>
                  <a:lnTo>
                    <a:pt x="2011" y="518"/>
                  </a:lnTo>
                  <a:lnTo>
                    <a:pt x="2000" y="553"/>
                  </a:lnTo>
                  <a:lnTo>
                    <a:pt x="1964" y="629"/>
                  </a:lnTo>
                  <a:lnTo>
                    <a:pt x="1988" y="712"/>
                  </a:lnTo>
                  <a:lnTo>
                    <a:pt x="2047" y="884"/>
                  </a:lnTo>
                  <a:lnTo>
                    <a:pt x="2189" y="1036"/>
                  </a:lnTo>
                  <a:lnTo>
                    <a:pt x="2212" y="1071"/>
                  </a:lnTo>
                  <a:lnTo>
                    <a:pt x="2212" y="1209"/>
                  </a:lnTo>
                  <a:lnTo>
                    <a:pt x="2248" y="1237"/>
                  </a:lnTo>
                  <a:lnTo>
                    <a:pt x="2283" y="1250"/>
                  </a:lnTo>
                  <a:lnTo>
                    <a:pt x="2366" y="1271"/>
                  </a:lnTo>
                  <a:lnTo>
                    <a:pt x="2496" y="1354"/>
                  </a:lnTo>
                  <a:lnTo>
                    <a:pt x="2603" y="1368"/>
                  </a:lnTo>
                  <a:lnTo>
                    <a:pt x="2674" y="1361"/>
                  </a:lnTo>
                  <a:lnTo>
                    <a:pt x="2745" y="1243"/>
                  </a:lnTo>
                  <a:lnTo>
                    <a:pt x="2792" y="1195"/>
                  </a:lnTo>
                  <a:lnTo>
                    <a:pt x="2851" y="1147"/>
                  </a:lnTo>
                  <a:lnTo>
                    <a:pt x="2981" y="1085"/>
                  </a:lnTo>
                  <a:lnTo>
                    <a:pt x="3052" y="1043"/>
                  </a:lnTo>
                  <a:lnTo>
                    <a:pt x="3099" y="1043"/>
                  </a:lnTo>
                  <a:lnTo>
                    <a:pt x="3170" y="1064"/>
                  </a:lnTo>
                  <a:lnTo>
                    <a:pt x="3206" y="1098"/>
                  </a:lnTo>
                  <a:lnTo>
                    <a:pt x="3182" y="1140"/>
                  </a:lnTo>
                  <a:lnTo>
                    <a:pt x="3064" y="1202"/>
                  </a:lnTo>
                  <a:lnTo>
                    <a:pt x="3017" y="1223"/>
                  </a:lnTo>
                  <a:lnTo>
                    <a:pt x="2993" y="1243"/>
                  </a:lnTo>
                  <a:lnTo>
                    <a:pt x="2958" y="1278"/>
                  </a:lnTo>
                  <a:lnTo>
                    <a:pt x="2946" y="1306"/>
                  </a:lnTo>
                  <a:lnTo>
                    <a:pt x="2969" y="1395"/>
                  </a:lnTo>
                  <a:lnTo>
                    <a:pt x="2958" y="1492"/>
                  </a:lnTo>
                  <a:lnTo>
                    <a:pt x="3028" y="1616"/>
                  </a:lnTo>
                  <a:lnTo>
                    <a:pt x="2981" y="1685"/>
                  </a:lnTo>
                  <a:lnTo>
                    <a:pt x="2993" y="1727"/>
                  </a:lnTo>
                  <a:lnTo>
                    <a:pt x="2993" y="1768"/>
                  </a:lnTo>
                  <a:lnTo>
                    <a:pt x="3005" y="1789"/>
                  </a:lnTo>
                  <a:lnTo>
                    <a:pt x="3028" y="1817"/>
                  </a:lnTo>
                  <a:lnTo>
                    <a:pt x="3088" y="1844"/>
                  </a:lnTo>
                  <a:lnTo>
                    <a:pt x="3135" y="1858"/>
                  </a:lnTo>
                  <a:lnTo>
                    <a:pt x="3194" y="1879"/>
                  </a:lnTo>
                  <a:lnTo>
                    <a:pt x="3265" y="1989"/>
                  </a:lnTo>
                  <a:lnTo>
                    <a:pt x="3336" y="2017"/>
                  </a:lnTo>
                  <a:lnTo>
                    <a:pt x="3454" y="2031"/>
                  </a:lnTo>
                  <a:lnTo>
                    <a:pt x="3561" y="2058"/>
                  </a:lnTo>
                  <a:lnTo>
                    <a:pt x="3608" y="2093"/>
                  </a:lnTo>
                  <a:lnTo>
                    <a:pt x="3643" y="2134"/>
                  </a:lnTo>
                  <a:lnTo>
                    <a:pt x="3939" y="2335"/>
                  </a:lnTo>
                  <a:lnTo>
                    <a:pt x="3986" y="2445"/>
                  </a:lnTo>
                  <a:lnTo>
                    <a:pt x="4034" y="2466"/>
                  </a:lnTo>
                  <a:lnTo>
                    <a:pt x="4093" y="2466"/>
                  </a:lnTo>
                  <a:lnTo>
                    <a:pt x="4448" y="2431"/>
                  </a:lnTo>
                  <a:lnTo>
                    <a:pt x="4578" y="2397"/>
                  </a:lnTo>
                  <a:lnTo>
                    <a:pt x="4672" y="2362"/>
                  </a:lnTo>
                  <a:lnTo>
                    <a:pt x="4708" y="2355"/>
                  </a:lnTo>
                  <a:lnTo>
                    <a:pt x="4732" y="2355"/>
                  </a:lnTo>
                  <a:lnTo>
                    <a:pt x="4803" y="2376"/>
                  </a:lnTo>
                  <a:lnTo>
                    <a:pt x="4873" y="2487"/>
                  </a:lnTo>
                  <a:lnTo>
                    <a:pt x="5063" y="2659"/>
                  </a:lnTo>
                  <a:lnTo>
                    <a:pt x="5157" y="2666"/>
                  </a:lnTo>
                  <a:lnTo>
                    <a:pt x="5287" y="2639"/>
                  </a:lnTo>
                  <a:lnTo>
                    <a:pt x="5311" y="2645"/>
                  </a:lnTo>
                  <a:lnTo>
                    <a:pt x="5323" y="2652"/>
                  </a:lnTo>
                  <a:lnTo>
                    <a:pt x="5335" y="2701"/>
                  </a:lnTo>
                  <a:lnTo>
                    <a:pt x="5370" y="2756"/>
                  </a:lnTo>
                  <a:lnTo>
                    <a:pt x="5453" y="2804"/>
                  </a:lnTo>
                  <a:lnTo>
                    <a:pt x="5500" y="2880"/>
                  </a:lnTo>
                  <a:lnTo>
                    <a:pt x="5548" y="2880"/>
                  </a:lnTo>
                  <a:lnTo>
                    <a:pt x="5607" y="2866"/>
                  </a:lnTo>
                  <a:lnTo>
                    <a:pt x="5749" y="2749"/>
                  </a:lnTo>
                  <a:lnTo>
                    <a:pt x="5760" y="2673"/>
                  </a:lnTo>
                  <a:lnTo>
                    <a:pt x="5737" y="2666"/>
                  </a:lnTo>
                  <a:lnTo>
                    <a:pt x="5654" y="2632"/>
                  </a:lnTo>
                  <a:lnTo>
                    <a:pt x="5654" y="2625"/>
                  </a:lnTo>
                  <a:lnTo>
                    <a:pt x="5642" y="2583"/>
                  </a:lnTo>
                  <a:lnTo>
                    <a:pt x="5548" y="2563"/>
                  </a:lnTo>
                  <a:lnTo>
                    <a:pt x="5500" y="2507"/>
                  </a:lnTo>
                  <a:lnTo>
                    <a:pt x="5441" y="2418"/>
                  </a:lnTo>
                  <a:lnTo>
                    <a:pt x="5418" y="2369"/>
                  </a:lnTo>
                  <a:lnTo>
                    <a:pt x="5429" y="2335"/>
                  </a:lnTo>
                  <a:lnTo>
                    <a:pt x="5441" y="2307"/>
                  </a:lnTo>
                  <a:lnTo>
                    <a:pt x="5488" y="2266"/>
                  </a:lnTo>
                  <a:lnTo>
                    <a:pt x="5642" y="2176"/>
                  </a:lnTo>
                  <a:lnTo>
                    <a:pt x="5808" y="2127"/>
                  </a:lnTo>
                  <a:lnTo>
                    <a:pt x="5867" y="2093"/>
                  </a:lnTo>
                  <a:lnTo>
                    <a:pt x="5997" y="2217"/>
                  </a:lnTo>
                  <a:lnTo>
                    <a:pt x="6009" y="2238"/>
                  </a:lnTo>
                  <a:lnTo>
                    <a:pt x="6174" y="2321"/>
                  </a:lnTo>
                  <a:lnTo>
                    <a:pt x="6222" y="2362"/>
                  </a:lnTo>
                  <a:lnTo>
                    <a:pt x="6234" y="2438"/>
                  </a:lnTo>
                  <a:lnTo>
                    <a:pt x="6305" y="2507"/>
                  </a:lnTo>
                  <a:lnTo>
                    <a:pt x="6328" y="2549"/>
                  </a:lnTo>
                  <a:lnTo>
                    <a:pt x="6316" y="2583"/>
                  </a:lnTo>
                  <a:lnTo>
                    <a:pt x="6305" y="2632"/>
                  </a:lnTo>
                  <a:lnTo>
                    <a:pt x="6305" y="2680"/>
                  </a:lnTo>
                  <a:lnTo>
                    <a:pt x="6352" y="2749"/>
                  </a:lnTo>
                  <a:lnTo>
                    <a:pt x="6387" y="2860"/>
                  </a:lnTo>
                  <a:lnTo>
                    <a:pt x="6387" y="2908"/>
                  </a:lnTo>
                  <a:lnTo>
                    <a:pt x="6387" y="2936"/>
                  </a:lnTo>
                  <a:lnTo>
                    <a:pt x="6399" y="2956"/>
                  </a:lnTo>
                  <a:lnTo>
                    <a:pt x="6446" y="2970"/>
                  </a:lnTo>
                  <a:lnTo>
                    <a:pt x="6470" y="2949"/>
                  </a:lnTo>
                  <a:lnTo>
                    <a:pt x="6553" y="2915"/>
                  </a:lnTo>
                  <a:lnTo>
                    <a:pt x="6612" y="2887"/>
                  </a:lnTo>
                  <a:lnTo>
                    <a:pt x="6695" y="2873"/>
                  </a:lnTo>
                  <a:lnTo>
                    <a:pt x="6778" y="2866"/>
                  </a:lnTo>
                  <a:lnTo>
                    <a:pt x="6896" y="2880"/>
                  </a:lnTo>
                  <a:lnTo>
                    <a:pt x="7156" y="2922"/>
                  </a:lnTo>
                  <a:lnTo>
                    <a:pt x="7322" y="2984"/>
                  </a:lnTo>
                  <a:lnTo>
                    <a:pt x="7322" y="2922"/>
                  </a:lnTo>
                  <a:lnTo>
                    <a:pt x="7345" y="2908"/>
                  </a:lnTo>
                  <a:lnTo>
                    <a:pt x="7381" y="2901"/>
                  </a:lnTo>
                  <a:lnTo>
                    <a:pt x="7416" y="2894"/>
                  </a:lnTo>
                  <a:lnTo>
                    <a:pt x="7487" y="2901"/>
                  </a:lnTo>
                  <a:lnTo>
                    <a:pt x="7558" y="2915"/>
                  </a:lnTo>
                  <a:lnTo>
                    <a:pt x="7594" y="2922"/>
                  </a:lnTo>
                  <a:lnTo>
                    <a:pt x="7641" y="2929"/>
                  </a:lnTo>
                  <a:lnTo>
                    <a:pt x="7688" y="2936"/>
                  </a:lnTo>
                  <a:lnTo>
                    <a:pt x="7818" y="2887"/>
                  </a:lnTo>
                  <a:lnTo>
                    <a:pt x="7901" y="2825"/>
                  </a:lnTo>
                  <a:lnTo>
                    <a:pt x="7972" y="2749"/>
                  </a:lnTo>
                  <a:lnTo>
                    <a:pt x="8008" y="2735"/>
                  </a:lnTo>
                  <a:lnTo>
                    <a:pt x="8055" y="2728"/>
                  </a:lnTo>
                  <a:lnTo>
                    <a:pt x="8126" y="2728"/>
                  </a:lnTo>
                  <a:lnTo>
                    <a:pt x="8161" y="2659"/>
                  </a:lnTo>
                  <a:lnTo>
                    <a:pt x="8209" y="2625"/>
                  </a:lnTo>
                  <a:lnTo>
                    <a:pt x="8374" y="2597"/>
                  </a:lnTo>
                  <a:lnTo>
                    <a:pt x="8457" y="2556"/>
                  </a:lnTo>
                  <a:lnTo>
                    <a:pt x="8528" y="2583"/>
                  </a:lnTo>
                  <a:lnTo>
                    <a:pt x="8575" y="2632"/>
                  </a:lnTo>
                  <a:lnTo>
                    <a:pt x="8634" y="2659"/>
                  </a:lnTo>
                  <a:lnTo>
                    <a:pt x="8682" y="2680"/>
                  </a:lnTo>
                  <a:lnTo>
                    <a:pt x="8705" y="2680"/>
                  </a:lnTo>
                  <a:lnTo>
                    <a:pt x="8765" y="2673"/>
                  </a:lnTo>
                  <a:lnTo>
                    <a:pt x="8824" y="2597"/>
                  </a:lnTo>
                  <a:lnTo>
                    <a:pt x="8812" y="2563"/>
                  </a:lnTo>
                  <a:lnTo>
                    <a:pt x="8788" y="2514"/>
                  </a:lnTo>
                  <a:lnTo>
                    <a:pt x="8705" y="2418"/>
                  </a:lnTo>
                  <a:lnTo>
                    <a:pt x="8694" y="2376"/>
                  </a:lnTo>
                  <a:lnTo>
                    <a:pt x="8729" y="2328"/>
                  </a:lnTo>
                  <a:lnTo>
                    <a:pt x="8776" y="2286"/>
                  </a:lnTo>
                  <a:lnTo>
                    <a:pt x="8812" y="2224"/>
                  </a:lnTo>
                  <a:lnTo>
                    <a:pt x="8847" y="2190"/>
                  </a:lnTo>
                  <a:lnTo>
                    <a:pt x="8895" y="2176"/>
                  </a:lnTo>
                  <a:lnTo>
                    <a:pt x="8942" y="2176"/>
                  </a:lnTo>
                  <a:lnTo>
                    <a:pt x="9001" y="2197"/>
                  </a:lnTo>
                  <a:lnTo>
                    <a:pt x="9096" y="2238"/>
                  </a:lnTo>
                  <a:lnTo>
                    <a:pt x="9143" y="2245"/>
                  </a:lnTo>
                  <a:lnTo>
                    <a:pt x="9190" y="2245"/>
                  </a:lnTo>
                  <a:lnTo>
                    <a:pt x="9226" y="2231"/>
                  </a:lnTo>
                  <a:lnTo>
                    <a:pt x="9249" y="2224"/>
                  </a:lnTo>
                  <a:lnTo>
                    <a:pt x="9285" y="2210"/>
                  </a:lnTo>
                  <a:lnTo>
                    <a:pt x="9332" y="2197"/>
                  </a:lnTo>
                  <a:lnTo>
                    <a:pt x="9391" y="2169"/>
                  </a:lnTo>
                  <a:lnTo>
                    <a:pt x="9474" y="2121"/>
                  </a:lnTo>
                  <a:lnTo>
                    <a:pt x="9616" y="1982"/>
                  </a:lnTo>
                  <a:lnTo>
                    <a:pt x="9675" y="1879"/>
                  </a:lnTo>
                  <a:lnTo>
                    <a:pt x="9711" y="1837"/>
                  </a:lnTo>
                  <a:lnTo>
                    <a:pt x="9746" y="1768"/>
                  </a:lnTo>
                  <a:lnTo>
                    <a:pt x="9746" y="1748"/>
                  </a:lnTo>
                  <a:lnTo>
                    <a:pt x="9770" y="1699"/>
                  </a:lnTo>
                  <a:lnTo>
                    <a:pt x="9876" y="1748"/>
                  </a:lnTo>
                  <a:lnTo>
                    <a:pt x="9947" y="1796"/>
                  </a:lnTo>
                  <a:lnTo>
                    <a:pt x="10006" y="1851"/>
                  </a:lnTo>
                  <a:lnTo>
                    <a:pt x="10030" y="1948"/>
                  </a:lnTo>
                  <a:lnTo>
                    <a:pt x="10077" y="1996"/>
                  </a:lnTo>
                  <a:lnTo>
                    <a:pt x="10101" y="2031"/>
                  </a:lnTo>
                  <a:lnTo>
                    <a:pt x="10089" y="2065"/>
                  </a:lnTo>
                  <a:lnTo>
                    <a:pt x="10077" y="2086"/>
                  </a:lnTo>
                  <a:lnTo>
                    <a:pt x="10018" y="2121"/>
                  </a:lnTo>
                  <a:lnTo>
                    <a:pt x="9995" y="2155"/>
                  </a:lnTo>
                  <a:lnTo>
                    <a:pt x="9983" y="2190"/>
                  </a:lnTo>
                  <a:lnTo>
                    <a:pt x="9995" y="2279"/>
                  </a:lnTo>
                  <a:lnTo>
                    <a:pt x="9983" y="2300"/>
                  </a:lnTo>
                  <a:lnTo>
                    <a:pt x="9983" y="2314"/>
                  </a:lnTo>
                  <a:lnTo>
                    <a:pt x="9983" y="2328"/>
                  </a:lnTo>
                  <a:lnTo>
                    <a:pt x="9995" y="2348"/>
                  </a:lnTo>
                  <a:lnTo>
                    <a:pt x="10006" y="2355"/>
                  </a:lnTo>
                  <a:lnTo>
                    <a:pt x="10077" y="2376"/>
                  </a:lnTo>
                  <a:lnTo>
                    <a:pt x="10101" y="2383"/>
                  </a:lnTo>
                  <a:lnTo>
                    <a:pt x="10101" y="2424"/>
                  </a:lnTo>
                  <a:lnTo>
                    <a:pt x="10042" y="2514"/>
                  </a:lnTo>
                  <a:lnTo>
                    <a:pt x="10054" y="2535"/>
                  </a:lnTo>
                  <a:lnTo>
                    <a:pt x="10101" y="2549"/>
                  </a:lnTo>
                  <a:lnTo>
                    <a:pt x="10160" y="2576"/>
                  </a:lnTo>
                  <a:lnTo>
                    <a:pt x="10207" y="2611"/>
                  </a:lnTo>
                  <a:lnTo>
                    <a:pt x="10231" y="2645"/>
                  </a:lnTo>
                  <a:lnTo>
                    <a:pt x="10267" y="2784"/>
                  </a:lnTo>
                  <a:lnTo>
                    <a:pt x="10314" y="2846"/>
                  </a:lnTo>
                  <a:lnTo>
                    <a:pt x="10302" y="2860"/>
                  </a:lnTo>
                  <a:lnTo>
                    <a:pt x="10267" y="2873"/>
                  </a:lnTo>
                  <a:lnTo>
                    <a:pt x="10255" y="2887"/>
                  </a:lnTo>
                  <a:lnTo>
                    <a:pt x="10196" y="2873"/>
                  </a:lnTo>
                  <a:lnTo>
                    <a:pt x="9983" y="2853"/>
                  </a:lnTo>
                  <a:lnTo>
                    <a:pt x="9900" y="2825"/>
                  </a:lnTo>
                  <a:lnTo>
                    <a:pt x="9853" y="2804"/>
                  </a:lnTo>
                  <a:lnTo>
                    <a:pt x="9829" y="2804"/>
                  </a:lnTo>
                  <a:lnTo>
                    <a:pt x="9758" y="2811"/>
                  </a:lnTo>
                  <a:lnTo>
                    <a:pt x="9699" y="2825"/>
                  </a:lnTo>
                  <a:lnTo>
                    <a:pt x="9652" y="2832"/>
                  </a:lnTo>
                  <a:lnTo>
                    <a:pt x="9474" y="2853"/>
                  </a:lnTo>
                  <a:lnTo>
                    <a:pt x="9380" y="2839"/>
                  </a:lnTo>
                  <a:lnTo>
                    <a:pt x="9344" y="2825"/>
                  </a:lnTo>
                  <a:lnTo>
                    <a:pt x="9285" y="2804"/>
                  </a:lnTo>
                  <a:lnTo>
                    <a:pt x="9167" y="2742"/>
                  </a:lnTo>
                  <a:lnTo>
                    <a:pt x="9108" y="2721"/>
                  </a:lnTo>
                  <a:lnTo>
                    <a:pt x="9084" y="2721"/>
                  </a:lnTo>
                  <a:lnTo>
                    <a:pt x="9060" y="2742"/>
                  </a:lnTo>
                  <a:lnTo>
                    <a:pt x="9048" y="2756"/>
                  </a:lnTo>
                  <a:lnTo>
                    <a:pt x="9037" y="2763"/>
                  </a:lnTo>
                  <a:lnTo>
                    <a:pt x="9037" y="2777"/>
                  </a:lnTo>
                  <a:lnTo>
                    <a:pt x="9025" y="2784"/>
                  </a:lnTo>
                  <a:lnTo>
                    <a:pt x="9001" y="2790"/>
                  </a:lnTo>
                  <a:lnTo>
                    <a:pt x="8989" y="2790"/>
                  </a:lnTo>
                  <a:lnTo>
                    <a:pt x="8977" y="2797"/>
                  </a:lnTo>
                  <a:lnTo>
                    <a:pt x="8977" y="2804"/>
                  </a:lnTo>
                  <a:lnTo>
                    <a:pt x="8977" y="2818"/>
                  </a:lnTo>
                  <a:lnTo>
                    <a:pt x="8977" y="2839"/>
                  </a:lnTo>
                  <a:lnTo>
                    <a:pt x="8977" y="2860"/>
                  </a:lnTo>
                  <a:lnTo>
                    <a:pt x="8942" y="2887"/>
                  </a:lnTo>
                  <a:lnTo>
                    <a:pt x="8942" y="2901"/>
                  </a:lnTo>
                  <a:lnTo>
                    <a:pt x="8942" y="2929"/>
                  </a:lnTo>
                  <a:lnTo>
                    <a:pt x="8942" y="2970"/>
                  </a:lnTo>
                  <a:lnTo>
                    <a:pt x="8918" y="3005"/>
                  </a:lnTo>
                  <a:lnTo>
                    <a:pt x="8895" y="3025"/>
                  </a:lnTo>
                  <a:lnTo>
                    <a:pt x="8883" y="3046"/>
                  </a:lnTo>
                  <a:lnTo>
                    <a:pt x="8895" y="3074"/>
                  </a:lnTo>
                  <a:lnTo>
                    <a:pt x="8930" y="3101"/>
                  </a:lnTo>
                  <a:lnTo>
                    <a:pt x="8977" y="3150"/>
                  </a:lnTo>
                  <a:lnTo>
                    <a:pt x="8989" y="3177"/>
                  </a:lnTo>
                  <a:lnTo>
                    <a:pt x="8977" y="3198"/>
                  </a:lnTo>
                  <a:lnTo>
                    <a:pt x="8930" y="3260"/>
                  </a:lnTo>
                  <a:lnTo>
                    <a:pt x="8765" y="3357"/>
                  </a:lnTo>
                  <a:lnTo>
                    <a:pt x="8741" y="3398"/>
                  </a:lnTo>
                  <a:lnTo>
                    <a:pt x="8741" y="3419"/>
                  </a:lnTo>
                  <a:lnTo>
                    <a:pt x="8741" y="3453"/>
                  </a:lnTo>
                  <a:lnTo>
                    <a:pt x="8741" y="3474"/>
                  </a:lnTo>
                  <a:lnTo>
                    <a:pt x="8717" y="3488"/>
                  </a:lnTo>
                  <a:lnTo>
                    <a:pt x="8670" y="3488"/>
                  </a:lnTo>
                  <a:lnTo>
                    <a:pt x="8587" y="3488"/>
                  </a:lnTo>
                  <a:lnTo>
                    <a:pt x="8457" y="3529"/>
                  </a:lnTo>
                  <a:lnTo>
                    <a:pt x="8386" y="3550"/>
                  </a:lnTo>
                  <a:lnTo>
                    <a:pt x="8351" y="3557"/>
                  </a:lnTo>
                  <a:lnTo>
                    <a:pt x="8161" y="3557"/>
                  </a:lnTo>
                  <a:lnTo>
                    <a:pt x="8161" y="3599"/>
                  </a:lnTo>
                  <a:lnTo>
                    <a:pt x="8126" y="3633"/>
                  </a:lnTo>
                  <a:lnTo>
                    <a:pt x="8079" y="3654"/>
                  </a:lnTo>
                  <a:lnTo>
                    <a:pt x="8019" y="3674"/>
                  </a:lnTo>
                  <a:lnTo>
                    <a:pt x="7960" y="3681"/>
                  </a:lnTo>
                  <a:lnTo>
                    <a:pt x="7783" y="3737"/>
                  </a:lnTo>
                  <a:lnTo>
                    <a:pt x="7535" y="3605"/>
                  </a:lnTo>
                  <a:lnTo>
                    <a:pt x="7428" y="3585"/>
                  </a:lnTo>
                  <a:lnTo>
                    <a:pt x="7404" y="3536"/>
                  </a:lnTo>
                  <a:lnTo>
                    <a:pt x="7404" y="3495"/>
                  </a:lnTo>
                  <a:lnTo>
                    <a:pt x="7192" y="3371"/>
                  </a:lnTo>
                  <a:lnTo>
                    <a:pt x="7109" y="3322"/>
                  </a:lnTo>
                  <a:lnTo>
                    <a:pt x="7073" y="3315"/>
                  </a:lnTo>
                  <a:lnTo>
                    <a:pt x="7038" y="3308"/>
                  </a:lnTo>
                  <a:lnTo>
                    <a:pt x="7014" y="3308"/>
                  </a:lnTo>
                  <a:lnTo>
                    <a:pt x="6990" y="3322"/>
                  </a:lnTo>
                  <a:lnTo>
                    <a:pt x="6990" y="3440"/>
                  </a:lnTo>
                  <a:lnTo>
                    <a:pt x="6789" y="3495"/>
                  </a:lnTo>
                  <a:lnTo>
                    <a:pt x="6707" y="3481"/>
                  </a:lnTo>
                  <a:lnTo>
                    <a:pt x="6624" y="3529"/>
                  </a:lnTo>
                  <a:lnTo>
                    <a:pt x="6565" y="3543"/>
                  </a:lnTo>
                  <a:lnTo>
                    <a:pt x="6517" y="3543"/>
                  </a:lnTo>
                  <a:lnTo>
                    <a:pt x="6482" y="3536"/>
                  </a:lnTo>
                  <a:lnTo>
                    <a:pt x="6458" y="3543"/>
                  </a:lnTo>
                  <a:lnTo>
                    <a:pt x="6458" y="3564"/>
                  </a:lnTo>
                  <a:lnTo>
                    <a:pt x="6411" y="3612"/>
                  </a:lnTo>
                  <a:lnTo>
                    <a:pt x="6257" y="3695"/>
                  </a:lnTo>
                  <a:lnTo>
                    <a:pt x="6222" y="3709"/>
                  </a:lnTo>
                  <a:lnTo>
                    <a:pt x="6222" y="3709"/>
                  </a:lnTo>
                  <a:lnTo>
                    <a:pt x="6222" y="3730"/>
                  </a:lnTo>
                  <a:lnTo>
                    <a:pt x="6186" y="3750"/>
                  </a:lnTo>
                  <a:lnTo>
                    <a:pt x="6210" y="3778"/>
                  </a:lnTo>
                  <a:lnTo>
                    <a:pt x="6234" y="3813"/>
                  </a:lnTo>
                  <a:lnTo>
                    <a:pt x="6234" y="3833"/>
                  </a:lnTo>
                  <a:lnTo>
                    <a:pt x="6222" y="3868"/>
                  </a:lnTo>
                  <a:lnTo>
                    <a:pt x="6198" y="3895"/>
                  </a:lnTo>
                  <a:lnTo>
                    <a:pt x="6103" y="3937"/>
                  </a:lnTo>
                  <a:lnTo>
                    <a:pt x="6033" y="3971"/>
                  </a:lnTo>
                  <a:lnTo>
                    <a:pt x="6021" y="3985"/>
                  </a:lnTo>
                  <a:lnTo>
                    <a:pt x="5962" y="4041"/>
                  </a:lnTo>
                  <a:lnTo>
                    <a:pt x="5973" y="4103"/>
                  </a:lnTo>
                  <a:lnTo>
                    <a:pt x="5938" y="4165"/>
                  </a:lnTo>
                  <a:lnTo>
                    <a:pt x="5843" y="4255"/>
                  </a:lnTo>
                  <a:lnTo>
                    <a:pt x="5831" y="4282"/>
                  </a:lnTo>
                  <a:lnTo>
                    <a:pt x="5855" y="4317"/>
                  </a:lnTo>
                  <a:lnTo>
                    <a:pt x="5843" y="4365"/>
                  </a:lnTo>
                  <a:lnTo>
                    <a:pt x="5784" y="4427"/>
                  </a:lnTo>
                  <a:lnTo>
                    <a:pt x="5796" y="4455"/>
                  </a:lnTo>
                  <a:lnTo>
                    <a:pt x="5938" y="4524"/>
                  </a:lnTo>
                  <a:lnTo>
                    <a:pt x="5926" y="4593"/>
                  </a:lnTo>
                  <a:lnTo>
                    <a:pt x="6044" y="4724"/>
                  </a:lnTo>
                  <a:lnTo>
                    <a:pt x="6044" y="4759"/>
                  </a:lnTo>
                  <a:lnTo>
                    <a:pt x="5962" y="4828"/>
                  </a:lnTo>
                  <a:lnTo>
                    <a:pt x="5654" y="4828"/>
                  </a:lnTo>
                  <a:lnTo>
                    <a:pt x="5536" y="4849"/>
                  </a:lnTo>
                  <a:lnTo>
                    <a:pt x="5500" y="4862"/>
                  </a:lnTo>
                  <a:lnTo>
                    <a:pt x="5441" y="4918"/>
                  </a:lnTo>
                  <a:lnTo>
                    <a:pt x="5394" y="4952"/>
                  </a:lnTo>
                  <a:lnTo>
                    <a:pt x="5358" y="4980"/>
                  </a:lnTo>
                  <a:lnTo>
                    <a:pt x="5382" y="5014"/>
                  </a:lnTo>
                  <a:lnTo>
                    <a:pt x="5370" y="5028"/>
                  </a:lnTo>
                  <a:lnTo>
                    <a:pt x="5216" y="5063"/>
                  </a:lnTo>
                  <a:lnTo>
                    <a:pt x="5145" y="5139"/>
                  </a:lnTo>
                  <a:lnTo>
                    <a:pt x="5122" y="5159"/>
                  </a:lnTo>
                  <a:lnTo>
                    <a:pt x="5098" y="5180"/>
                  </a:lnTo>
                  <a:lnTo>
                    <a:pt x="5051" y="5187"/>
                  </a:lnTo>
                  <a:lnTo>
                    <a:pt x="4980" y="5173"/>
                  </a:lnTo>
                  <a:lnTo>
                    <a:pt x="4944" y="5173"/>
                  </a:lnTo>
                  <a:lnTo>
                    <a:pt x="4909" y="5173"/>
                  </a:lnTo>
                  <a:lnTo>
                    <a:pt x="4873" y="5180"/>
                  </a:lnTo>
                  <a:lnTo>
                    <a:pt x="4838" y="5194"/>
                  </a:lnTo>
                  <a:lnTo>
                    <a:pt x="4826" y="5256"/>
                  </a:lnTo>
                  <a:lnTo>
                    <a:pt x="4803" y="5297"/>
                  </a:lnTo>
                  <a:lnTo>
                    <a:pt x="4708" y="5297"/>
                  </a:lnTo>
                  <a:lnTo>
                    <a:pt x="4554" y="5332"/>
                  </a:lnTo>
                  <a:lnTo>
                    <a:pt x="4400" y="5325"/>
                  </a:lnTo>
                  <a:lnTo>
                    <a:pt x="4353" y="5311"/>
                  </a:lnTo>
                  <a:lnTo>
                    <a:pt x="4318" y="5297"/>
                  </a:lnTo>
                  <a:lnTo>
                    <a:pt x="4306" y="5277"/>
                  </a:lnTo>
                  <a:lnTo>
                    <a:pt x="4258" y="5228"/>
                  </a:lnTo>
                  <a:lnTo>
                    <a:pt x="4247" y="5222"/>
                  </a:lnTo>
                  <a:lnTo>
                    <a:pt x="4247" y="5208"/>
                  </a:lnTo>
                  <a:lnTo>
                    <a:pt x="4258" y="5194"/>
                  </a:lnTo>
                  <a:lnTo>
                    <a:pt x="4247" y="5180"/>
                  </a:lnTo>
                  <a:lnTo>
                    <a:pt x="4223" y="5173"/>
                  </a:lnTo>
                  <a:lnTo>
                    <a:pt x="4164" y="5166"/>
                  </a:lnTo>
                  <a:lnTo>
                    <a:pt x="4152" y="5132"/>
                  </a:lnTo>
                  <a:lnTo>
                    <a:pt x="4223" y="5001"/>
                  </a:lnTo>
                  <a:lnTo>
                    <a:pt x="4223" y="4959"/>
                  </a:lnTo>
                  <a:lnTo>
                    <a:pt x="4152" y="4855"/>
                  </a:lnTo>
                  <a:lnTo>
                    <a:pt x="4140" y="4752"/>
                  </a:lnTo>
                  <a:lnTo>
                    <a:pt x="4081" y="4607"/>
                  </a:lnTo>
                  <a:lnTo>
                    <a:pt x="4057" y="4593"/>
                  </a:lnTo>
                  <a:lnTo>
                    <a:pt x="4010" y="4586"/>
                  </a:lnTo>
                  <a:lnTo>
                    <a:pt x="3868" y="4621"/>
                  </a:lnTo>
                  <a:lnTo>
                    <a:pt x="3774" y="4565"/>
                  </a:lnTo>
                  <a:lnTo>
                    <a:pt x="3714" y="4531"/>
                  </a:lnTo>
                  <a:lnTo>
                    <a:pt x="3691" y="4503"/>
                  </a:lnTo>
                  <a:lnTo>
                    <a:pt x="3667" y="4455"/>
                  </a:lnTo>
                  <a:lnTo>
                    <a:pt x="3608" y="4393"/>
                  </a:lnTo>
                  <a:lnTo>
                    <a:pt x="3632" y="4358"/>
                  </a:lnTo>
                  <a:lnTo>
                    <a:pt x="3726" y="4317"/>
                  </a:lnTo>
                  <a:lnTo>
                    <a:pt x="3774" y="4282"/>
                  </a:lnTo>
                  <a:lnTo>
                    <a:pt x="3785" y="4248"/>
                  </a:lnTo>
                  <a:lnTo>
                    <a:pt x="3785" y="4213"/>
                  </a:lnTo>
                  <a:lnTo>
                    <a:pt x="3762" y="4165"/>
                  </a:lnTo>
                  <a:lnTo>
                    <a:pt x="3750" y="4144"/>
                  </a:lnTo>
                  <a:lnTo>
                    <a:pt x="3738" y="4130"/>
                  </a:lnTo>
                  <a:lnTo>
                    <a:pt x="3714" y="4117"/>
                  </a:lnTo>
                  <a:lnTo>
                    <a:pt x="3726" y="4034"/>
                  </a:lnTo>
                  <a:lnTo>
                    <a:pt x="3703" y="4020"/>
                  </a:lnTo>
                  <a:lnTo>
                    <a:pt x="3490" y="3840"/>
                  </a:lnTo>
                  <a:lnTo>
                    <a:pt x="3419" y="3799"/>
                  </a:lnTo>
                  <a:lnTo>
                    <a:pt x="3360" y="3771"/>
                  </a:lnTo>
                  <a:lnTo>
                    <a:pt x="3324" y="3757"/>
                  </a:lnTo>
                  <a:lnTo>
                    <a:pt x="3230" y="3716"/>
                  </a:lnTo>
                  <a:lnTo>
                    <a:pt x="3159" y="3737"/>
                  </a:lnTo>
                  <a:lnTo>
                    <a:pt x="3123" y="3757"/>
                  </a:lnTo>
                  <a:lnTo>
                    <a:pt x="3028" y="3833"/>
                  </a:lnTo>
                  <a:lnTo>
                    <a:pt x="2958" y="3868"/>
                  </a:lnTo>
                  <a:lnTo>
                    <a:pt x="2851" y="3951"/>
                  </a:lnTo>
                  <a:lnTo>
                    <a:pt x="2780" y="3951"/>
                  </a:lnTo>
                  <a:lnTo>
                    <a:pt x="2555" y="3833"/>
                  </a:lnTo>
                  <a:lnTo>
                    <a:pt x="2402" y="3785"/>
                  </a:lnTo>
                  <a:lnTo>
                    <a:pt x="2343" y="3737"/>
                  </a:lnTo>
                  <a:lnTo>
                    <a:pt x="2260" y="3654"/>
                  </a:lnTo>
                  <a:lnTo>
                    <a:pt x="1846" y="3384"/>
                  </a:lnTo>
                  <a:lnTo>
                    <a:pt x="1751" y="3329"/>
                  </a:lnTo>
                  <a:lnTo>
                    <a:pt x="1704" y="3315"/>
                  </a:lnTo>
                  <a:lnTo>
                    <a:pt x="1668" y="3308"/>
                  </a:lnTo>
                  <a:lnTo>
                    <a:pt x="1645" y="3322"/>
                  </a:lnTo>
                  <a:lnTo>
                    <a:pt x="1621" y="3343"/>
                  </a:lnTo>
                  <a:lnTo>
                    <a:pt x="1586" y="3378"/>
                  </a:lnTo>
                  <a:lnTo>
                    <a:pt x="1562" y="3391"/>
                  </a:lnTo>
                  <a:lnTo>
                    <a:pt x="1479" y="3433"/>
                  </a:lnTo>
                  <a:lnTo>
                    <a:pt x="1420" y="3453"/>
                  </a:lnTo>
                  <a:lnTo>
                    <a:pt x="1396" y="3453"/>
                  </a:lnTo>
                  <a:lnTo>
                    <a:pt x="1361" y="3440"/>
                  </a:lnTo>
                  <a:lnTo>
                    <a:pt x="1314" y="3288"/>
                  </a:lnTo>
                  <a:lnTo>
                    <a:pt x="1302" y="3267"/>
                  </a:lnTo>
                  <a:lnTo>
                    <a:pt x="1278" y="3239"/>
                  </a:lnTo>
                  <a:lnTo>
                    <a:pt x="1231" y="3219"/>
                  </a:lnTo>
                  <a:lnTo>
                    <a:pt x="1207" y="3191"/>
                  </a:lnTo>
                  <a:lnTo>
                    <a:pt x="1195" y="3163"/>
                  </a:lnTo>
                  <a:lnTo>
                    <a:pt x="1183" y="3122"/>
                  </a:lnTo>
                  <a:lnTo>
                    <a:pt x="1160" y="3094"/>
                  </a:lnTo>
                  <a:lnTo>
                    <a:pt x="1136" y="3081"/>
                  </a:lnTo>
                  <a:lnTo>
                    <a:pt x="1113" y="3074"/>
                  </a:lnTo>
                  <a:lnTo>
                    <a:pt x="1053" y="3046"/>
                  </a:lnTo>
                  <a:lnTo>
                    <a:pt x="1136" y="2998"/>
                  </a:lnTo>
                  <a:lnTo>
                    <a:pt x="1231" y="2929"/>
                  </a:lnTo>
                  <a:lnTo>
                    <a:pt x="1302" y="2894"/>
                  </a:lnTo>
                  <a:lnTo>
                    <a:pt x="1337" y="2839"/>
                  </a:lnTo>
                  <a:lnTo>
                    <a:pt x="1491" y="2777"/>
                  </a:lnTo>
                  <a:lnTo>
                    <a:pt x="1858" y="2659"/>
                  </a:lnTo>
                  <a:lnTo>
                    <a:pt x="1858" y="2618"/>
                  </a:lnTo>
                  <a:lnTo>
                    <a:pt x="1834" y="2597"/>
                  </a:lnTo>
                  <a:lnTo>
                    <a:pt x="1787" y="2583"/>
                  </a:lnTo>
                  <a:lnTo>
                    <a:pt x="1728" y="2569"/>
                  </a:lnTo>
                  <a:lnTo>
                    <a:pt x="1645" y="2556"/>
                  </a:lnTo>
                  <a:lnTo>
                    <a:pt x="1633" y="2535"/>
                  </a:lnTo>
                  <a:lnTo>
                    <a:pt x="1550" y="2376"/>
                  </a:lnTo>
                  <a:lnTo>
                    <a:pt x="1515" y="2259"/>
                  </a:lnTo>
                  <a:lnTo>
                    <a:pt x="1455" y="2203"/>
                  </a:lnTo>
                  <a:lnTo>
                    <a:pt x="1444" y="2155"/>
                  </a:lnTo>
                  <a:lnTo>
                    <a:pt x="1562" y="2086"/>
                  </a:lnTo>
                  <a:lnTo>
                    <a:pt x="1586" y="2058"/>
                  </a:lnTo>
                  <a:lnTo>
                    <a:pt x="1597" y="2031"/>
                  </a:lnTo>
                  <a:lnTo>
                    <a:pt x="1621" y="2003"/>
                  </a:lnTo>
                  <a:lnTo>
                    <a:pt x="1645" y="1948"/>
                  </a:lnTo>
                  <a:lnTo>
                    <a:pt x="1668" y="1934"/>
                  </a:lnTo>
                  <a:lnTo>
                    <a:pt x="1728" y="1913"/>
                  </a:lnTo>
                  <a:lnTo>
                    <a:pt x="1739" y="1900"/>
                  </a:lnTo>
                  <a:lnTo>
                    <a:pt x="1728" y="1879"/>
                  </a:lnTo>
                  <a:lnTo>
                    <a:pt x="1657" y="1734"/>
                  </a:lnTo>
                  <a:lnTo>
                    <a:pt x="1503" y="1582"/>
                  </a:lnTo>
                  <a:lnTo>
                    <a:pt x="1373" y="1547"/>
                  </a:lnTo>
                  <a:lnTo>
                    <a:pt x="1278" y="1492"/>
                  </a:lnTo>
                  <a:lnTo>
                    <a:pt x="1243" y="1437"/>
                  </a:lnTo>
                  <a:lnTo>
                    <a:pt x="1243" y="1409"/>
                  </a:lnTo>
                  <a:lnTo>
                    <a:pt x="1219" y="1388"/>
                  </a:lnTo>
                  <a:lnTo>
                    <a:pt x="1183" y="1361"/>
                  </a:lnTo>
                  <a:lnTo>
                    <a:pt x="1160" y="1354"/>
                  </a:lnTo>
                  <a:lnTo>
                    <a:pt x="1136" y="1347"/>
                  </a:lnTo>
                  <a:lnTo>
                    <a:pt x="1113" y="1354"/>
                  </a:lnTo>
                  <a:lnTo>
                    <a:pt x="1101" y="1361"/>
                  </a:lnTo>
                  <a:lnTo>
                    <a:pt x="1077" y="1375"/>
                  </a:lnTo>
                  <a:lnTo>
                    <a:pt x="1042" y="1375"/>
                  </a:lnTo>
                  <a:lnTo>
                    <a:pt x="1018" y="1368"/>
                  </a:lnTo>
                  <a:lnTo>
                    <a:pt x="971" y="1340"/>
                  </a:lnTo>
                  <a:lnTo>
                    <a:pt x="947" y="1313"/>
                  </a:lnTo>
                  <a:lnTo>
                    <a:pt x="911" y="1299"/>
                  </a:lnTo>
                  <a:lnTo>
                    <a:pt x="864" y="1285"/>
                  </a:lnTo>
                  <a:lnTo>
                    <a:pt x="805" y="1285"/>
                  </a:lnTo>
                  <a:lnTo>
                    <a:pt x="746" y="1271"/>
                  </a:lnTo>
                  <a:lnTo>
                    <a:pt x="699" y="1237"/>
                  </a:lnTo>
                  <a:lnTo>
                    <a:pt x="663" y="1202"/>
                  </a:lnTo>
                  <a:lnTo>
                    <a:pt x="628" y="1126"/>
                  </a:lnTo>
                  <a:lnTo>
                    <a:pt x="533" y="698"/>
                  </a:lnTo>
                  <a:lnTo>
                    <a:pt x="509" y="656"/>
                  </a:lnTo>
                  <a:lnTo>
                    <a:pt x="415" y="636"/>
                  </a:lnTo>
                  <a:lnTo>
                    <a:pt x="344" y="580"/>
                  </a:lnTo>
                  <a:lnTo>
                    <a:pt x="296" y="484"/>
                  </a:lnTo>
                  <a:lnTo>
                    <a:pt x="225" y="401"/>
                  </a:lnTo>
                  <a:lnTo>
                    <a:pt x="84" y="187"/>
                  </a:lnTo>
                  <a:lnTo>
                    <a:pt x="36" y="138"/>
                  </a:lnTo>
                  <a:lnTo>
                    <a:pt x="13" y="83"/>
                  </a:lnTo>
                  <a:lnTo>
                    <a:pt x="1" y="76"/>
                  </a:lnTo>
                  <a:lnTo>
                    <a:pt x="119" y="62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33" name="Google Shape;626;p22">
              <a:extLst>
                <a:ext uri="{FF2B5EF4-FFF2-40B4-BE49-F238E27FC236}">
                  <a16:creationId xmlns:a16="http://schemas.microsoft.com/office/drawing/2014/main" id="{FCE6A3B5-8D75-2858-5D69-9388C7A56A9A}"/>
                </a:ext>
              </a:extLst>
            </p:cNvPr>
            <p:cNvSpPr/>
            <p:nvPr/>
          </p:nvSpPr>
          <p:spPr>
            <a:xfrm flipH="1">
              <a:off x="3930460" y="1516700"/>
              <a:ext cx="453659" cy="821637"/>
            </a:xfrm>
            <a:custGeom>
              <a:avLst/>
              <a:gdLst/>
              <a:ahLst/>
              <a:cxnLst/>
              <a:rect l="l" t="t" r="r" b="b"/>
              <a:pathLst>
                <a:path w="7452" h="8620" extrusionOk="0">
                  <a:moveTo>
                    <a:pt x="7014" y="1120"/>
                  </a:moveTo>
                  <a:lnTo>
                    <a:pt x="6978" y="1120"/>
                  </a:lnTo>
                  <a:lnTo>
                    <a:pt x="6967" y="1106"/>
                  </a:lnTo>
                  <a:lnTo>
                    <a:pt x="6955" y="1078"/>
                  </a:lnTo>
                  <a:lnTo>
                    <a:pt x="6931" y="1064"/>
                  </a:lnTo>
                  <a:lnTo>
                    <a:pt x="6884" y="1071"/>
                  </a:lnTo>
                  <a:lnTo>
                    <a:pt x="6848" y="1071"/>
                  </a:lnTo>
                  <a:lnTo>
                    <a:pt x="6801" y="1051"/>
                  </a:lnTo>
                  <a:lnTo>
                    <a:pt x="6813" y="1023"/>
                  </a:lnTo>
                  <a:lnTo>
                    <a:pt x="6884" y="1009"/>
                  </a:lnTo>
                  <a:lnTo>
                    <a:pt x="6931" y="995"/>
                  </a:lnTo>
                  <a:lnTo>
                    <a:pt x="6955" y="989"/>
                  </a:lnTo>
                  <a:lnTo>
                    <a:pt x="7002" y="1009"/>
                  </a:lnTo>
                  <a:lnTo>
                    <a:pt x="7026" y="1023"/>
                  </a:lnTo>
                  <a:lnTo>
                    <a:pt x="7038" y="1058"/>
                  </a:lnTo>
                  <a:lnTo>
                    <a:pt x="7026" y="1092"/>
                  </a:lnTo>
                  <a:lnTo>
                    <a:pt x="7014" y="1120"/>
                  </a:lnTo>
                  <a:close/>
                  <a:moveTo>
                    <a:pt x="36" y="5574"/>
                  </a:moveTo>
                  <a:lnTo>
                    <a:pt x="48" y="5554"/>
                  </a:lnTo>
                  <a:lnTo>
                    <a:pt x="12" y="5519"/>
                  </a:lnTo>
                  <a:lnTo>
                    <a:pt x="1" y="5485"/>
                  </a:lnTo>
                  <a:lnTo>
                    <a:pt x="24" y="5326"/>
                  </a:lnTo>
                  <a:lnTo>
                    <a:pt x="60" y="5270"/>
                  </a:lnTo>
                  <a:lnTo>
                    <a:pt x="142" y="5181"/>
                  </a:lnTo>
                  <a:lnTo>
                    <a:pt x="154" y="5132"/>
                  </a:lnTo>
                  <a:lnTo>
                    <a:pt x="154" y="5056"/>
                  </a:lnTo>
                  <a:lnTo>
                    <a:pt x="178" y="5029"/>
                  </a:lnTo>
                  <a:lnTo>
                    <a:pt x="237" y="4980"/>
                  </a:lnTo>
                  <a:lnTo>
                    <a:pt x="261" y="4953"/>
                  </a:lnTo>
                  <a:lnTo>
                    <a:pt x="284" y="4911"/>
                  </a:lnTo>
                  <a:lnTo>
                    <a:pt x="296" y="4759"/>
                  </a:lnTo>
                  <a:lnTo>
                    <a:pt x="273" y="4718"/>
                  </a:lnTo>
                  <a:lnTo>
                    <a:pt x="202" y="4635"/>
                  </a:lnTo>
                  <a:lnTo>
                    <a:pt x="190" y="4580"/>
                  </a:lnTo>
                  <a:lnTo>
                    <a:pt x="202" y="4518"/>
                  </a:lnTo>
                  <a:lnTo>
                    <a:pt x="249" y="4476"/>
                  </a:lnTo>
                  <a:lnTo>
                    <a:pt x="379" y="4407"/>
                  </a:lnTo>
                  <a:lnTo>
                    <a:pt x="438" y="4359"/>
                  </a:lnTo>
                  <a:lnTo>
                    <a:pt x="485" y="4297"/>
                  </a:lnTo>
                  <a:lnTo>
                    <a:pt x="497" y="4234"/>
                  </a:lnTo>
                  <a:lnTo>
                    <a:pt x="450" y="4165"/>
                  </a:lnTo>
                  <a:lnTo>
                    <a:pt x="556" y="4138"/>
                  </a:lnTo>
                  <a:lnTo>
                    <a:pt x="876" y="4131"/>
                  </a:lnTo>
                  <a:lnTo>
                    <a:pt x="994" y="4089"/>
                  </a:lnTo>
                  <a:lnTo>
                    <a:pt x="982" y="4055"/>
                  </a:lnTo>
                  <a:lnTo>
                    <a:pt x="1006" y="4027"/>
                  </a:lnTo>
                  <a:lnTo>
                    <a:pt x="1065" y="4007"/>
                  </a:lnTo>
                  <a:lnTo>
                    <a:pt x="1100" y="3979"/>
                  </a:lnTo>
                  <a:lnTo>
                    <a:pt x="1171" y="4034"/>
                  </a:lnTo>
                  <a:lnTo>
                    <a:pt x="1290" y="4041"/>
                  </a:lnTo>
                  <a:lnTo>
                    <a:pt x="1420" y="4020"/>
                  </a:lnTo>
                  <a:lnTo>
                    <a:pt x="1526" y="3993"/>
                  </a:lnTo>
                  <a:lnTo>
                    <a:pt x="1479" y="3972"/>
                  </a:lnTo>
                  <a:lnTo>
                    <a:pt x="1526" y="3944"/>
                  </a:lnTo>
                  <a:lnTo>
                    <a:pt x="1692" y="3896"/>
                  </a:lnTo>
                  <a:lnTo>
                    <a:pt x="1751" y="3848"/>
                  </a:lnTo>
                  <a:lnTo>
                    <a:pt x="1846" y="3758"/>
                  </a:lnTo>
                  <a:lnTo>
                    <a:pt x="1917" y="3730"/>
                  </a:lnTo>
                  <a:lnTo>
                    <a:pt x="2058" y="3730"/>
                  </a:lnTo>
                  <a:lnTo>
                    <a:pt x="2094" y="3710"/>
                  </a:lnTo>
                  <a:lnTo>
                    <a:pt x="2094" y="3647"/>
                  </a:lnTo>
                  <a:lnTo>
                    <a:pt x="2129" y="3620"/>
                  </a:lnTo>
                  <a:lnTo>
                    <a:pt x="2200" y="3599"/>
                  </a:lnTo>
                  <a:lnTo>
                    <a:pt x="2283" y="3585"/>
                  </a:lnTo>
                  <a:lnTo>
                    <a:pt x="2354" y="3578"/>
                  </a:lnTo>
                  <a:lnTo>
                    <a:pt x="2401" y="3585"/>
                  </a:lnTo>
                  <a:lnTo>
                    <a:pt x="2437" y="3599"/>
                  </a:lnTo>
                  <a:lnTo>
                    <a:pt x="2472" y="3606"/>
                  </a:lnTo>
                  <a:lnTo>
                    <a:pt x="2520" y="3592"/>
                  </a:lnTo>
                  <a:lnTo>
                    <a:pt x="2543" y="3571"/>
                  </a:lnTo>
                  <a:lnTo>
                    <a:pt x="2567" y="3516"/>
                  </a:lnTo>
                  <a:lnTo>
                    <a:pt x="2579" y="3502"/>
                  </a:lnTo>
                  <a:lnTo>
                    <a:pt x="2709" y="3496"/>
                  </a:lnTo>
                  <a:lnTo>
                    <a:pt x="2768" y="3496"/>
                  </a:lnTo>
                  <a:lnTo>
                    <a:pt x="2827" y="3516"/>
                  </a:lnTo>
                  <a:lnTo>
                    <a:pt x="2851" y="3530"/>
                  </a:lnTo>
                  <a:lnTo>
                    <a:pt x="2875" y="3551"/>
                  </a:lnTo>
                  <a:lnTo>
                    <a:pt x="2898" y="3558"/>
                  </a:lnTo>
                  <a:lnTo>
                    <a:pt x="2934" y="3565"/>
                  </a:lnTo>
                  <a:lnTo>
                    <a:pt x="2969" y="3558"/>
                  </a:lnTo>
                  <a:lnTo>
                    <a:pt x="3005" y="3537"/>
                  </a:lnTo>
                  <a:lnTo>
                    <a:pt x="3028" y="3516"/>
                  </a:lnTo>
                  <a:lnTo>
                    <a:pt x="3064" y="3447"/>
                  </a:lnTo>
                  <a:lnTo>
                    <a:pt x="3123" y="3406"/>
                  </a:lnTo>
                  <a:lnTo>
                    <a:pt x="3253" y="3357"/>
                  </a:lnTo>
                  <a:lnTo>
                    <a:pt x="3277" y="3344"/>
                  </a:lnTo>
                  <a:lnTo>
                    <a:pt x="3300" y="3323"/>
                  </a:lnTo>
                  <a:lnTo>
                    <a:pt x="3324" y="3302"/>
                  </a:lnTo>
                  <a:lnTo>
                    <a:pt x="3336" y="3275"/>
                  </a:lnTo>
                  <a:lnTo>
                    <a:pt x="3336" y="3254"/>
                  </a:lnTo>
                  <a:lnTo>
                    <a:pt x="3371" y="3240"/>
                  </a:lnTo>
                  <a:lnTo>
                    <a:pt x="3430" y="3219"/>
                  </a:lnTo>
                  <a:lnTo>
                    <a:pt x="3454" y="3219"/>
                  </a:lnTo>
                  <a:lnTo>
                    <a:pt x="3501" y="3219"/>
                  </a:lnTo>
                  <a:lnTo>
                    <a:pt x="3525" y="3212"/>
                  </a:lnTo>
                  <a:lnTo>
                    <a:pt x="3537" y="3199"/>
                  </a:lnTo>
                  <a:lnTo>
                    <a:pt x="3560" y="3164"/>
                  </a:lnTo>
                  <a:lnTo>
                    <a:pt x="3572" y="3150"/>
                  </a:lnTo>
                  <a:lnTo>
                    <a:pt x="3620" y="3136"/>
                  </a:lnTo>
                  <a:lnTo>
                    <a:pt x="3679" y="3129"/>
                  </a:lnTo>
                  <a:lnTo>
                    <a:pt x="3726" y="3143"/>
                  </a:lnTo>
                  <a:lnTo>
                    <a:pt x="3773" y="3157"/>
                  </a:lnTo>
                  <a:lnTo>
                    <a:pt x="3856" y="3102"/>
                  </a:lnTo>
                  <a:lnTo>
                    <a:pt x="3880" y="3081"/>
                  </a:lnTo>
                  <a:lnTo>
                    <a:pt x="3998" y="3088"/>
                  </a:lnTo>
                  <a:lnTo>
                    <a:pt x="4022" y="3005"/>
                  </a:lnTo>
                  <a:lnTo>
                    <a:pt x="3963" y="2805"/>
                  </a:lnTo>
                  <a:lnTo>
                    <a:pt x="3915" y="2708"/>
                  </a:lnTo>
                  <a:lnTo>
                    <a:pt x="3927" y="2681"/>
                  </a:lnTo>
                  <a:lnTo>
                    <a:pt x="3974" y="2639"/>
                  </a:lnTo>
                  <a:lnTo>
                    <a:pt x="4069" y="2584"/>
                  </a:lnTo>
                  <a:lnTo>
                    <a:pt x="4105" y="2556"/>
                  </a:lnTo>
                  <a:lnTo>
                    <a:pt x="4116" y="2508"/>
                  </a:lnTo>
                  <a:lnTo>
                    <a:pt x="4105" y="2466"/>
                  </a:lnTo>
                  <a:lnTo>
                    <a:pt x="4069" y="2418"/>
                  </a:lnTo>
                  <a:lnTo>
                    <a:pt x="4057" y="2370"/>
                  </a:lnTo>
                  <a:lnTo>
                    <a:pt x="4081" y="2328"/>
                  </a:lnTo>
                  <a:lnTo>
                    <a:pt x="4211" y="2259"/>
                  </a:lnTo>
                  <a:lnTo>
                    <a:pt x="4246" y="2232"/>
                  </a:lnTo>
                  <a:lnTo>
                    <a:pt x="4282" y="2183"/>
                  </a:lnTo>
                  <a:lnTo>
                    <a:pt x="4294" y="2135"/>
                  </a:lnTo>
                  <a:lnTo>
                    <a:pt x="4294" y="2031"/>
                  </a:lnTo>
                  <a:lnTo>
                    <a:pt x="4282" y="1983"/>
                  </a:lnTo>
                  <a:lnTo>
                    <a:pt x="4258" y="1955"/>
                  </a:lnTo>
                  <a:lnTo>
                    <a:pt x="4223" y="1935"/>
                  </a:lnTo>
                  <a:lnTo>
                    <a:pt x="4093" y="1893"/>
                  </a:lnTo>
                  <a:lnTo>
                    <a:pt x="4045" y="1873"/>
                  </a:lnTo>
                  <a:lnTo>
                    <a:pt x="4022" y="1845"/>
                  </a:lnTo>
                  <a:lnTo>
                    <a:pt x="4010" y="1783"/>
                  </a:lnTo>
                  <a:lnTo>
                    <a:pt x="4022" y="1762"/>
                  </a:lnTo>
                  <a:lnTo>
                    <a:pt x="4045" y="1755"/>
                  </a:lnTo>
                  <a:lnTo>
                    <a:pt x="4081" y="1748"/>
                  </a:lnTo>
                  <a:lnTo>
                    <a:pt x="4093" y="1741"/>
                  </a:lnTo>
                  <a:lnTo>
                    <a:pt x="4140" y="1672"/>
                  </a:lnTo>
                  <a:lnTo>
                    <a:pt x="4175" y="1645"/>
                  </a:lnTo>
                  <a:lnTo>
                    <a:pt x="4199" y="1631"/>
                  </a:lnTo>
                  <a:lnTo>
                    <a:pt x="4223" y="1624"/>
                  </a:lnTo>
                  <a:lnTo>
                    <a:pt x="4329" y="1610"/>
                  </a:lnTo>
                  <a:lnTo>
                    <a:pt x="4365" y="1603"/>
                  </a:lnTo>
                  <a:lnTo>
                    <a:pt x="4436" y="1569"/>
                  </a:lnTo>
                  <a:lnTo>
                    <a:pt x="4495" y="1555"/>
                  </a:lnTo>
                  <a:lnTo>
                    <a:pt x="4542" y="1534"/>
                  </a:lnTo>
                  <a:lnTo>
                    <a:pt x="4554" y="1465"/>
                  </a:lnTo>
                  <a:lnTo>
                    <a:pt x="4542" y="1417"/>
                  </a:lnTo>
                  <a:lnTo>
                    <a:pt x="4495" y="1348"/>
                  </a:lnTo>
                  <a:lnTo>
                    <a:pt x="4471" y="1265"/>
                  </a:lnTo>
                  <a:lnTo>
                    <a:pt x="4447" y="1237"/>
                  </a:lnTo>
                  <a:lnTo>
                    <a:pt x="4518" y="1182"/>
                  </a:lnTo>
                  <a:lnTo>
                    <a:pt x="4696" y="1064"/>
                  </a:lnTo>
                  <a:lnTo>
                    <a:pt x="4790" y="1016"/>
                  </a:lnTo>
                  <a:lnTo>
                    <a:pt x="4814" y="1009"/>
                  </a:lnTo>
                  <a:lnTo>
                    <a:pt x="4873" y="1002"/>
                  </a:lnTo>
                  <a:lnTo>
                    <a:pt x="5051" y="906"/>
                  </a:lnTo>
                  <a:lnTo>
                    <a:pt x="5264" y="933"/>
                  </a:lnTo>
                  <a:lnTo>
                    <a:pt x="5382" y="830"/>
                  </a:lnTo>
                  <a:lnTo>
                    <a:pt x="5429" y="809"/>
                  </a:lnTo>
                  <a:lnTo>
                    <a:pt x="5405" y="781"/>
                  </a:lnTo>
                  <a:lnTo>
                    <a:pt x="5405" y="774"/>
                  </a:lnTo>
                  <a:lnTo>
                    <a:pt x="5417" y="761"/>
                  </a:lnTo>
                  <a:lnTo>
                    <a:pt x="5429" y="761"/>
                  </a:lnTo>
                  <a:lnTo>
                    <a:pt x="5476" y="747"/>
                  </a:lnTo>
                  <a:lnTo>
                    <a:pt x="5536" y="740"/>
                  </a:lnTo>
                  <a:lnTo>
                    <a:pt x="5689" y="733"/>
                  </a:lnTo>
                  <a:lnTo>
                    <a:pt x="5713" y="726"/>
                  </a:lnTo>
                  <a:lnTo>
                    <a:pt x="5725" y="712"/>
                  </a:lnTo>
                  <a:lnTo>
                    <a:pt x="5725" y="705"/>
                  </a:lnTo>
                  <a:lnTo>
                    <a:pt x="5760" y="671"/>
                  </a:lnTo>
                  <a:lnTo>
                    <a:pt x="5772" y="636"/>
                  </a:lnTo>
                  <a:lnTo>
                    <a:pt x="5772" y="629"/>
                  </a:lnTo>
                  <a:lnTo>
                    <a:pt x="5737" y="553"/>
                  </a:lnTo>
                  <a:lnTo>
                    <a:pt x="5725" y="519"/>
                  </a:lnTo>
                  <a:lnTo>
                    <a:pt x="5689" y="505"/>
                  </a:lnTo>
                  <a:lnTo>
                    <a:pt x="5654" y="491"/>
                  </a:lnTo>
                  <a:lnTo>
                    <a:pt x="5642" y="484"/>
                  </a:lnTo>
                  <a:lnTo>
                    <a:pt x="5630" y="464"/>
                  </a:lnTo>
                  <a:lnTo>
                    <a:pt x="5630" y="415"/>
                  </a:lnTo>
                  <a:lnTo>
                    <a:pt x="5630" y="401"/>
                  </a:lnTo>
                  <a:lnTo>
                    <a:pt x="5642" y="388"/>
                  </a:lnTo>
                  <a:lnTo>
                    <a:pt x="5654" y="374"/>
                  </a:lnTo>
                  <a:lnTo>
                    <a:pt x="5666" y="367"/>
                  </a:lnTo>
                  <a:lnTo>
                    <a:pt x="5737" y="332"/>
                  </a:lnTo>
                  <a:lnTo>
                    <a:pt x="5760" y="312"/>
                  </a:lnTo>
                  <a:lnTo>
                    <a:pt x="5772" y="298"/>
                  </a:lnTo>
                  <a:lnTo>
                    <a:pt x="5772" y="291"/>
                  </a:lnTo>
                  <a:lnTo>
                    <a:pt x="5760" y="270"/>
                  </a:lnTo>
                  <a:lnTo>
                    <a:pt x="5760" y="256"/>
                  </a:lnTo>
                  <a:lnTo>
                    <a:pt x="5737" y="236"/>
                  </a:lnTo>
                  <a:lnTo>
                    <a:pt x="5737" y="236"/>
                  </a:lnTo>
                  <a:lnTo>
                    <a:pt x="5737" y="222"/>
                  </a:lnTo>
                  <a:lnTo>
                    <a:pt x="5760" y="208"/>
                  </a:lnTo>
                  <a:lnTo>
                    <a:pt x="5760" y="201"/>
                  </a:lnTo>
                  <a:lnTo>
                    <a:pt x="5748" y="194"/>
                  </a:lnTo>
                  <a:lnTo>
                    <a:pt x="5737" y="187"/>
                  </a:lnTo>
                  <a:lnTo>
                    <a:pt x="5748" y="174"/>
                  </a:lnTo>
                  <a:lnTo>
                    <a:pt x="5760" y="167"/>
                  </a:lnTo>
                  <a:lnTo>
                    <a:pt x="5784" y="160"/>
                  </a:lnTo>
                  <a:lnTo>
                    <a:pt x="5808" y="153"/>
                  </a:lnTo>
                  <a:lnTo>
                    <a:pt x="5831" y="160"/>
                  </a:lnTo>
                  <a:lnTo>
                    <a:pt x="5855" y="180"/>
                  </a:lnTo>
                  <a:lnTo>
                    <a:pt x="5890" y="215"/>
                  </a:lnTo>
                  <a:lnTo>
                    <a:pt x="5938" y="236"/>
                  </a:lnTo>
                  <a:lnTo>
                    <a:pt x="6186" y="270"/>
                  </a:lnTo>
                  <a:lnTo>
                    <a:pt x="6281" y="298"/>
                  </a:lnTo>
                  <a:lnTo>
                    <a:pt x="6304" y="298"/>
                  </a:lnTo>
                  <a:lnTo>
                    <a:pt x="6304" y="312"/>
                  </a:lnTo>
                  <a:lnTo>
                    <a:pt x="6328" y="332"/>
                  </a:lnTo>
                  <a:lnTo>
                    <a:pt x="6352" y="353"/>
                  </a:lnTo>
                  <a:lnTo>
                    <a:pt x="6363" y="360"/>
                  </a:lnTo>
                  <a:lnTo>
                    <a:pt x="6375" y="381"/>
                  </a:lnTo>
                  <a:lnTo>
                    <a:pt x="6399" y="388"/>
                  </a:lnTo>
                  <a:lnTo>
                    <a:pt x="6434" y="388"/>
                  </a:lnTo>
                  <a:lnTo>
                    <a:pt x="6470" y="395"/>
                  </a:lnTo>
                  <a:lnTo>
                    <a:pt x="6482" y="401"/>
                  </a:lnTo>
                  <a:lnTo>
                    <a:pt x="6505" y="408"/>
                  </a:lnTo>
                  <a:lnTo>
                    <a:pt x="6517" y="408"/>
                  </a:lnTo>
                  <a:lnTo>
                    <a:pt x="6529" y="422"/>
                  </a:lnTo>
                  <a:lnTo>
                    <a:pt x="6494" y="443"/>
                  </a:lnTo>
                  <a:lnTo>
                    <a:pt x="6494" y="457"/>
                  </a:lnTo>
                  <a:lnTo>
                    <a:pt x="6529" y="477"/>
                  </a:lnTo>
                  <a:lnTo>
                    <a:pt x="6576" y="491"/>
                  </a:lnTo>
                  <a:lnTo>
                    <a:pt x="6624" y="498"/>
                  </a:lnTo>
                  <a:lnTo>
                    <a:pt x="6671" y="505"/>
                  </a:lnTo>
                  <a:lnTo>
                    <a:pt x="6706" y="512"/>
                  </a:lnTo>
                  <a:lnTo>
                    <a:pt x="6742" y="533"/>
                  </a:lnTo>
                  <a:lnTo>
                    <a:pt x="6766" y="553"/>
                  </a:lnTo>
                  <a:lnTo>
                    <a:pt x="6742" y="567"/>
                  </a:lnTo>
                  <a:lnTo>
                    <a:pt x="6695" y="574"/>
                  </a:lnTo>
                  <a:lnTo>
                    <a:pt x="6683" y="595"/>
                  </a:lnTo>
                  <a:lnTo>
                    <a:pt x="6683" y="616"/>
                  </a:lnTo>
                  <a:lnTo>
                    <a:pt x="6683" y="643"/>
                  </a:lnTo>
                  <a:lnTo>
                    <a:pt x="6683" y="650"/>
                  </a:lnTo>
                  <a:lnTo>
                    <a:pt x="6706" y="678"/>
                  </a:lnTo>
                  <a:lnTo>
                    <a:pt x="6706" y="692"/>
                  </a:lnTo>
                  <a:lnTo>
                    <a:pt x="6671" y="692"/>
                  </a:lnTo>
                  <a:lnTo>
                    <a:pt x="6647" y="698"/>
                  </a:lnTo>
                  <a:lnTo>
                    <a:pt x="6624" y="705"/>
                  </a:lnTo>
                  <a:lnTo>
                    <a:pt x="6612" y="754"/>
                  </a:lnTo>
                  <a:lnTo>
                    <a:pt x="6624" y="809"/>
                  </a:lnTo>
                  <a:lnTo>
                    <a:pt x="6647" y="857"/>
                  </a:lnTo>
                  <a:lnTo>
                    <a:pt x="6695" y="878"/>
                  </a:lnTo>
                  <a:lnTo>
                    <a:pt x="6754" y="864"/>
                  </a:lnTo>
                  <a:lnTo>
                    <a:pt x="6742" y="823"/>
                  </a:lnTo>
                  <a:lnTo>
                    <a:pt x="6695" y="774"/>
                  </a:lnTo>
                  <a:lnTo>
                    <a:pt x="6683" y="740"/>
                  </a:lnTo>
                  <a:lnTo>
                    <a:pt x="6718" y="754"/>
                  </a:lnTo>
                  <a:lnTo>
                    <a:pt x="6825" y="823"/>
                  </a:lnTo>
                  <a:lnTo>
                    <a:pt x="6848" y="837"/>
                  </a:lnTo>
                  <a:lnTo>
                    <a:pt x="6896" y="850"/>
                  </a:lnTo>
                  <a:lnTo>
                    <a:pt x="6919" y="864"/>
                  </a:lnTo>
                  <a:lnTo>
                    <a:pt x="6931" y="878"/>
                  </a:lnTo>
                  <a:lnTo>
                    <a:pt x="6955" y="919"/>
                  </a:lnTo>
                  <a:lnTo>
                    <a:pt x="6967" y="940"/>
                  </a:lnTo>
                  <a:lnTo>
                    <a:pt x="6931" y="933"/>
                  </a:lnTo>
                  <a:lnTo>
                    <a:pt x="6919" y="926"/>
                  </a:lnTo>
                  <a:lnTo>
                    <a:pt x="6896" y="913"/>
                  </a:lnTo>
                  <a:lnTo>
                    <a:pt x="6896" y="892"/>
                  </a:lnTo>
                  <a:lnTo>
                    <a:pt x="6860" y="892"/>
                  </a:lnTo>
                  <a:lnTo>
                    <a:pt x="6837" y="954"/>
                  </a:lnTo>
                  <a:lnTo>
                    <a:pt x="6813" y="968"/>
                  </a:lnTo>
                  <a:lnTo>
                    <a:pt x="6789" y="954"/>
                  </a:lnTo>
                  <a:lnTo>
                    <a:pt x="6754" y="954"/>
                  </a:lnTo>
                  <a:lnTo>
                    <a:pt x="6754" y="1009"/>
                  </a:lnTo>
                  <a:lnTo>
                    <a:pt x="6730" y="1071"/>
                  </a:lnTo>
                  <a:lnTo>
                    <a:pt x="6730" y="1120"/>
                  </a:lnTo>
                  <a:lnTo>
                    <a:pt x="6777" y="1140"/>
                  </a:lnTo>
                  <a:lnTo>
                    <a:pt x="6907" y="1189"/>
                  </a:lnTo>
                  <a:lnTo>
                    <a:pt x="6990" y="1203"/>
                  </a:lnTo>
                  <a:lnTo>
                    <a:pt x="7026" y="1154"/>
                  </a:lnTo>
                  <a:lnTo>
                    <a:pt x="7038" y="1175"/>
                  </a:lnTo>
                  <a:lnTo>
                    <a:pt x="7049" y="1196"/>
                  </a:lnTo>
                  <a:lnTo>
                    <a:pt x="7038" y="1216"/>
                  </a:lnTo>
                  <a:lnTo>
                    <a:pt x="7026" y="1237"/>
                  </a:lnTo>
                  <a:lnTo>
                    <a:pt x="7109" y="1230"/>
                  </a:lnTo>
                  <a:lnTo>
                    <a:pt x="7120" y="1251"/>
                  </a:lnTo>
                  <a:lnTo>
                    <a:pt x="7109" y="1279"/>
                  </a:lnTo>
                  <a:lnTo>
                    <a:pt x="7109" y="1306"/>
                  </a:lnTo>
                  <a:lnTo>
                    <a:pt x="7144" y="1334"/>
                  </a:lnTo>
                  <a:lnTo>
                    <a:pt x="7168" y="1361"/>
                  </a:lnTo>
                  <a:lnTo>
                    <a:pt x="7191" y="1382"/>
                  </a:lnTo>
                  <a:lnTo>
                    <a:pt x="7227" y="1403"/>
                  </a:lnTo>
                  <a:lnTo>
                    <a:pt x="7286" y="1424"/>
                  </a:lnTo>
                  <a:lnTo>
                    <a:pt x="7392" y="1465"/>
                  </a:lnTo>
                  <a:lnTo>
                    <a:pt x="7452" y="1541"/>
                  </a:lnTo>
                  <a:lnTo>
                    <a:pt x="7381" y="1548"/>
                  </a:lnTo>
                  <a:lnTo>
                    <a:pt x="7215" y="1493"/>
                  </a:lnTo>
                  <a:lnTo>
                    <a:pt x="7061" y="1396"/>
                  </a:lnTo>
                  <a:lnTo>
                    <a:pt x="6907" y="1334"/>
                  </a:lnTo>
                  <a:lnTo>
                    <a:pt x="6789" y="1299"/>
                  </a:lnTo>
                  <a:lnTo>
                    <a:pt x="6801" y="1320"/>
                  </a:lnTo>
                  <a:lnTo>
                    <a:pt x="6813" y="1341"/>
                  </a:lnTo>
                  <a:lnTo>
                    <a:pt x="6801" y="1361"/>
                  </a:lnTo>
                  <a:lnTo>
                    <a:pt x="6813" y="1389"/>
                  </a:lnTo>
                  <a:lnTo>
                    <a:pt x="6825" y="1417"/>
                  </a:lnTo>
                  <a:lnTo>
                    <a:pt x="6837" y="1431"/>
                  </a:lnTo>
                  <a:lnTo>
                    <a:pt x="6860" y="1451"/>
                  </a:lnTo>
                  <a:lnTo>
                    <a:pt x="6907" y="1500"/>
                  </a:lnTo>
                  <a:lnTo>
                    <a:pt x="6919" y="1513"/>
                  </a:lnTo>
                  <a:lnTo>
                    <a:pt x="6943" y="1520"/>
                  </a:lnTo>
                  <a:lnTo>
                    <a:pt x="6978" y="1527"/>
                  </a:lnTo>
                  <a:lnTo>
                    <a:pt x="6990" y="1534"/>
                  </a:lnTo>
                  <a:lnTo>
                    <a:pt x="7014" y="1555"/>
                  </a:lnTo>
                  <a:lnTo>
                    <a:pt x="7002" y="1596"/>
                  </a:lnTo>
                  <a:lnTo>
                    <a:pt x="6978" y="1631"/>
                  </a:lnTo>
                  <a:lnTo>
                    <a:pt x="6612" y="1520"/>
                  </a:lnTo>
                  <a:lnTo>
                    <a:pt x="6789" y="1700"/>
                  </a:lnTo>
                  <a:lnTo>
                    <a:pt x="6813" y="1734"/>
                  </a:lnTo>
                  <a:lnTo>
                    <a:pt x="6801" y="1755"/>
                  </a:lnTo>
                  <a:lnTo>
                    <a:pt x="6766" y="1769"/>
                  </a:lnTo>
                  <a:lnTo>
                    <a:pt x="6706" y="1769"/>
                  </a:lnTo>
                  <a:lnTo>
                    <a:pt x="6647" y="1755"/>
                  </a:lnTo>
                  <a:lnTo>
                    <a:pt x="6576" y="1755"/>
                  </a:lnTo>
                  <a:lnTo>
                    <a:pt x="6576" y="1831"/>
                  </a:lnTo>
                  <a:lnTo>
                    <a:pt x="6565" y="1859"/>
                  </a:lnTo>
                  <a:lnTo>
                    <a:pt x="6529" y="1900"/>
                  </a:lnTo>
                  <a:lnTo>
                    <a:pt x="6529" y="1921"/>
                  </a:lnTo>
                  <a:lnTo>
                    <a:pt x="6541" y="1942"/>
                  </a:lnTo>
                  <a:lnTo>
                    <a:pt x="6600" y="1990"/>
                  </a:lnTo>
                  <a:lnTo>
                    <a:pt x="6612" y="2011"/>
                  </a:lnTo>
                  <a:lnTo>
                    <a:pt x="6588" y="2031"/>
                  </a:lnTo>
                  <a:lnTo>
                    <a:pt x="6494" y="2059"/>
                  </a:lnTo>
                  <a:lnTo>
                    <a:pt x="6186" y="2121"/>
                  </a:lnTo>
                  <a:lnTo>
                    <a:pt x="6139" y="2128"/>
                  </a:lnTo>
                  <a:lnTo>
                    <a:pt x="6091" y="2107"/>
                  </a:lnTo>
                  <a:lnTo>
                    <a:pt x="6009" y="2114"/>
                  </a:lnTo>
                  <a:lnTo>
                    <a:pt x="6009" y="2149"/>
                  </a:lnTo>
                  <a:lnTo>
                    <a:pt x="6032" y="2183"/>
                  </a:lnTo>
                  <a:lnTo>
                    <a:pt x="6068" y="2252"/>
                  </a:lnTo>
                  <a:lnTo>
                    <a:pt x="6044" y="2308"/>
                  </a:lnTo>
                  <a:lnTo>
                    <a:pt x="6056" y="2342"/>
                  </a:lnTo>
                  <a:lnTo>
                    <a:pt x="6091" y="2418"/>
                  </a:lnTo>
                  <a:lnTo>
                    <a:pt x="6115" y="2453"/>
                  </a:lnTo>
                  <a:lnTo>
                    <a:pt x="6115" y="2494"/>
                  </a:lnTo>
                  <a:lnTo>
                    <a:pt x="6127" y="2529"/>
                  </a:lnTo>
                  <a:lnTo>
                    <a:pt x="6151" y="2556"/>
                  </a:lnTo>
                  <a:lnTo>
                    <a:pt x="6186" y="2660"/>
                  </a:lnTo>
                  <a:lnTo>
                    <a:pt x="6115" y="2618"/>
                  </a:lnTo>
                  <a:lnTo>
                    <a:pt x="6044" y="2639"/>
                  </a:lnTo>
                  <a:lnTo>
                    <a:pt x="5973" y="2605"/>
                  </a:lnTo>
                  <a:lnTo>
                    <a:pt x="5950" y="2584"/>
                  </a:lnTo>
                  <a:lnTo>
                    <a:pt x="5902" y="2570"/>
                  </a:lnTo>
                  <a:lnTo>
                    <a:pt x="5843" y="2577"/>
                  </a:lnTo>
                  <a:lnTo>
                    <a:pt x="5772" y="2591"/>
                  </a:lnTo>
                  <a:lnTo>
                    <a:pt x="5654" y="2639"/>
                  </a:lnTo>
                  <a:lnTo>
                    <a:pt x="5607" y="2639"/>
                  </a:lnTo>
                  <a:lnTo>
                    <a:pt x="5559" y="2632"/>
                  </a:lnTo>
                  <a:lnTo>
                    <a:pt x="5512" y="2639"/>
                  </a:lnTo>
                  <a:lnTo>
                    <a:pt x="5453" y="2653"/>
                  </a:lnTo>
                  <a:lnTo>
                    <a:pt x="5299" y="2722"/>
                  </a:lnTo>
                  <a:lnTo>
                    <a:pt x="5228" y="2784"/>
                  </a:lnTo>
                  <a:lnTo>
                    <a:pt x="5062" y="2867"/>
                  </a:lnTo>
                  <a:lnTo>
                    <a:pt x="5015" y="2888"/>
                  </a:lnTo>
                  <a:lnTo>
                    <a:pt x="4909" y="2888"/>
                  </a:lnTo>
                  <a:lnTo>
                    <a:pt x="4790" y="2902"/>
                  </a:lnTo>
                  <a:lnTo>
                    <a:pt x="4873" y="3012"/>
                  </a:lnTo>
                  <a:lnTo>
                    <a:pt x="4861" y="3033"/>
                  </a:lnTo>
                  <a:lnTo>
                    <a:pt x="4838" y="3047"/>
                  </a:lnTo>
                  <a:lnTo>
                    <a:pt x="4779" y="3060"/>
                  </a:lnTo>
                  <a:lnTo>
                    <a:pt x="4696" y="3067"/>
                  </a:lnTo>
                  <a:lnTo>
                    <a:pt x="4613" y="3060"/>
                  </a:lnTo>
                  <a:lnTo>
                    <a:pt x="4566" y="3047"/>
                  </a:lnTo>
                  <a:lnTo>
                    <a:pt x="4542" y="3047"/>
                  </a:lnTo>
                  <a:lnTo>
                    <a:pt x="4530" y="3054"/>
                  </a:lnTo>
                  <a:lnTo>
                    <a:pt x="4507" y="3074"/>
                  </a:lnTo>
                  <a:lnTo>
                    <a:pt x="4424" y="3109"/>
                  </a:lnTo>
                  <a:lnTo>
                    <a:pt x="4388" y="3116"/>
                  </a:lnTo>
                  <a:lnTo>
                    <a:pt x="4377" y="3129"/>
                  </a:lnTo>
                  <a:lnTo>
                    <a:pt x="4388" y="3143"/>
                  </a:lnTo>
                  <a:lnTo>
                    <a:pt x="4436" y="3199"/>
                  </a:lnTo>
                  <a:lnTo>
                    <a:pt x="4518" y="3295"/>
                  </a:lnTo>
                  <a:lnTo>
                    <a:pt x="4530" y="3323"/>
                  </a:lnTo>
                  <a:lnTo>
                    <a:pt x="4495" y="3350"/>
                  </a:lnTo>
                  <a:lnTo>
                    <a:pt x="4518" y="3392"/>
                  </a:lnTo>
                  <a:lnTo>
                    <a:pt x="4507" y="3420"/>
                  </a:lnTo>
                  <a:lnTo>
                    <a:pt x="4495" y="3461"/>
                  </a:lnTo>
                  <a:lnTo>
                    <a:pt x="4447" y="3523"/>
                  </a:lnTo>
                  <a:lnTo>
                    <a:pt x="4412" y="3620"/>
                  </a:lnTo>
                  <a:lnTo>
                    <a:pt x="4400" y="3654"/>
                  </a:lnTo>
                  <a:lnTo>
                    <a:pt x="4400" y="3682"/>
                  </a:lnTo>
                  <a:lnTo>
                    <a:pt x="4377" y="3703"/>
                  </a:lnTo>
                  <a:lnTo>
                    <a:pt x="4341" y="3723"/>
                  </a:lnTo>
                  <a:lnTo>
                    <a:pt x="4306" y="3730"/>
                  </a:lnTo>
                  <a:lnTo>
                    <a:pt x="4235" y="3765"/>
                  </a:lnTo>
                  <a:lnTo>
                    <a:pt x="4164" y="3848"/>
                  </a:lnTo>
                  <a:lnTo>
                    <a:pt x="4093" y="3931"/>
                  </a:lnTo>
                  <a:lnTo>
                    <a:pt x="3927" y="3993"/>
                  </a:lnTo>
                  <a:lnTo>
                    <a:pt x="3821" y="4020"/>
                  </a:lnTo>
                  <a:lnTo>
                    <a:pt x="3454" y="4179"/>
                  </a:lnTo>
                  <a:lnTo>
                    <a:pt x="3277" y="4297"/>
                  </a:lnTo>
                  <a:lnTo>
                    <a:pt x="3087" y="4469"/>
                  </a:lnTo>
                  <a:lnTo>
                    <a:pt x="3028" y="4504"/>
                  </a:lnTo>
                  <a:lnTo>
                    <a:pt x="3005" y="4525"/>
                  </a:lnTo>
                  <a:lnTo>
                    <a:pt x="3005" y="4538"/>
                  </a:lnTo>
                  <a:lnTo>
                    <a:pt x="3028" y="4552"/>
                  </a:lnTo>
                  <a:lnTo>
                    <a:pt x="3064" y="4573"/>
                  </a:lnTo>
                  <a:lnTo>
                    <a:pt x="3111" y="4628"/>
                  </a:lnTo>
                  <a:lnTo>
                    <a:pt x="3206" y="4676"/>
                  </a:lnTo>
                  <a:lnTo>
                    <a:pt x="3241" y="4718"/>
                  </a:lnTo>
                  <a:lnTo>
                    <a:pt x="3170" y="4980"/>
                  </a:lnTo>
                  <a:lnTo>
                    <a:pt x="3135" y="5049"/>
                  </a:lnTo>
                  <a:lnTo>
                    <a:pt x="3087" y="5077"/>
                  </a:lnTo>
                  <a:lnTo>
                    <a:pt x="3087" y="5084"/>
                  </a:lnTo>
                  <a:lnTo>
                    <a:pt x="3099" y="5132"/>
                  </a:lnTo>
                  <a:lnTo>
                    <a:pt x="3087" y="5201"/>
                  </a:lnTo>
                  <a:lnTo>
                    <a:pt x="3052" y="5277"/>
                  </a:lnTo>
                  <a:lnTo>
                    <a:pt x="3040" y="5319"/>
                  </a:lnTo>
                  <a:lnTo>
                    <a:pt x="3052" y="5346"/>
                  </a:lnTo>
                  <a:lnTo>
                    <a:pt x="3111" y="5429"/>
                  </a:lnTo>
                  <a:lnTo>
                    <a:pt x="3135" y="5457"/>
                  </a:lnTo>
                  <a:lnTo>
                    <a:pt x="3194" y="5450"/>
                  </a:lnTo>
                  <a:lnTo>
                    <a:pt x="3229" y="5443"/>
                  </a:lnTo>
                  <a:lnTo>
                    <a:pt x="3241" y="5450"/>
                  </a:lnTo>
                  <a:lnTo>
                    <a:pt x="3253" y="5464"/>
                  </a:lnTo>
                  <a:lnTo>
                    <a:pt x="3265" y="5519"/>
                  </a:lnTo>
                  <a:lnTo>
                    <a:pt x="3312" y="5574"/>
                  </a:lnTo>
                  <a:lnTo>
                    <a:pt x="3371" y="5616"/>
                  </a:lnTo>
                  <a:lnTo>
                    <a:pt x="3442" y="5643"/>
                  </a:lnTo>
                  <a:lnTo>
                    <a:pt x="3537" y="5664"/>
                  </a:lnTo>
                  <a:lnTo>
                    <a:pt x="3631" y="5664"/>
                  </a:lnTo>
                  <a:lnTo>
                    <a:pt x="3762" y="5657"/>
                  </a:lnTo>
                  <a:lnTo>
                    <a:pt x="3809" y="5664"/>
                  </a:lnTo>
                  <a:lnTo>
                    <a:pt x="3880" y="5706"/>
                  </a:lnTo>
                  <a:lnTo>
                    <a:pt x="3915" y="5719"/>
                  </a:lnTo>
                  <a:lnTo>
                    <a:pt x="4010" y="5733"/>
                  </a:lnTo>
                  <a:lnTo>
                    <a:pt x="3998" y="5768"/>
                  </a:lnTo>
                  <a:lnTo>
                    <a:pt x="3986" y="5782"/>
                  </a:lnTo>
                  <a:lnTo>
                    <a:pt x="3998" y="5795"/>
                  </a:lnTo>
                  <a:lnTo>
                    <a:pt x="4057" y="5830"/>
                  </a:lnTo>
                  <a:lnTo>
                    <a:pt x="4081" y="5851"/>
                  </a:lnTo>
                  <a:lnTo>
                    <a:pt x="4093" y="5871"/>
                  </a:lnTo>
                  <a:lnTo>
                    <a:pt x="4105" y="5899"/>
                  </a:lnTo>
                  <a:lnTo>
                    <a:pt x="4128" y="5933"/>
                  </a:lnTo>
                  <a:lnTo>
                    <a:pt x="3229" y="6362"/>
                  </a:lnTo>
                  <a:lnTo>
                    <a:pt x="3158" y="6438"/>
                  </a:lnTo>
                  <a:lnTo>
                    <a:pt x="3087" y="6493"/>
                  </a:lnTo>
                  <a:lnTo>
                    <a:pt x="3052" y="6520"/>
                  </a:lnTo>
                  <a:lnTo>
                    <a:pt x="3005" y="6583"/>
                  </a:lnTo>
                  <a:lnTo>
                    <a:pt x="2969" y="6811"/>
                  </a:lnTo>
                  <a:lnTo>
                    <a:pt x="2934" y="6873"/>
                  </a:lnTo>
                  <a:lnTo>
                    <a:pt x="2886" y="6921"/>
                  </a:lnTo>
                  <a:lnTo>
                    <a:pt x="2839" y="6935"/>
                  </a:lnTo>
                  <a:lnTo>
                    <a:pt x="2792" y="6956"/>
                  </a:lnTo>
                  <a:lnTo>
                    <a:pt x="2780" y="6983"/>
                  </a:lnTo>
                  <a:lnTo>
                    <a:pt x="2780" y="7025"/>
                  </a:lnTo>
                  <a:lnTo>
                    <a:pt x="2839" y="7087"/>
                  </a:lnTo>
                  <a:lnTo>
                    <a:pt x="2910" y="7121"/>
                  </a:lnTo>
                  <a:lnTo>
                    <a:pt x="2993" y="7156"/>
                  </a:lnTo>
                  <a:lnTo>
                    <a:pt x="3076" y="7190"/>
                  </a:lnTo>
                  <a:lnTo>
                    <a:pt x="3123" y="7246"/>
                  </a:lnTo>
                  <a:lnTo>
                    <a:pt x="3182" y="7432"/>
                  </a:lnTo>
                  <a:lnTo>
                    <a:pt x="3182" y="7501"/>
                  </a:lnTo>
                  <a:lnTo>
                    <a:pt x="3158" y="7563"/>
                  </a:lnTo>
                  <a:lnTo>
                    <a:pt x="3087" y="7660"/>
                  </a:lnTo>
                  <a:lnTo>
                    <a:pt x="2957" y="7750"/>
                  </a:lnTo>
                  <a:lnTo>
                    <a:pt x="2875" y="7798"/>
                  </a:lnTo>
                  <a:lnTo>
                    <a:pt x="2804" y="7805"/>
                  </a:lnTo>
                  <a:lnTo>
                    <a:pt x="2733" y="7798"/>
                  </a:lnTo>
                  <a:lnTo>
                    <a:pt x="2638" y="7757"/>
                  </a:lnTo>
                  <a:lnTo>
                    <a:pt x="2591" y="7722"/>
                  </a:lnTo>
                  <a:lnTo>
                    <a:pt x="2532" y="7625"/>
                  </a:lnTo>
                  <a:lnTo>
                    <a:pt x="2484" y="7584"/>
                  </a:lnTo>
                  <a:lnTo>
                    <a:pt x="2330" y="7515"/>
                  </a:lnTo>
                  <a:lnTo>
                    <a:pt x="2260" y="7639"/>
                  </a:lnTo>
                  <a:lnTo>
                    <a:pt x="2283" y="7695"/>
                  </a:lnTo>
                  <a:lnTo>
                    <a:pt x="2307" y="7729"/>
                  </a:lnTo>
                  <a:lnTo>
                    <a:pt x="2342" y="7757"/>
                  </a:lnTo>
                  <a:lnTo>
                    <a:pt x="2425" y="7805"/>
                  </a:lnTo>
                  <a:lnTo>
                    <a:pt x="2449" y="7840"/>
                  </a:lnTo>
                  <a:lnTo>
                    <a:pt x="2461" y="7888"/>
                  </a:lnTo>
                  <a:lnTo>
                    <a:pt x="2449" y="7943"/>
                  </a:lnTo>
                  <a:lnTo>
                    <a:pt x="2449" y="8033"/>
                  </a:lnTo>
                  <a:lnTo>
                    <a:pt x="2484" y="8109"/>
                  </a:lnTo>
                  <a:lnTo>
                    <a:pt x="2484" y="8164"/>
                  </a:lnTo>
                  <a:lnTo>
                    <a:pt x="2461" y="8233"/>
                  </a:lnTo>
                  <a:lnTo>
                    <a:pt x="2390" y="8323"/>
                  </a:lnTo>
                  <a:lnTo>
                    <a:pt x="2366" y="8392"/>
                  </a:lnTo>
                  <a:lnTo>
                    <a:pt x="2319" y="8454"/>
                  </a:lnTo>
                  <a:lnTo>
                    <a:pt x="2307" y="8503"/>
                  </a:lnTo>
                  <a:lnTo>
                    <a:pt x="2295" y="8558"/>
                  </a:lnTo>
                  <a:lnTo>
                    <a:pt x="2248" y="8585"/>
                  </a:lnTo>
                  <a:lnTo>
                    <a:pt x="2153" y="8613"/>
                  </a:lnTo>
                  <a:lnTo>
                    <a:pt x="2082" y="8620"/>
                  </a:lnTo>
                  <a:lnTo>
                    <a:pt x="1976" y="8613"/>
                  </a:lnTo>
                  <a:lnTo>
                    <a:pt x="1905" y="8620"/>
                  </a:lnTo>
                  <a:lnTo>
                    <a:pt x="675" y="7936"/>
                  </a:lnTo>
                  <a:lnTo>
                    <a:pt x="651" y="7840"/>
                  </a:lnTo>
                  <a:lnTo>
                    <a:pt x="604" y="7750"/>
                  </a:lnTo>
                  <a:lnTo>
                    <a:pt x="556" y="7688"/>
                  </a:lnTo>
                  <a:lnTo>
                    <a:pt x="556" y="7667"/>
                  </a:lnTo>
                  <a:lnTo>
                    <a:pt x="556" y="7639"/>
                  </a:lnTo>
                  <a:lnTo>
                    <a:pt x="592" y="7605"/>
                  </a:lnTo>
                  <a:lnTo>
                    <a:pt x="604" y="7584"/>
                  </a:lnTo>
                  <a:lnTo>
                    <a:pt x="604" y="7501"/>
                  </a:lnTo>
                  <a:lnTo>
                    <a:pt x="580" y="7467"/>
                  </a:lnTo>
                  <a:lnTo>
                    <a:pt x="367" y="7308"/>
                  </a:lnTo>
                  <a:lnTo>
                    <a:pt x="355" y="7287"/>
                  </a:lnTo>
                  <a:lnTo>
                    <a:pt x="308" y="7273"/>
                  </a:lnTo>
                  <a:lnTo>
                    <a:pt x="284" y="7239"/>
                  </a:lnTo>
                  <a:lnTo>
                    <a:pt x="296" y="7163"/>
                  </a:lnTo>
                  <a:lnTo>
                    <a:pt x="284" y="7142"/>
                  </a:lnTo>
                  <a:lnTo>
                    <a:pt x="273" y="7121"/>
                  </a:lnTo>
                  <a:lnTo>
                    <a:pt x="261" y="7101"/>
                  </a:lnTo>
                  <a:lnTo>
                    <a:pt x="284" y="7080"/>
                  </a:lnTo>
                  <a:lnTo>
                    <a:pt x="308" y="7045"/>
                  </a:lnTo>
                  <a:lnTo>
                    <a:pt x="308" y="7032"/>
                  </a:lnTo>
                  <a:lnTo>
                    <a:pt x="284" y="7011"/>
                  </a:lnTo>
                  <a:lnTo>
                    <a:pt x="261" y="6983"/>
                  </a:lnTo>
                  <a:lnTo>
                    <a:pt x="237" y="6859"/>
                  </a:lnTo>
                  <a:lnTo>
                    <a:pt x="237" y="6811"/>
                  </a:lnTo>
                  <a:lnTo>
                    <a:pt x="284" y="6672"/>
                  </a:lnTo>
                  <a:lnTo>
                    <a:pt x="308" y="6652"/>
                  </a:lnTo>
                  <a:lnTo>
                    <a:pt x="344" y="6631"/>
                  </a:lnTo>
                  <a:lnTo>
                    <a:pt x="391" y="6500"/>
                  </a:lnTo>
                  <a:lnTo>
                    <a:pt x="379" y="6472"/>
                  </a:lnTo>
                  <a:lnTo>
                    <a:pt x="450" y="6348"/>
                  </a:lnTo>
                  <a:lnTo>
                    <a:pt x="450" y="6299"/>
                  </a:lnTo>
                  <a:lnTo>
                    <a:pt x="450" y="6258"/>
                  </a:lnTo>
                  <a:lnTo>
                    <a:pt x="426" y="6189"/>
                  </a:lnTo>
                  <a:lnTo>
                    <a:pt x="379" y="6127"/>
                  </a:lnTo>
                  <a:lnTo>
                    <a:pt x="379" y="6120"/>
                  </a:lnTo>
                  <a:lnTo>
                    <a:pt x="308" y="6099"/>
                  </a:lnTo>
                  <a:lnTo>
                    <a:pt x="296" y="6099"/>
                  </a:lnTo>
                  <a:lnTo>
                    <a:pt x="261" y="6072"/>
                  </a:lnTo>
                  <a:lnTo>
                    <a:pt x="237" y="6051"/>
                  </a:lnTo>
                  <a:lnTo>
                    <a:pt x="202" y="6030"/>
                  </a:lnTo>
                  <a:lnTo>
                    <a:pt x="154" y="6023"/>
                  </a:lnTo>
                  <a:lnTo>
                    <a:pt x="119" y="5996"/>
                  </a:lnTo>
                  <a:lnTo>
                    <a:pt x="119" y="5975"/>
                  </a:lnTo>
                  <a:lnTo>
                    <a:pt x="131" y="5954"/>
                  </a:lnTo>
                  <a:lnTo>
                    <a:pt x="142" y="5913"/>
                  </a:lnTo>
                  <a:lnTo>
                    <a:pt x="154" y="5892"/>
                  </a:lnTo>
                  <a:lnTo>
                    <a:pt x="154" y="5878"/>
                  </a:lnTo>
                  <a:lnTo>
                    <a:pt x="154" y="5871"/>
                  </a:lnTo>
                  <a:lnTo>
                    <a:pt x="119" y="5851"/>
                  </a:lnTo>
                  <a:lnTo>
                    <a:pt x="107" y="5844"/>
                  </a:lnTo>
                  <a:lnTo>
                    <a:pt x="95" y="5816"/>
                  </a:lnTo>
                  <a:lnTo>
                    <a:pt x="60" y="5775"/>
                  </a:lnTo>
                  <a:lnTo>
                    <a:pt x="60" y="5747"/>
                  </a:lnTo>
                  <a:lnTo>
                    <a:pt x="60" y="5692"/>
                  </a:lnTo>
                  <a:lnTo>
                    <a:pt x="60" y="5685"/>
                  </a:lnTo>
                  <a:lnTo>
                    <a:pt x="48" y="5664"/>
                  </a:lnTo>
                  <a:lnTo>
                    <a:pt x="12" y="5636"/>
                  </a:lnTo>
                  <a:lnTo>
                    <a:pt x="1" y="5623"/>
                  </a:lnTo>
                  <a:lnTo>
                    <a:pt x="12" y="5595"/>
                  </a:lnTo>
                  <a:lnTo>
                    <a:pt x="36" y="5574"/>
                  </a:lnTo>
                  <a:close/>
                  <a:moveTo>
                    <a:pt x="5713" y="146"/>
                  </a:moveTo>
                  <a:lnTo>
                    <a:pt x="5689" y="132"/>
                  </a:lnTo>
                  <a:lnTo>
                    <a:pt x="5630" y="98"/>
                  </a:lnTo>
                  <a:lnTo>
                    <a:pt x="5630" y="111"/>
                  </a:lnTo>
                  <a:lnTo>
                    <a:pt x="5630" y="111"/>
                  </a:lnTo>
                  <a:lnTo>
                    <a:pt x="5607" y="77"/>
                  </a:lnTo>
                  <a:lnTo>
                    <a:pt x="5618" y="22"/>
                  </a:lnTo>
                  <a:lnTo>
                    <a:pt x="5630" y="1"/>
                  </a:lnTo>
                  <a:lnTo>
                    <a:pt x="5630" y="1"/>
                  </a:lnTo>
                  <a:lnTo>
                    <a:pt x="5642" y="15"/>
                  </a:lnTo>
                  <a:lnTo>
                    <a:pt x="5784" y="35"/>
                  </a:lnTo>
                  <a:lnTo>
                    <a:pt x="5808" y="77"/>
                  </a:lnTo>
                  <a:lnTo>
                    <a:pt x="5784" y="118"/>
                  </a:lnTo>
                  <a:lnTo>
                    <a:pt x="5713" y="146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35" name="Google Shape;627;p22">
              <a:extLst>
                <a:ext uri="{FF2B5EF4-FFF2-40B4-BE49-F238E27FC236}">
                  <a16:creationId xmlns:a16="http://schemas.microsoft.com/office/drawing/2014/main" id="{9C18841B-AFE1-046F-C89C-42F338E0CAB2}"/>
                </a:ext>
              </a:extLst>
            </p:cNvPr>
            <p:cNvSpPr/>
            <p:nvPr/>
          </p:nvSpPr>
          <p:spPr>
            <a:xfrm flipH="1">
              <a:off x="4032667" y="1456840"/>
              <a:ext cx="126808" cy="177862"/>
            </a:xfrm>
            <a:custGeom>
              <a:avLst/>
              <a:gdLst/>
              <a:ahLst/>
              <a:cxnLst/>
              <a:rect l="l" t="t" r="r" b="b"/>
              <a:pathLst>
                <a:path w="2083" h="1866" extrusionOk="0">
                  <a:moveTo>
                    <a:pt x="1" y="760"/>
                  </a:moveTo>
                  <a:lnTo>
                    <a:pt x="12" y="712"/>
                  </a:lnTo>
                  <a:lnTo>
                    <a:pt x="12" y="691"/>
                  </a:lnTo>
                  <a:lnTo>
                    <a:pt x="83" y="594"/>
                  </a:lnTo>
                  <a:lnTo>
                    <a:pt x="83" y="560"/>
                  </a:lnTo>
                  <a:lnTo>
                    <a:pt x="72" y="511"/>
                  </a:lnTo>
                  <a:lnTo>
                    <a:pt x="36" y="470"/>
                  </a:lnTo>
                  <a:lnTo>
                    <a:pt x="12" y="429"/>
                  </a:lnTo>
                  <a:lnTo>
                    <a:pt x="36" y="387"/>
                  </a:lnTo>
                  <a:lnTo>
                    <a:pt x="72" y="360"/>
                  </a:lnTo>
                  <a:lnTo>
                    <a:pt x="107" y="332"/>
                  </a:lnTo>
                  <a:lnTo>
                    <a:pt x="142" y="304"/>
                  </a:lnTo>
                  <a:lnTo>
                    <a:pt x="178" y="215"/>
                  </a:lnTo>
                  <a:lnTo>
                    <a:pt x="202" y="180"/>
                  </a:lnTo>
                  <a:lnTo>
                    <a:pt x="296" y="118"/>
                  </a:lnTo>
                  <a:lnTo>
                    <a:pt x="450" y="35"/>
                  </a:lnTo>
                  <a:lnTo>
                    <a:pt x="485" y="0"/>
                  </a:lnTo>
                  <a:lnTo>
                    <a:pt x="485" y="21"/>
                  </a:lnTo>
                  <a:lnTo>
                    <a:pt x="474" y="63"/>
                  </a:lnTo>
                  <a:lnTo>
                    <a:pt x="545" y="90"/>
                  </a:lnTo>
                  <a:lnTo>
                    <a:pt x="675" y="97"/>
                  </a:lnTo>
                  <a:lnTo>
                    <a:pt x="781" y="97"/>
                  </a:lnTo>
                  <a:lnTo>
                    <a:pt x="781" y="139"/>
                  </a:lnTo>
                  <a:lnTo>
                    <a:pt x="876" y="180"/>
                  </a:lnTo>
                  <a:lnTo>
                    <a:pt x="923" y="215"/>
                  </a:lnTo>
                  <a:lnTo>
                    <a:pt x="994" y="228"/>
                  </a:lnTo>
                  <a:lnTo>
                    <a:pt x="1065" y="235"/>
                  </a:lnTo>
                  <a:lnTo>
                    <a:pt x="1124" y="249"/>
                  </a:lnTo>
                  <a:lnTo>
                    <a:pt x="1160" y="263"/>
                  </a:lnTo>
                  <a:lnTo>
                    <a:pt x="1171" y="277"/>
                  </a:lnTo>
                  <a:lnTo>
                    <a:pt x="1195" y="332"/>
                  </a:lnTo>
                  <a:lnTo>
                    <a:pt x="1207" y="353"/>
                  </a:lnTo>
                  <a:lnTo>
                    <a:pt x="1207" y="394"/>
                  </a:lnTo>
                  <a:lnTo>
                    <a:pt x="1254" y="429"/>
                  </a:lnTo>
                  <a:lnTo>
                    <a:pt x="1337" y="449"/>
                  </a:lnTo>
                  <a:lnTo>
                    <a:pt x="1479" y="470"/>
                  </a:lnTo>
                  <a:lnTo>
                    <a:pt x="1727" y="567"/>
                  </a:lnTo>
                  <a:lnTo>
                    <a:pt x="1763" y="581"/>
                  </a:lnTo>
                  <a:lnTo>
                    <a:pt x="1810" y="581"/>
                  </a:lnTo>
                  <a:lnTo>
                    <a:pt x="1846" y="587"/>
                  </a:lnTo>
                  <a:lnTo>
                    <a:pt x="1893" y="594"/>
                  </a:lnTo>
                  <a:lnTo>
                    <a:pt x="1940" y="629"/>
                  </a:lnTo>
                  <a:lnTo>
                    <a:pt x="1940" y="629"/>
                  </a:lnTo>
                  <a:lnTo>
                    <a:pt x="1928" y="650"/>
                  </a:lnTo>
                  <a:lnTo>
                    <a:pt x="1917" y="705"/>
                  </a:lnTo>
                  <a:lnTo>
                    <a:pt x="1940" y="739"/>
                  </a:lnTo>
                  <a:lnTo>
                    <a:pt x="1940" y="739"/>
                  </a:lnTo>
                  <a:lnTo>
                    <a:pt x="1940" y="753"/>
                  </a:lnTo>
                  <a:lnTo>
                    <a:pt x="1940" y="767"/>
                  </a:lnTo>
                  <a:lnTo>
                    <a:pt x="1928" y="788"/>
                  </a:lnTo>
                  <a:lnTo>
                    <a:pt x="1917" y="802"/>
                  </a:lnTo>
                  <a:lnTo>
                    <a:pt x="1999" y="850"/>
                  </a:lnTo>
                  <a:lnTo>
                    <a:pt x="2023" y="871"/>
                  </a:lnTo>
                  <a:lnTo>
                    <a:pt x="2047" y="871"/>
                  </a:lnTo>
                  <a:lnTo>
                    <a:pt x="2047" y="864"/>
                  </a:lnTo>
                  <a:lnTo>
                    <a:pt x="2047" y="864"/>
                  </a:lnTo>
                  <a:lnTo>
                    <a:pt x="2070" y="884"/>
                  </a:lnTo>
                  <a:lnTo>
                    <a:pt x="2070" y="898"/>
                  </a:lnTo>
                  <a:lnTo>
                    <a:pt x="2082" y="919"/>
                  </a:lnTo>
                  <a:lnTo>
                    <a:pt x="2082" y="926"/>
                  </a:lnTo>
                  <a:lnTo>
                    <a:pt x="2070" y="940"/>
                  </a:lnTo>
                  <a:lnTo>
                    <a:pt x="2047" y="960"/>
                  </a:lnTo>
                  <a:lnTo>
                    <a:pt x="1976" y="995"/>
                  </a:lnTo>
                  <a:lnTo>
                    <a:pt x="1964" y="1002"/>
                  </a:lnTo>
                  <a:lnTo>
                    <a:pt x="1952" y="1016"/>
                  </a:lnTo>
                  <a:lnTo>
                    <a:pt x="1940" y="1029"/>
                  </a:lnTo>
                  <a:lnTo>
                    <a:pt x="1940" y="1043"/>
                  </a:lnTo>
                  <a:lnTo>
                    <a:pt x="1940" y="1092"/>
                  </a:lnTo>
                  <a:lnTo>
                    <a:pt x="1952" y="1112"/>
                  </a:lnTo>
                  <a:lnTo>
                    <a:pt x="1964" y="1119"/>
                  </a:lnTo>
                  <a:lnTo>
                    <a:pt x="1999" y="1133"/>
                  </a:lnTo>
                  <a:lnTo>
                    <a:pt x="2035" y="1147"/>
                  </a:lnTo>
                  <a:lnTo>
                    <a:pt x="2047" y="1181"/>
                  </a:lnTo>
                  <a:lnTo>
                    <a:pt x="2082" y="1257"/>
                  </a:lnTo>
                  <a:lnTo>
                    <a:pt x="2082" y="1264"/>
                  </a:lnTo>
                  <a:lnTo>
                    <a:pt x="2070" y="1299"/>
                  </a:lnTo>
                  <a:lnTo>
                    <a:pt x="2035" y="1333"/>
                  </a:lnTo>
                  <a:lnTo>
                    <a:pt x="2035" y="1340"/>
                  </a:lnTo>
                  <a:lnTo>
                    <a:pt x="2023" y="1354"/>
                  </a:lnTo>
                  <a:lnTo>
                    <a:pt x="1999" y="1361"/>
                  </a:lnTo>
                  <a:lnTo>
                    <a:pt x="1846" y="1368"/>
                  </a:lnTo>
                  <a:lnTo>
                    <a:pt x="1786" y="1375"/>
                  </a:lnTo>
                  <a:lnTo>
                    <a:pt x="1739" y="1389"/>
                  </a:lnTo>
                  <a:lnTo>
                    <a:pt x="1727" y="1389"/>
                  </a:lnTo>
                  <a:lnTo>
                    <a:pt x="1715" y="1402"/>
                  </a:lnTo>
                  <a:lnTo>
                    <a:pt x="1715" y="1409"/>
                  </a:lnTo>
                  <a:lnTo>
                    <a:pt x="1739" y="1437"/>
                  </a:lnTo>
                  <a:lnTo>
                    <a:pt x="1692" y="1458"/>
                  </a:lnTo>
                  <a:lnTo>
                    <a:pt x="1574" y="1561"/>
                  </a:lnTo>
                  <a:lnTo>
                    <a:pt x="1361" y="1534"/>
                  </a:lnTo>
                  <a:lnTo>
                    <a:pt x="1183" y="1630"/>
                  </a:lnTo>
                  <a:lnTo>
                    <a:pt x="1124" y="1637"/>
                  </a:lnTo>
                  <a:lnTo>
                    <a:pt x="1100" y="1644"/>
                  </a:lnTo>
                  <a:lnTo>
                    <a:pt x="1006" y="1692"/>
                  </a:lnTo>
                  <a:lnTo>
                    <a:pt x="828" y="1810"/>
                  </a:lnTo>
                  <a:lnTo>
                    <a:pt x="757" y="1865"/>
                  </a:lnTo>
                  <a:lnTo>
                    <a:pt x="545" y="1630"/>
                  </a:lnTo>
                  <a:lnTo>
                    <a:pt x="485" y="1589"/>
                  </a:lnTo>
                  <a:lnTo>
                    <a:pt x="438" y="1547"/>
                  </a:lnTo>
                  <a:lnTo>
                    <a:pt x="415" y="1499"/>
                  </a:lnTo>
                  <a:lnTo>
                    <a:pt x="403" y="1396"/>
                  </a:lnTo>
                  <a:lnTo>
                    <a:pt x="332" y="1313"/>
                  </a:lnTo>
                  <a:lnTo>
                    <a:pt x="107" y="1223"/>
                  </a:lnTo>
                  <a:lnTo>
                    <a:pt x="36" y="1147"/>
                  </a:lnTo>
                  <a:lnTo>
                    <a:pt x="24" y="1099"/>
                  </a:lnTo>
                  <a:lnTo>
                    <a:pt x="36" y="953"/>
                  </a:lnTo>
                  <a:lnTo>
                    <a:pt x="1" y="760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36" name="Google Shape;628;p22">
              <a:extLst>
                <a:ext uri="{FF2B5EF4-FFF2-40B4-BE49-F238E27FC236}">
                  <a16:creationId xmlns:a16="http://schemas.microsoft.com/office/drawing/2014/main" id="{17732C9D-F137-D606-EE41-4747A0D0E4AE}"/>
                </a:ext>
              </a:extLst>
            </p:cNvPr>
            <p:cNvSpPr/>
            <p:nvPr/>
          </p:nvSpPr>
          <p:spPr>
            <a:xfrm flipH="1">
              <a:off x="4710938" y="2315939"/>
              <a:ext cx="679028" cy="229810"/>
            </a:xfrm>
            <a:custGeom>
              <a:avLst/>
              <a:gdLst/>
              <a:ahLst/>
              <a:cxnLst/>
              <a:rect l="l" t="t" r="r" b="b"/>
              <a:pathLst>
                <a:path w="11154" h="2411" extrusionOk="0">
                  <a:moveTo>
                    <a:pt x="48" y="2196"/>
                  </a:moveTo>
                  <a:lnTo>
                    <a:pt x="166" y="2114"/>
                  </a:lnTo>
                  <a:lnTo>
                    <a:pt x="450" y="1899"/>
                  </a:lnTo>
                  <a:lnTo>
                    <a:pt x="745" y="1685"/>
                  </a:lnTo>
                  <a:lnTo>
                    <a:pt x="1029" y="1471"/>
                  </a:lnTo>
                  <a:lnTo>
                    <a:pt x="1325" y="1257"/>
                  </a:lnTo>
                  <a:lnTo>
                    <a:pt x="1609" y="1043"/>
                  </a:lnTo>
                  <a:lnTo>
                    <a:pt x="1905" y="829"/>
                  </a:lnTo>
                  <a:lnTo>
                    <a:pt x="2188" y="615"/>
                  </a:lnTo>
                  <a:lnTo>
                    <a:pt x="2484" y="401"/>
                  </a:lnTo>
                  <a:lnTo>
                    <a:pt x="2543" y="352"/>
                  </a:lnTo>
                  <a:lnTo>
                    <a:pt x="2673" y="290"/>
                  </a:lnTo>
                  <a:lnTo>
                    <a:pt x="2780" y="270"/>
                  </a:lnTo>
                  <a:lnTo>
                    <a:pt x="2922" y="276"/>
                  </a:lnTo>
                  <a:lnTo>
                    <a:pt x="3064" y="297"/>
                  </a:lnTo>
                  <a:lnTo>
                    <a:pt x="3276" y="366"/>
                  </a:lnTo>
                  <a:lnTo>
                    <a:pt x="3395" y="366"/>
                  </a:lnTo>
                  <a:lnTo>
                    <a:pt x="3797" y="256"/>
                  </a:lnTo>
                  <a:lnTo>
                    <a:pt x="3844" y="242"/>
                  </a:lnTo>
                  <a:lnTo>
                    <a:pt x="3856" y="235"/>
                  </a:lnTo>
                  <a:lnTo>
                    <a:pt x="3880" y="214"/>
                  </a:lnTo>
                  <a:lnTo>
                    <a:pt x="3903" y="207"/>
                  </a:lnTo>
                  <a:lnTo>
                    <a:pt x="3939" y="207"/>
                  </a:lnTo>
                  <a:lnTo>
                    <a:pt x="4022" y="214"/>
                  </a:lnTo>
                  <a:lnTo>
                    <a:pt x="4069" y="214"/>
                  </a:lnTo>
                  <a:lnTo>
                    <a:pt x="4128" y="207"/>
                  </a:lnTo>
                  <a:lnTo>
                    <a:pt x="4163" y="194"/>
                  </a:lnTo>
                  <a:lnTo>
                    <a:pt x="4365" y="49"/>
                  </a:lnTo>
                  <a:lnTo>
                    <a:pt x="4388" y="35"/>
                  </a:lnTo>
                  <a:lnTo>
                    <a:pt x="4447" y="42"/>
                  </a:lnTo>
                  <a:lnTo>
                    <a:pt x="4554" y="62"/>
                  </a:lnTo>
                  <a:lnTo>
                    <a:pt x="4613" y="62"/>
                  </a:lnTo>
                  <a:lnTo>
                    <a:pt x="4743" y="42"/>
                  </a:lnTo>
                  <a:lnTo>
                    <a:pt x="4778" y="35"/>
                  </a:lnTo>
                  <a:lnTo>
                    <a:pt x="4838" y="7"/>
                  </a:lnTo>
                  <a:lnTo>
                    <a:pt x="4861" y="0"/>
                  </a:lnTo>
                  <a:lnTo>
                    <a:pt x="4980" y="0"/>
                  </a:lnTo>
                  <a:lnTo>
                    <a:pt x="5204" y="35"/>
                  </a:lnTo>
                  <a:lnTo>
                    <a:pt x="5370" y="42"/>
                  </a:lnTo>
                  <a:lnTo>
                    <a:pt x="5524" y="69"/>
                  </a:lnTo>
                  <a:lnTo>
                    <a:pt x="5595" y="69"/>
                  </a:lnTo>
                  <a:lnTo>
                    <a:pt x="5630" y="83"/>
                  </a:lnTo>
                  <a:lnTo>
                    <a:pt x="5642" y="104"/>
                  </a:lnTo>
                  <a:lnTo>
                    <a:pt x="5689" y="138"/>
                  </a:lnTo>
                  <a:lnTo>
                    <a:pt x="5855" y="207"/>
                  </a:lnTo>
                  <a:lnTo>
                    <a:pt x="6044" y="249"/>
                  </a:lnTo>
                  <a:lnTo>
                    <a:pt x="6245" y="263"/>
                  </a:lnTo>
                  <a:lnTo>
                    <a:pt x="6517" y="242"/>
                  </a:lnTo>
                  <a:lnTo>
                    <a:pt x="6552" y="256"/>
                  </a:lnTo>
                  <a:lnTo>
                    <a:pt x="6588" y="276"/>
                  </a:lnTo>
                  <a:lnTo>
                    <a:pt x="6635" y="297"/>
                  </a:lnTo>
                  <a:lnTo>
                    <a:pt x="6694" y="311"/>
                  </a:lnTo>
                  <a:lnTo>
                    <a:pt x="6742" y="304"/>
                  </a:lnTo>
                  <a:lnTo>
                    <a:pt x="6765" y="290"/>
                  </a:lnTo>
                  <a:lnTo>
                    <a:pt x="6813" y="276"/>
                  </a:lnTo>
                  <a:lnTo>
                    <a:pt x="7002" y="276"/>
                  </a:lnTo>
                  <a:lnTo>
                    <a:pt x="7049" y="263"/>
                  </a:lnTo>
                  <a:lnTo>
                    <a:pt x="7073" y="235"/>
                  </a:lnTo>
                  <a:lnTo>
                    <a:pt x="7073" y="207"/>
                  </a:lnTo>
                  <a:lnTo>
                    <a:pt x="7085" y="187"/>
                  </a:lnTo>
                  <a:lnTo>
                    <a:pt x="7120" y="166"/>
                  </a:lnTo>
                  <a:lnTo>
                    <a:pt x="7167" y="166"/>
                  </a:lnTo>
                  <a:lnTo>
                    <a:pt x="7333" y="180"/>
                  </a:lnTo>
                  <a:lnTo>
                    <a:pt x="7392" y="180"/>
                  </a:lnTo>
                  <a:lnTo>
                    <a:pt x="7522" y="159"/>
                  </a:lnTo>
                  <a:lnTo>
                    <a:pt x="7581" y="159"/>
                  </a:lnTo>
                  <a:lnTo>
                    <a:pt x="7641" y="166"/>
                  </a:lnTo>
                  <a:lnTo>
                    <a:pt x="7735" y="194"/>
                  </a:lnTo>
                  <a:lnTo>
                    <a:pt x="7782" y="200"/>
                  </a:lnTo>
                  <a:lnTo>
                    <a:pt x="7865" y="159"/>
                  </a:lnTo>
                  <a:lnTo>
                    <a:pt x="7948" y="145"/>
                  </a:lnTo>
                  <a:lnTo>
                    <a:pt x="8019" y="159"/>
                  </a:lnTo>
                  <a:lnTo>
                    <a:pt x="8019" y="166"/>
                  </a:lnTo>
                  <a:lnTo>
                    <a:pt x="8019" y="166"/>
                  </a:lnTo>
                  <a:lnTo>
                    <a:pt x="8090" y="166"/>
                  </a:lnTo>
                  <a:lnTo>
                    <a:pt x="8102" y="159"/>
                  </a:lnTo>
                  <a:lnTo>
                    <a:pt x="8102" y="152"/>
                  </a:lnTo>
                  <a:lnTo>
                    <a:pt x="8114" y="145"/>
                  </a:lnTo>
                  <a:lnTo>
                    <a:pt x="8125" y="131"/>
                  </a:lnTo>
                  <a:lnTo>
                    <a:pt x="8161" y="138"/>
                  </a:lnTo>
                  <a:lnTo>
                    <a:pt x="8220" y="152"/>
                  </a:lnTo>
                  <a:lnTo>
                    <a:pt x="8244" y="159"/>
                  </a:lnTo>
                  <a:lnTo>
                    <a:pt x="8267" y="159"/>
                  </a:lnTo>
                  <a:lnTo>
                    <a:pt x="8315" y="138"/>
                  </a:lnTo>
                  <a:lnTo>
                    <a:pt x="8338" y="125"/>
                  </a:lnTo>
                  <a:lnTo>
                    <a:pt x="8362" y="111"/>
                  </a:lnTo>
                  <a:lnTo>
                    <a:pt x="8492" y="104"/>
                  </a:lnTo>
                  <a:lnTo>
                    <a:pt x="8551" y="111"/>
                  </a:lnTo>
                  <a:lnTo>
                    <a:pt x="8575" y="125"/>
                  </a:lnTo>
                  <a:lnTo>
                    <a:pt x="8551" y="166"/>
                  </a:lnTo>
                  <a:lnTo>
                    <a:pt x="8669" y="145"/>
                  </a:lnTo>
                  <a:lnTo>
                    <a:pt x="8752" y="152"/>
                  </a:lnTo>
                  <a:lnTo>
                    <a:pt x="8847" y="159"/>
                  </a:lnTo>
                  <a:lnTo>
                    <a:pt x="8953" y="159"/>
                  </a:lnTo>
                  <a:lnTo>
                    <a:pt x="8942" y="200"/>
                  </a:lnTo>
                  <a:lnTo>
                    <a:pt x="8965" y="207"/>
                  </a:lnTo>
                  <a:lnTo>
                    <a:pt x="9012" y="207"/>
                  </a:lnTo>
                  <a:lnTo>
                    <a:pt x="9048" y="207"/>
                  </a:lnTo>
                  <a:lnTo>
                    <a:pt x="9095" y="221"/>
                  </a:lnTo>
                  <a:lnTo>
                    <a:pt x="9143" y="242"/>
                  </a:lnTo>
                  <a:lnTo>
                    <a:pt x="9178" y="256"/>
                  </a:lnTo>
                  <a:lnTo>
                    <a:pt x="9237" y="263"/>
                  </a:lnTo>
                  <a:lnTo>
                    <a:pt x="9367" y="256"/>
                  </a:lnTo>
                  <a:lnTo>
                    <a:pt x="9675" y="214"/>
                  </a:lnTo>
                  <a:lnTo>
                    <a:pt x="9687" y="221"/>
                  </a:lnTo>
                  <a:lnTo>
                    <a:pt x="9710" y="276"/>
                  </a:lnTo>
                  <a:lnTo>
                    <a:pt x="9758" y="325"/>
                  </a:lnTo>
                  <a:lnTo>
                    <a:pt x="9899" y="539"/>
                  </a:lnTo>
                  <a:lnTo>
                    <a:pt x="9970" y="622"/>
                  </a:lnTo>
                  <a:lnTo>
                    <a:pt x="10018" y="718"/>
                  </a:lnTo>
                  <a:lnTo>
                    <a:pt x="10089" y="774"/>
                  </a:lnTo>
                  <a:lnTo>
                    <a:pt x="10183" y="794"/>
                  </a:lnTo>
                  <a:lnTo>
                    <a:pt x="10207" y="836"/>
                  </a:lnTo>
                  <a:lnTo>
                    <a:pt x="10302" y="1264"/>
                  </a:lnTo>
                  <a:lnTo>
                    <a:pt x="10337" y="1340"/>
                  </a:lnTo>
                  <a:lnTo>
                    <a:pt x="10373" y="1375"/>
                  </a:lnTo>
                  <a:lnTo>
                    <a:pt x="10420" y="1409"/>
                  </a:lnTo>
                  <a:lnTo>
                    <a:pt x="10479" y="1423"/>
                  </a:lnTo>
                  <a:lnTo>
                    <a:pt x="10538" y="1423"/>
                  </a:lnTo>
                  <a:lnTo>
                    <a:pt x="10585" y="1437"/>
                  </a:lnTo>
                  <a:lnTo>
                    <a:pt x="10621" y="1451"/>
                  </a:lnTo>
                  <a:lnTo>
                    <a:pt x="10645" y="1478"/>
                  </a:lnTo>
                  <a:lnTo>
                    <a:pt x="10692" y="1506"/>
                  </a:lnTo>
                  <a:lnTo>
                    <a:pt x="10716" y="1513"/>
                  </a:lnTo>
                  <a:lnTo>
                    <a:pt x="10751" y="1513"/>
                  </a:lnTo>
                  <a:lnTo>
                    <a:pt x="10775" y="1499"/>
                  </a:lnTo>
                  <a:lnTo>
                    <a:pt x="10787" y="1492"/>
                  </a:lnTo>
                  <a:lnTo>
                    <a:pt x="10810" y="1485"/>
                  </a:lnTo>
                  <a:lnTo>
                    <a:pt x="10834" y="1492"/>
                  </a:lnTo>
                  <a:lnTo>
                    <a:pt x="10857" y="1499"/>
                  </a:lnTo>
                  <a:lnTo>
                    <a:pt x="10893" y="1526"/>
                  </a:lnTo>
                  <a:lnTo>
                    <a:pt x="10917" y="1547"/>
                  </a:lnTo>
                  <a:lnTo>
                    <a:pt x="10917" y="1575"/>
                  </a:lnTo>
                  <a:lnTo>
                    <a:pt x="10952" y="1630"/>
                  </a:lnTo>
                  <a:lnTo>
                    <a:pt x="11047" y="1685"/>
                  </a:lnTo>
                  <a:lnTo>
                    <a:pt x="11141" y="1775"/>
                  </a:lnTo>
                  <a:lnTo>
                    <a:pt x="11153" y="1803"/>
                  </a:lnTo>
                  <a:lnTo>
                    <a:pt x="11153" y="1823"/>
                  </a:lnTo>
                  <a:lnTo>
                    <a:pt x="11141" y="1879"/>
                  </a:lnTo>
                  <a:lnTo>
                    <a:pt x="11059" y="1969"/>
                  </a:lnTo>
                  <a:lnTo>
                    <a:pt x="10905" y="2051"/>
                  </a:lnTo>
                  <a:lnTo>
                    <a:pt x="10810" y="2162"/>
                  </a:lnTo>
                  <a:lnTo>
                    <a:pt x="10751" y="2190"/>
                  </a:lnTo>
                  <a:lnTo>
                    <a:pt x="10692" y="2210"/>
                  </a:lnTo>
                  <a:lnTo>
                    <a:pt x="10538" y="2259"/>
                  </a:lnTo>
                  <a:lnTo>
                    <a:pt x="10420" y="2307"/>
                  </a:lnTo>
                  <a:lnTo>
                    <a:pt x="10313" y="2314"/>
                  </a:lnTo>
                  <a:lnTo>
                    <a:pt x="10254" y="2321"/>
                  </a:lnTo>
                  <a:lnTo>
                    <a:pt x="10041" y="2224"/>
                  </a:lnTo>
                  <a:lnTo>
                    <a:pt x="9829" y="2196"/>
                  </a:lnTo>
                  <a:lnTo>
                    <a:pt x="9616" y="2134"/>
                  </a:lnTo>
                  <a:lnTo>
                    <a:pt x="9533" y="2127"/>
                  </a:lnTo>
                  <a:lnTo>
                    <a:pt x="9462" y="2127"/>
                  </a:lnTo>
                  <a:lnTo>
                    <a:pt x="9391" y="2134"/>
                  </a:lnTo>
                  <a:lnTo>
                    <a:pt x="9273" y="2127"/>
                  </a:lnTo>
                  <a:lnTo>
                    <a:pt x="8859" y="2038"/>
                  </a:lnTo>
                  <a:lnTo>
                    <a:pt x="8752" y="2024"/>
                  </a:lnTo>
                  <a:lnTo>
                    <a:pt x="8468" y="2024"/>
                  </a:lnTo>
                  <a:lnTo>
                    <a:pt x="8386" y="2003"/>
                  </a:lnTo>
                  <a:lnTo>
                    <a:pt x="8327" y="2003"/>
                  </a:lnTo>
                  <a:lnTo>
                    <a:pt x="8291" y="2010"/>
                  </a:lnTo>
                  <a:lnTo>
                    <a:pt x="8185" y="2038"/>
                  </a:lnTo>
                  <a:lnTo>
                    <a:pt x="8125" y="2044"/>
                  </a:lnTo>
                  <a:lnTo>
                    <a:pt x="8007" y="2031"/>
                  </a:lnTo>
                  <a:lnTo>
                    <a:pt x="7948" y="2024"/>
                  </a:lnTo>
                  <a:lnTo>
                    <a:pt x="7865" y="2031"/>
                  </a:lnTo>
                  <a:lnTo>
                    <a:pt x="7759" y="2024"/>
                  </a:lnTo>
                  <a:lnTo>
                    <a:pt x="7617" y="1996"/>
                  </a:lnTo>
                  <a:lnTo>
                    <a:pt x="7558" y="1982"/>
                  </a:lnTo>
                  <a:lnTo>
                    <a:pt x="7499" y="1969"/>
                  </a:lnTo>
                  <a:lnTo>
                    <a:pt x="7428" y="1962"/>
                  </a:lnTo>
                  <a:lnTo>
                    <a:pt x="7309" y="1962"/>
                  </a:lnTo>
                  <a:lnTo>
                    <a:pt x="7167" y="1927"/>
                  </a:lnTo>
                  <a:lnTo>
                    <a:pt x="7073" y="1893"/>
                  </a:lnTo>
                  <a:lnTo>
                    <a:pt x="7037" y="1886"/>
                  </a:lnTo>
                  <a:lnTo>
                    <a:pt x="6990" y="1893"/>
                  </a:lnTo>
                  <a:lnTo>
                    <a:pt x="6931" y="1886"/>
                  </a:lnTo>
                  <a:lnTo>
                    <a:pt x="6860" y="1886"/>
                  </a:lnTo>
                  <a:lnTo>
                    <a:pt x="6789" y="1858"/>
                  </a:lnTo>
                  <a:lnTo>
                    <a:pt x="6659" y="1872"/>
                  </a:lnTo>
                  <a:lnTo>
                    <a:pt x="6541" y="1899"/>
                  </a:lnTo>
                  <a:lnTo>
                    <a:pt x="6458" y="1906"/>
                  </a:lnTo>
                  <a:lnTo>
                    <a:pt x="6245" y="1899"/>
                  </a:lnTo>
                  <a:lnTo>
                    <a:pt x="6115" y="1913"/>
                  </a:lnTo>
                  <a:lnTo>
                    <a:pt x="5843" y="1975"/>
                  </a:lnTo>
                  <a:lnTo>
                    <a:pt x="5476" y="1989"/>
                  </a:lnTo>
                  <a:lnTo>
                    <a:pt x="5441" y="1989"/>
                  </a:lnTo>
                  <a:lnTo>
                    <a:pt x="5346" y="1969"/>
                  </a:lnTo>
                  <a:lnTo>
                    <a:pt x="5275" y="1955"/>
                  </a:lnTo>
                  <a:lnTo>
                    <a:pt x="5192" y="1948"/>
                  </a:lnTo>
                  <a:lnTo>
                    <a:pt x="5121" y="1955"/>
                  </a:lnTo>
                  <a:lnTo>
                    <a:pt x="4980" y="1996"/>
                  </a:lnTo>
                  <a:lnTo>
                    <a:pt x="4956" y="2003"/>
                  </a:lnTo>
                  <a:lnTo>
                    <a:pt x="4743" y="2003"/>
                  </a:lnTo>
                  <a:lnTo>
                    <a:pt x="4447" y="1975"/>
                  </a:lnTo>
                  <a:lnTo>
                    <a:pt x="4246" y="1962"/>
                  </a:lnTo>
                  <a:lnTo>
                    <a:pt x="4104" y="1969"/>
                  </a:lnTo>
                  <a:lnTo>
                    <a:pt x="4022" y="1955"/>
                  </a:lnTo>
                  <a:lnTo>
                    <a:pt x="3868" y="1906"/>
                  </a:lnTo>
                  <a:lnTo>
                    <a:pt x="3608" y="1851"/>
                  </a:lnTo>
                  <a:lnTo>
                    <a:pt x="3501" y="1844"/>
                  </a:lnTo>
                  <a:lnTo>
                    <a:pt x="3430" y="1851"/>
                  </a:lnTo>
                  <a:lnTo>
                    <a:pt x="3312" y="1872"/>
                  </a:lnTo>
                  <a:lnTo>
                    <a:pt x="3253" y="1872"/>
                  </a:lnTo>
                  <a:lnTo>
                    <a:pt x="3146" y="1872"/>
                  </a:lnTo>
                  <a:lnTo>
                    <a:pt x="3040" y="1865"/>
                  </a:lnTo>
                  <a:lnTo>
                    <a:pt x="2910" y="1865"/>
                  </a:lnTo>
                  <a:lnTo>
                    <a:pt x="2803" y="1872"/>
                  </a:lnTo>
                  <a:lnTo>
                    <a:pt x="2756" y="1879"/>
                  </a:lnTo>
                  <a:lnTo>
                    <a:pt x="2626" y="1913"/>
                  </a:lnTo>
                  <a:lnTo>
                    <a:pt x="2590" y="1927"/>
                  </a:lnTo>
                  <a:lnTo>
                    <a:pt x="2555" y="1969"/>
                  </a:lnTo>
                  <a:lnTo>
                    <a:pt x="2520" y="1982"/>
                  </a:lnTo>
                  <a:lnTo>
                    <a:pt x="2401" y="2024"/>
                  </a:lnTo>
                  <a:lnTo>
                    <a:pt x="2378" y="2038"/>
                  </a:lnTo>
                  <a:lnTo>
                    <a:pt x="2354" y="2058"/>
                  </a:lnTo>
                  <a:lnTo>
                    <a:pt x="2342" y="2086"/>
                  </a:lnTo>
                  <a:lnTo>
                    <a:pt x="2330" y="2114"/>
                  </a:lnTo>
                  <a:lnTo>
                    <a:pt x="2271" y="2134"/>
                  </a:lnTo>
                  <a:lnTo>
                    <a:pt x="2023" y="2190"/>
                  </a:lnTo>
                  <a:lnTo>
                    <a:pt x="1940" y="2217"/>
                  </a:lnTo>
                  <a:lnTo>
                    <a:pt x="1857" y="2259"/>
                  </a:lnTo>
                  <a:lnTo>
                    <a:pt x="1822" y="2279"/>
                  </a:lnTo>
                  <a:lnTo>
                    <a:pt x="1810" y="2300"/>
                  </a:lnTo>
                  <a:lnTo>
                    <a:pt x="1810" y="2335"/>
                  </a:lnTo>
                  <a:lnTo>
                    <a:pt x="1751" y="2383"/>
                  </a:lnTo>
                  <a:lnTo>
                    <a:pt x="1621" y="2411"/>
                  </a:lnTo>
                  <a:lnTo>
                    <a:pt x="1585" y="2390"/>
                  </a:lnTo>
                  <a:lnTo>
                    <a:pt x="1479" y="2348"/>
                  </a:lnTo>
                  <a:lnTo>
                    <a:pt x="1349" y="2335"/>
                  </a:lnTo>
                  <a:lnTo>
                    <a:pt x="544" y="2348"/>
                  </a:lnTo>
                  <a:lnTo>
                    <a:pt x="391" y="2335"/>
                  </a:lnTo>
                  <a:lnTo>
                    <a:pt x="0" y="2196"/>
                  </a:lnTo>
                  <a:lnTo>
                    <a:pt x="48" y="2196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39" name="Google Shape;629;p22">
              <a:extLst>
                <a:ext uri="{FF2B5EF4-FFF2-40B4-BE49-F238E27FC236}">
                  <a16:creationId xmlns:a16="http://schemas.microsoft.com/office/drawing/2014/main" id="{0002245D-9C06-6931-41A7-C0A88770FFB0}"/>
                </a:ext>
              </a:extLst>
            </p:cNvPr>
            <p:cNvSpPr/>
            <p:nvPr/>
          </p:nvSpPr>
          <p:spPr>
            <a:xfrm flipH="1">
              <a:off x="3599955" y="1936098"/>
              <a:ext cx="753176" cy="736709"/>
            </a:xfrm>
            <a:custGeom>
              <a:avLst/>
              <a:gdLst/>
              <a:ahLst/>
              <a:cxnLst/>
              <a:rect l="l" t="t" r="r" b="b"/>
              <a:pathLst>
                <a:path w="12372" h="7729" extrusionOk="0">
                  <a:moveTo>
                    <a:pt x="12" y="4075"/>
                  </a:moveTo>
                  <a:lnTo>
                    <a:pt x="47" y="4040"/>
                  </a:lnTo>
                  <a:lnTo>
                    <a:pt x="95" y="4006"/>
                  </a:lnTo>
                  <a:lnTo>
                    <a:pt x="130" y="3971"/>
                  </a:lnTo>
                  <a:lnTo>
                    <a:pt x="154" y="3930"/>
                  </a:lnTo>
                  <a:lnTo>
                    <a:pt x="189" y="3640"/>
                  </a:lnTo>
                  <a:lnTo>
                    <a:pt x="166" y="3543"/>
                  </a:lnTo>
                  <a:lnTo>
                    <a:pt x="166" y="3536"/>
                  </a:lnTo>
                  <a:lnTo>
                    <a:pt x="1396" y="4220"/>
                  </a:lnTo>
                  <a:lnTo>
                    <a:pt x="1467" y="4213"/>
                  </a:lnTo>
                  <a:lnTo>
                    <a:pt x="1573" y="4220"/>
                  </a:lnTo>
                  <a:lnTo>
                    <a:pt x="1644" y="4213"/>
                  </a:lnTo>
                  <a:lnTo>
                    <a:pt x="1739" y="4185"/>
                  </a:lnTo>
                  <a:lnTo>
                    <a:pt x="1786" y="4158"/>
                  </a:lnTo>
                  <a:lnTo>
                    <a:pt x="1798" y="4103"/>
                  </a:lnTo>
                  <a:lnTo>
                    <a:pt x="1810" y="4054"/>
                  </a:lnTo>
                  <a:lnTo>
                    <a:pt x="1857" y="3992"/>
                  </a:lnTo>
                  <a:lnTo>
                    <a:pt x="1881" y="3923"/>
                  </a:lnTo>
                  <a:lnTo>
                    <a:pt x="1952" y="3833"/>
                  </a:lnTo>
                  <a:lnTo>
                    <a:pt x="1975" y="3764"/>
                  </a:lnTo>
                  <a:lnTo>
                    <a:pt x="1975" y="3709"/>
                  </a:lnTo>
                  <a:lnTo>
                    <a:pt x="1940" y="3633"/>
                  </a:lnTo>
                  <a:lnTo>
                    <a:pt x="1940" y="3543"/>
                  </a:lnTo>
                  <a:lnTo>
                    <a:pt x="1952" y="3488"/>
                  </a:lnTo>
                  <a:lnTo>
                    <a:pt x="1940" y="3440"/>
                  </a:lnTo>
                  <a:lnTo>
                    <a:pt x="1916" y="3405"/>
                  </a:lnTo>
                  <a:lnTo>
                    <a:pt x="1833" y="3357"/>
                  </a:lnTo>
                  <a:lnTo>
                    <a:pt x="1798" y="3329"/>
                  </a:lnTo>
                  <a:lnTo>
                    <a:pt x="1774" y="3295"/>
                  </a:lnTo>
                  <a:lnTo>
                    <a:pt x="1751" y="3239"/>
                  </a:lnTo>
                  <a:lnTo>
                    <a:pt x="1821" y="3115"/>
                  </a:lnTo>
                  <a:lnTo>
                    <a:pt x="1975" y="3184"/>
                  </a:lnTo>
                  <a:lnTo>
                    <a:pt x="2023" y="3225"/>
                  </a:lnTo>
                  <a:lnTo>
                    <a:pt x="2082" y="3322"/>
                  </a:lnTo>
                  <a:lnTo>
                    <a:pt x="2129" y="3357"/>
                  </a:lnTo>
                  <a:lnTo>
                    <a:pt x="2224" y="3398"/>
                  </a:lnTo>
                  <a:lnTo>
                    <a:pt x="2295" y="3405"/>
                  </a:lnTo>
                  <a:lnTo>
                    <a:pt x="2366" y="3398"/>
                  </a:lnTo>
                  <a:lnTo>
                    <a:pt x="2448" y="3350"/>
                  </a:lnTo>
                  <a:lnTo>
                    <a:pt x="2578" y="3260"/>
                  </a:lnTo>
                  <a:lnTo>
                    <a:pt x="2649" y="3163"/>
                  </a:lnTo>
                  <a:lnTo>
                    <a:pt x="2673" y="3101"/>
                  </a:lnTo>
                  <a:lnTo>
                    <a:pt x="2673" y="3032"/>
                  </a:lnTo>
                  <a:lnTo>
                    <a:pt x="2614" y="2846"/>
                  </a:lnTo>
                  <a:lnTo>
                    <a:pt x="2567" y="2790"/>
                  </a:lnTo>
                  <a:lnTo>
                    <a:pt x="2484" y="2756"/>
                  </a:lnTo>
                  <a:lnTo>
                    <a:pt x="2401" y="2721"/>
                  </a:lnTo>
                  <a:lnTo>
                    <a:pt x="2330" y="2687"/>
                  </a:lnTo>
                  <a:lnTo>
                    <a:pt x="2271" y="2625"/>
                  </a:lnTo>
                  <a:lnTo>
                    <a:pt x="2271" y="2583"/>
                  </a:lnTo>
                  <a:lnTo>
                    <a:pt x="2283" y="2556"/>
                  </a:lnTo>
                  <a:lnTo>
                    <a:pt x="2330" y="2535"/>
                  </a:lnTo>
                  <a:lnTo>
                    <a:pt x="2377" y="2521"/>
                  </a:lnTo>
                  <a:lnTo>
                    <a:pt x="2425" y="2473"/>
                  </a:lnTo>
                  <a:lnTo>
                    <a:pt x="2460" y="2411"/>
                  </a:lnTo>
                  <a:lnTo>
                    <a:pt x="2496" y="2183"/>
                  </a:lnTo>
                  <a:lnTo>
                    <a:pt x="2543" y="2120"/>
                  </a:lnTo>
                  <a:lnTo>
                    <a:pt x="2578" y="2093"/>
                  </a:lnTo>
                  <a:lnTo>
                    <a:pt x="2649" y="2038"/>
                  </a:lnTo>
                  <a:lnTo>
                    <a:pt x="2720" y="1962"/>
                  </a:lnTo>
                  <a:lnTo>
                    <a:pt x="3619" y="1533"/>
                  </a:lnTo>
                  <a:lnTo>
                    <a:pt x="3690" y="1547"/>
                  </a:lnTo>
                  <a:lnTo>
                    <a:pt x="3749" y="1575"/>
                  </a:lnTo>
                  <a:lnTo>
                    <a:pt x="3820" y="1616"/>
                  </a:lnTo>
                  <a:lnTo>
                    <a:pt x="3915" y="1706"/>
                  </a:lnTo>
                  <a:lnTo>
                    <a:pt x="4033" y="1796"/>
                  </a:lnTo>
                  <a:lnTo>
                    <a:pt x="4246" y="1789"/>
                  </a:lnTo>
                  <a:lnTo>
                    <a:pt x="4317" y="1796"/>
                  </a:lnTo>
                  <a:lnTo>
                    <a:pt x="4376" y="1803"/>
                  </a:lnTo>
                  <a:lnTo>
                    <a:pt x="4435" y="1817"/>
                  </a:lnTo>
                  <a:lnTo>
                    <a:pt x="4483" y="1830"/>
                  </a:lnTo>
                  <a:lnTo>
                    <a:pt x="4530" y="1824"/>
                  </a:lnTo>
                  <a:lnTo>
                    <a:pt x="4601" y="1810"/>
                  </a:lnTo>
                  <a:lnTo>
                    <a:pt x="4684" y="1810"/>
                  </a:lnTo>
                  <a:lnTo>
                    <a:pt x="4967" y="1824"/>
                  </a:lnTo>
                  <a:lnTo>
                    <a:pt x="5074" y="1844"/>
                  </a:lnTo>
                  <a:lnTo>
                    <a:pt x="5121" y="1858"/>
                  </a:lnTo>
                  <a:lnTo>
                    <a:pt x="5204" y="1927"/>
                  </a:lnTo>
                  <a:lnTo>
                    <a:pt x="5251" y="1969"/>
                  </a:lnTo>
                  <a:lnTo>
                    <a:pt x="5488" y="2114"/>
                  </a:lnTo>
                  <a:lnTo>
                    <a:pt x="5630" y="2224"/>
                  </a:lnTo>
                  <a:lnTo>
                    <a:pt x="5736" y="2279"/>
                  </a:lnTo>
                  <a:lnTo>
                    <a:pt x="5937" y="2355"/>
                  </a:lnTo>
                  <a:lnTo>
                    <a:pt x="5996" y="2397"/>
                  </a:lnTo>
                  <a:lnTo>
                    <a:pt x="6126" y="2549"/>
                  </a:lnTo>
                  <a:lnTo>
                    <a:pt x="6221" y="2583"/>
                  </a:lnTo>
                  <a:lnTo>
                    <a:pt x="6292" y="2625"/>
                  </a:lnTo>
                  <a:lnTo>
                    <a:pt x="6339" y="2659"/>
                  </a:lnTo>
                  <a:lnTo>
                    <a:pt x="6410" y="2846"/>
                  </a:lnTo>
                  <a:lnTo>
                    <a:pt x="6505" y="2929"/>
                  </a:lnTo>
                  <a:lnTo>
                    <a:pt x="6576" y="2956"/>
                  </a:lnTo>
                  <a:lnTo>
                    <a:pt x="6718" y="2991"/>
                  </a:lnTo>
                  <a:lnTo>
                    <a:pt x="6943" y="3018"/>
                  </a:lnTo>
                  <a:lnTo>
                    <a:pt x="7073" y="3039"/>
                  </a:lnTo>
                  <a:lnTo>
                    <a:pt x="7191" y="3087"/>
                  </a:lnTo>
                  <a:lnTo>
                    <a:pt x="7463" y="3308"/>
                  </a:lnTo>
                  <a:lnTo>
                    <a:pt x="7475" y="3350"/>
                  </a:lnTo>
                  <a:lnTo>
                    <a:pt x="7475" y="3371"/>
                  </a:lnTo>
                  <a:lnTo>
                    <a:pt x="7522" y="3384"/>
                  </a:lnTo>
                  <a:lnTo>
                    <a:pt x="7569" y="3391"/>
                  </a:lnTo>
                  <a:lnTo>
                    <a:pt x="7936" y="3384"/>
                  </a:lnTo>
                  <a:lnTo>
                    <a:pt x="8196" y="3377"/>
                  </a:lnTo>
                  <a:lnTo>
                    <a:pt x="9627" y="3357"/>
                  </a:lnTo>
                  <a:lnTo>
                    <a:pt x="9734" y="3163"/>
                  </a:lnTo>
                  <a:lnTo>
                    <a:pt x="9970" y="2859"/>
                  </a:lnTo>
                  <a:lnTo>
                    <a:pt x="10006" y="2763"/>
                  </a:lnTo>
                  <a:lnTo>
                    <a:pt x="10006" y="2542"/>
                  </a:lnTo>
                  <a:lnTo>
                    <a:pt x="9864" y="2245"/>
                  </a:lnTo>
                  <a:lnTo>
                    <a:pt x="9722" y="2114"/>
                  </a:lnTo>
                  <a:lnTo>
                    <a:pt x="9675" y="2010"/>
                  </a:lnTo>
                  <a:lnTo>
                    <a:pt x="9663" y="1948"/>
                  </a:lnTo>
                  <a:lnTo>
                    <a:pt x="9675" y="1741"/>
                  </a:lnTo>
                  <a:lnTo>
                    <a:pt x="9604" y="1665"/>
                  </a:lnTo>
                  <a:lnTo>
                    <a:pt x="9485" y="1561"/>
                  </a:lnTo>
                  <a:lnTo>
                    <a:pt x="9284" y="1326"/>
                  </a:lnTo>
                  <a:lnTo>
                    <a:pt x="9107" y="1174"/>
                  </a:lnTo>
                  <a:lnTo>
                    <a:pt x="8906" y="1036"/>
                  </a:lnTo>
                  <a:lnTo>
                    <a:pt x="8882" y="940"/>
                  </a:lnTo>
                  <a:lnTo>
                    <a:pt x="8894" y="843"/>
                  </a:lnTo>
                  <a:lnTo>
                    <a:pt x="8941" y="656"/>
                  </a:lnTo>
                  <a:lnTo>
                    <a:pt x="9012" y="601"/>
                  </a:lnTo>
                  <a:lnTo>
                    <a:pt x="9071" y="546"/>
                  </a:lnTo>
                  <a:lnTo>
                    <a:pt x="9131" y="511"/>
                  </a:lnTo>
                  <a:lnTo>
                    <a:pt x="9332" y="470"/>
                  </a:lnTo>
                  <a:lnTo>
                    <a:pt x="9391" y="442"/>
                  </a:lnTo>
                  <a:lnTo>
                    <a:pt x="9462" y="373"/>
                  </a:lnTo>
                  <a:lnTo>
                    <a:pt x="9556" y="297"/>
                  </a:lnTo>
                  <a:lnTo>
                    <a:pt x="9615" y="111"/>
                  </a:lnTo>
                  <a:lnTo>
                    <a:pt x="9651" y="69"/>
                  </a:lnTo>
                  <a:lnTo>
                    <a:pt x="9746" y="7"/>
                  </a:lnTo>
                  <a:lnTo>
                    <a:pt x="9769" y="0"/>
                  </a:lnTo>
                  <a:lnTo>
                    <a:pt x="9769" y="0"/>
                  </a:lnTo>
                  <a:lnTo>
                    <a:pt x="9793" y="14"/>
                  </a:lnTo>
                  <a:lnTo>
                    <a:pt x="9994" y="90"/>
                  </a:lnTo>
                  <a:lnTo>
                    <a:pt x="10159" y="194"/>
                  </a:lnTo>
                  <a:lnTo>
                    <a:pt x="10207" y="214"/>
                  </a:lnTo>
                  <a:lnTo>
                    <a:pt x="10467" y="270"/>
                  </a:lnTo>
                  <a:lnTo>
                    <a:pt x="10538" y="276"/>
                  </a:lnTo>
                  <a:lnTo>
                    <a:pt x="10538" y="290"/>
                  </a:lnTo>
                  <a:lnTo>
                    <a:pt x="10514" y="290"/>
                  </a:lnTo>
                  <a:lnTo>
                    <a:pt x="10514" y="304"/>
                  </a:lnTo>
                  <a:lnTo>
                    <a:pt x="10550" y="318"/>
                  </a:lnTo>
                  <a:lnTo>
                    <a:pt x="10562" y="339"/>
                  </a:lnTo>
                  <a:lnTo>
                    <a:pt x="10573" y="366"/>
                  </a:lnTo>
                  <a:lnTo>
                    <a:pt x="10573" y="394"/>
                  </a:lnTo>
                  <a:lnTo>
                    <a:pt x="10597" y="408"/>
                  </a:lnTo>
                  <a:lnTo>
                    <a:pt x="10644" y="428"/>
                  </a:lnTo>
                  <a:lnTo>
                    <a:pt x="11011" y="491"/>
                  </a:lnTo>
                  <a:lnTo>
                    <a:pt x="11106" y="491"/>
                  </a:lnTo>
                  <a:lnTo>
                    <a:pt x="11484" y="560"/>
                  </a:lnTo>
                  <a:lnTo>
                    <a:pt x="11531" y="608"/>
                  </a:lnTo>
                  <a:lnTo>
                    <a:pt x="11626" y="677"/>
                  </a:lnTo>
                  <a:lnTo>
                    <a:pt x="11685" y="732"/>
                  </a:lnTo>
                  <a:lnTo>
                    <a:pt x="11638" y="753"/>
                  </a:lnTo>
                  <a:lnTo>
                    <a:pt x="11638" y="739"/>
                  </a:lnTo>
                  <a:lnTo>
                    <a:pt x="11531" y="746"/>
                  </a:lnTo>
                  <a:lnTo>
                    <a:pt x="11389" y="788"/>
                  </a:lnTo>
                  <a:lnTo>
                    <a:pt x="11271" y="836"/>
                  </a:lnTo>
                  <a:lnTo>
                    <a:pt x="11200" y="877"/>
                  </a:lnTo>
                  <a:lnTo>
                    <a:pt x="11177" y="919"/>
                  </a:lnTo>
                  <a:lnTo>
                    <a:pt x="11153" y="960"/>
                  </a:lnTo>
                  <a:lnTo>
                    <a:pt x="11129" y="988"/>
                  </a:lnTo>
                  <a:lnTo>
                    <a:pt x="11082" y="1002"/>
                  </a:lnTo>
                  <a:lnTo>
                    <a:pt x="11035" y="1022"/>
                  </a:lnTo>
                  <a:lnTo>
                    <a:pt x="11011" y="1064"/>
                  </a:lnTo>
                  <a:lnTo>
                    <a:pt x="11011" y="1382"/>
                  </a:lnTo>
                  <a:lnTo>
                    <a:pt x="10987" y="1451"/>
                  </a:lnTo>
                  <a:lnTo>
                    <a:pt x="10940" y="1527"/>
                  </a:lnTo>
                  <a:lnTo>
                    <a:pt x="10928" y="1575"/>
                  </a:lnTo>
                  <a:lnTo>
                    <a:pt x="10975" y="1651"/>
                  </a:lnTo>
                  <a:lnTo>
                    <a:pt x="10975" y="1699"/>
                  </a:lnTo>
                  <a:lnTo>
                    <a:pt x="10952" y="1754"/>
                  </a:lnTo>
                  <a:lnTo>
                    <a:pt x="10940" y="1789"/>
                  </a:lnTo>
                  <a:lnTo>
                    <a:pt x="10916" y="1789"/>
                  </a:lnTo>
                  <a:lnTo>
                    <a:pt x="10928" y="1768"/>
                  </a:lnTo>
                  <a:lnTo>
                    <a:pt x="10928" y="1761"/>
                  </a:lnTo>
                  <a:lnTo>
                    <a:pt x="10928" y="1748"/>
                  </a:lnTo>
                  <a:lnTo>
                    <a:pt x="10916" y="1727"/>
                  </a:lnTo>
                  <a:lnTo>
                    <a:pt x="10869" y="1782"/>
                  </a:lnTo>
                  <a:lnTo>
                    <a:pt x="10857" y="1844"/>
                  </a:lnTo>
                  <a:lnTo>
                    <a:pt x="10881" y="1982"/>
                  </a:lnTo>
                  <a:lnTo>
                    <a:pt x="10893" y="2003"/>
                  </a:lnTo>
                  <a:lnTo>
                    <a:pt x="10928" y="2031"/>
                  </a:lnTo>
                  <a:lnTo>
                    <a:pt x="10940" y="2045"/>
                  </a:lnTo>
                  <a:lnTo>
                    <a:pt x="10928" y="2065"/>
                  </a:lnTo>
                  <a:lnTo>
                    <a:pt x="10928" y="2079"/>
                  </a:lnTo>
                  <a:lnTo>
                    <a:pt x="10928" y="2093"/>
                  </a:lnTo>
                  <a:lnTo>
                    <a:pt x="10940" y="2114"/>
                  </a:lnTo>
                  <a:lnTo>
                    <a:pt x="10964" y="2134"/>
                  </a:lnTo>
                  <a:lnTo>
                    <a:pt x="10999" y="2148"/>
                  </a:lnTo>
                  <a:lnTo>
                    <a:pt x="11046" y="2155"/>
                  </a:lnTo>
                  <a:lnTo>
                    <a:pt x="11094" y="2162"/>
                  </a:lnTo>
                  <a:lnTo>
                    <a:pt x="11330" y="2155"/>
                  </a:lnTo>
                  <a:lnTo>
                    <a:pt x="11531" y="2120"/>
                  </a:lnTo>
                  <a:lnTo>
                    <a:pt x="11638" y="2038"/>
                  </a:lnTo>
                  <a:lnTo>
                    <a:pt x="11567" y="1913"/>
                  </a:lnTo>
                  <a:lnTo>
                    <a:pt x="11579" y="1913"/>
                  </a:lnTo>
                  <a:lnTo>
                    <a:pt x="11590" y="1913"/>
                  </a:lnTo>
                  <a:lnTo>
                    <a:pt x="11590" y="1906"/>
                  </a:lnTo>
                  <a:lnTo>
                    <a:pt x="11590" y="1899"/>
                  </a:lnTo>
                  <a:lnTo>
                    <a:pt x="11543" y="1858"/>
                  </a:lnTo>
                  <a:lnTo>
                    <a:pt x="11449" y="1858"/>
                  </a:lnTo>
                  <a:lnTo>
                    <a:pt x="11342" y="1872"/>
                  </a:lnTo>
                  <a:lnTo>
                    <a:pt x="11248" y="1899"/>
                  </a:lnTo>
                  <a:lnTo>
                    <a:pt x="11271" y="1872"/>
                  </a:lnTo>
                  <a:lnTo>
                    <a:pt x="11307" y="1858"/>
                  </a:lnTo>
                  <a:lnTo>
                    <a:pt x="11354" y="1837"/>
                  </a:lnTo>
                  <a:lnTo>
                    <a:pt x="11378" y="1824"/>
                  </a:lnTo>
                  <a:lnTo>
                    <a:pt x="11342" y="1817"/>
                  </a:lnTo>
                  <a:lnTo>
                    <a:pt x="11318" y="1824"/>
                  </a:lnTo>
                  <a:lnTo>
                    <a:pt x="11295" y="1830"/>
                  </a:lnTo>
                  <a:lnTo>
                    <a:pt x="11271" y="1837"/>
                  </a:lnTo>
                  <a:lnTo>
                    <a:pt x="11271" y="1830"/>
                  </a:lnTo>
                  <a:lnTo>
                    <a:pt x="11271" y="1824"/>
                  </a:lnTo>
                  <a:lnTo>
                    <a:pt x="11271" y="1817"/>
                  </a:lnTo>
                  <a:lnTo>
                    <a:pt x="11295" y="1803"/>
                  </a:lnTo>
                  <a:lnTo>
                    <a:pt x="11318" y="1796"/>
                  </a:lnTo>
                  <a:lnTo>
                    <a:pt x="11354" y="1789"/>
                  </a:lnTo>
                  <a:lnTo>
                    <a:pt x="11354" y="1775"/>
                  </a:lnTo>
                  <a:lnTo>
                    <a:pt x="11224" y="1748"/>
                  </a:lnTo>
                  <a:lnTo>
                    <a:pt x="11224" y="1727"/>
                  </a:lnTo>
                  <a:lnTo>
                    <a:pt x="11259" y="1741"/>
                  </a:lnTo>
                  <a:lnTo>
                    <a:pt x="11271" y="1748"/>
                  </a:lnTo>
                  <a:lnTo>
                    <a:pt x="11307" y="1748"/>
                  </a:lnTo>
                  <a:lnTo>
                    <a:pt x="11307" y="1720"/>
                  </a:lnTo>
                  <a:lnTo>
                    <a:pt x="11295" y="1692"/>
                  </a:lnTo>
                  <a:lnTo>
                    <a:pt x="11271" y="1672"/>
                  </a:lnTo>
                  <a:lnTo>
                    <a:pt x="11248" y="1651"/>
                  </a:lnTo>
                  <a:lnTo>
                    <a:pt x="11484" y="1651"/>
                  </a:lnTo>
                  <a:lnTo>
                    <a:pt x="11496" y="1699"/>
                  </a:lnTo>
                  <a:lnTo>
                    <a:pt x="11579" y="1706"/>
                  </a:lnTo>
                  <a:lnTo>
                    <a:pt x="11673" y="1672"/>
                  </a:lnTo>
                  <a:lnTo>
                    <a:pt x="11697" y="1589"/>
                  </a:lnTo>
                  <a:lnTo>
                    <a:pt x="11673" y="1596"/>
                  </a:lnTo>
                  <a:lnTo>
                    <a:pt x="11638" y="1603"/>
                  </a:lnTo>
                  <a:lnTo>
                    <a:pt x="11614" y="1603"/>
                  </a:lnTo>
                  <a:lnTo>
                    <a:pt x="11614" y="1575"/>
                  </a:lnTo>
                  <a:lnTo>
                    <a:pt x="11579" y="1533"/>
                  </a:lnTo>
                  <a:lnTo>
                    <a:pt x="11590" y="1513"/>
                  </a:lnTo>
                  <a:lnTo>
                    <a:pt x="11638" y="1547"/>
                  </a:lnTo>
                  <a:lnTo>
                    <a:pt x="11638" y="1499"/>
                  </a:lnTo>
                  <a:lnTo>
                    <a:pt x="11697" y="1520"/>
                  </a:lnTo>
                  <a:lnTo>
                    <a:pt x="11744" y="1499"/>
                  </a:lnTo>
                  <a:lnTo>
                    <a:pt x="11780" y="1464"/>
                  </a:lnTo>
                  <a:lnTo>
                    <a:pt x="11780" y="1402"/>
                  </a:lnTo>
                  <a:lnTo>
                    <a:pt x="11756" y="1409"/>
                  </a:lnTo>
                  <a:lnTo>
                    <a:pt x="11744" y="1423"/>
                  </a:lnTo>
                  <a:lnTo>
                    <a:pt x="11721" y="1423"/>
                  </a:lnTo>
                  <a:lnTo>
                    <a:pt x="11721" y="1382"/>
                  </a:lnTo>
                  <a:lnTo>
                    <a:pt x="11744" y="1361"/>
                  </a:lnTo>
                  <a:lnTo>
                    <a:pt x="11780" y="1361"/>
                  </a:lnTo>
                  <a:lnTo>
                    <a:pt x="11803" y="1388"/>
                  </a:lnTo>
                  <a:lnTo>
                    <a:pt x="11839" y="1382"/>
                  </a:lnTo>
                  <a:lnTo>
                    <a:pt x="11839" y="1382"/>
                  </a:lnTo>
                  <a:lnTo>
                    <a:pt x="11827" y="1388"/>
                  </a:lnTo>
                  <a:lnTo>
                    <a:pt x="11792" y="1499"/>
                  </a:lnTo>
                  <a:lnTo>
                    <a:pt x="11756" y="1533"/>
                  </a:lnTo>
                  <a:lnTo>
                    <a:pt x="11744" y="1582"/>
                  </a:lnTo>
                  <a:lnTo>
                    <a:pt x="11709" y="1768"/>
                  </a:lnTo>
                  <a:lnTo>
                    <a:pt x="11732" y="1817"/>
                  </a:lnTo>
                  <a:lnTo>
                    <a:pt x="11768" y="1837"/>
                  </a:lnTo>
                  <a:lnTo>
                    <a:pt x="11780" y="1879"/>
                  </a:lnTo>
                  <a:lnTo>
                    <a:pt x="11851" y="1906"/>
                  </a:lnTo>
                  <a:lnTo>
                    <a:pt x="11874" y="1927"/>
                  </a:lnTo>
                  <a:lnTo>
                    <a:pt x="11898" y="1962"/>
                  </a:lnTo>
                  <a:lnTo>
                    <a:pt x="11969" y="2190"/>
                  </a:lnTo>
                  <a:lnTo>
                    <a:pt x="12028" y="2224"/>
                  </a:lnTo>
                  <a:lnTo>
                    <a:pt x="12087" y="2245"/>
                  </a:lnTo>
                  <a:lnTo>
                    <a:pt x="12158" y="2293"/>
                  </a:lnTo>
                  <a:lnTo>
                    <a:pt x="12253" y="2328"/>
                  </a:lnTo>
                  <a:lnTo>
                    <a:pt x="12347" y="2314"/>
                  </a:lnTo>
                  <a:lnTo>
                    <a:pt x="12347" y="2411"/>
                  </a:lnTo>
                  <a:lnTo>
                    <a:pt x="12347" y="2404"/>
                  </a:lnTo>
                  <a:lnTo>
                    <a:pt x="12336" y="2417"/>
                  </a:lnTo>
                  <a:lnTo>
                    <a:pt x="12324" y="2424"/>
                  </a:lnTo>
                  <a:lnTo>
                    <a:pt x="12324" y="2438"/>
                  </a:lnTo>
                  <a:lnTo>
                    <a:pt x="12336" y="2438"/>
                  </a:lnTo>
                  <a:lnTo>
                    <a:pt x="12347" y="2438"/>
                  </a:lnTo>
                  <a:lnTo>
                    <a:pt x="12359" y="2445"/>
                  </a:lnTo>
                  <a:lnTo>
                    <a:pt x="12371" y="2452"/>
                  </a:lnTo>
                  <a:lnTo>
                    <a:pt x="12347" y="2487"/>
                  </a:lnTo>
                  <a:lnTo>
                    <a:pt x="12312" y="2514"/>
                  </a:lnTo>
                  <a:lnTo>
                    <a:pt x="11815" y="2777"/>
                  </a:lnTo>
                  <a:lnTo>
                    <a:pt x="11425" y="2942"/>
                  </a:lnTo>
                  <a:lnTo>
                    <a:pt x="11023" y="3191"/>
                  </a:lnTo>
                  <a:lnTo>
                    <a:pt x="10715" y="3412"/>
                  </a:lnTo>
                  <a:lnTo>
                    <a:pt x="10644" y="3447"/>
                  </a:lnTo>
                  <a:lnTo>
                    <a:pt x="10538" y="3488"/>
                  </a:lnTo>
                  <a:lnTo>
                    <a:pt x="10408" y="3495"/>
                  </a:lnTo>
                  <a:lnTo>
                    <a:pt x="10349" y="3509"/>
                  </a:lnTo>
                  <a:lnTo>
                    <a:pt x="10313" y="3529"/>
                  </a:lnTo>
                  <a:lnTo>
                    <a:pt x="10148" y="3612"/>
                  </a:lnTo>
                  <a:lnTo>
                    <a:pt x="10088" y="3654"/>
                  </a:lnTo>
                  <a:lnTo>
                    <a:pt x="10018" y="3792"/>
                  </a:lnTo>
                  <a:lnTo>
                    <a:pt x="10006" y="4047"/>
                  </a:lnTo>
                  <a:lnTo>
                    <a:pt x="10018" y="4089"/>
                  </a:lnTo>
                  <a:lnTo>
                    <a:pt x="10029" y="4110"/>
                  </a:lnTo>
                  <a:lnTo>
                    <a:pt x="10159" y="4234"/>
                  </a:lnTo>
                  <a:lnTo>
                    <a:pt x="10242" y="4227"/>
                  </a:lnTo>
                  <a:lnTo>
                    <a:pt x="10301" y="4213"/>
                  </a:lnTo>
                  <a:lnTo>
                    <a:pt x="10361" y="4199"/>
                  </a:lnTo>
                  <a:lnTo>
                    <a:pt x="10680" y="4151"/>
                  </a:lnTo>
                  <a:lnTo>
                    <a:pt x="10763" y="4151"/>
                  </a:lnTo>
                  <a:lnTo>
                    <a:pt x="11011" y="4165"/>
                  </a:lnTo>
                  <a:lnTo>
                    <a:pt x="11117" y="4179"/>
                  </a:lnTo>
                  <a:lnTo>
                    <a:pt x="11188" y="4192"/>
                  </a:lnTo>
                  <a:lnTo>
                    <a:pt x="11248" y="4213"/>
                  </a:lnTo>
                  <a:lnTo>
                    <a:pt x="11259" y="4241"/>
                  </a:lnTo>
                  <a:lnTo>
                    <a:pt x="11248" y="4261"/>
                  </a:lnTo>
                  <a:lnTo>
                    <a:pt x="11236" y="4289"/>
                  </a:lnTo>
                  <a:lnTo>
                    <a:pt x="11224" y="4296"/>
                  </a:lnTo>
                  <a:lnTo>
                    <a:pt x="11200" y="4303"/>
                  </a:lnTo>
                  <a:lnTo>
                    <a:pt x="11177" y="4317"/>
                  </a:lnTo>
                  <a:lnTo>
                    <a:pt x="11153" y="4337"/>
                  </a:lnTo>
                  <a:lnTo>
                    <a:pt x="11129" y="4379"/>
                  </a:lnTo>
                  <a:lnTo>
                    <a:pt x="11117" y="4462"/>
                  </a:lnTo>
                  <a:lnTo>
                    <a:pt x="11129" y="4496"/>
                  </a:lnTo>
                  <a:lnTo>
                    <a:pt x="11165" y="4517"/>
                  </a:lnTo>
                  <a:lnTo>
                    <a:pt x="11212" y="4545"/>
                  </a:lnTo>
                  <a:lnTo>
                    <a:pt x="11224" y="4558"/>
                  </a:lnTo>
                  <a:lnTo>
                    <a:pt x="11259" y="4572"/>
                  </a:lnTo>
                  <a:lnTo>
                    <a:pt x="11449" y="4558"/>
                  </a:lnTo>
                  <a:lnTo>
                    <a:pt x="11567" y="4600"/>
                  </a:lnTo>
                  <a:lnTo>
                    <a:pt x="11614" y="4607"/>
                  </a:lnTo>
                  <a:lnTo>
                    <a:pt x="11732" y="4627"/>
                  </a:lnTo>
                  <a:lnTo>
                    <a:pt x="11792" y="4634"/>
                  </a:lnTo>
                  <a:lnTo>
                    <a:pt x="11780" y="4662"/>
                  </a:lnTo>
                  <a:lnTo>
                    <a:pt x="11780" y="4745"/>
                  </a:lnTo>
                  <a:lnTo>
                    <a:pt x="11768" y="4766"/>
                  </a:lnTo>
                  <a:lnTo>
                    <a:pt x="11709" y="4793"/>
                  </a:lnTo>
                  <a:lnTo>
                    <a:pt x="11697" y="4814"/>
                  </a:lnTo>
                  <a:lnTo>
                    <a:pt x="11709" y="4828"/>
                  </a:lnTo>
                  <a:lnTo>
                    <a:pt x="11780" y="4876"/>
                  </a:lnTo>
                  <a:lnTo>
                    <a:pt x="11744" y="4876"/>
                  </a:lnTo>
                  <a:lnTo>
                    <a:pt x="11709" y="4876"/>
                  </a:lnTo>
                  <a:lnTo>
                    <a:pt x="11685" y="4883"/>
                  </a:lnTo>
                  <a:lnTo>
                    <a:pt x="11673" y="4897"/>
                  </a:lnTo>
                  <a:lnTo>
                    <a:pt x="11661" y="4924"/>
                  </a:lnTo>
                  <a:lnTo>
                    <a:pt x="11650" y="4938"/>
                  </a:lnTo>
                  <a:lnTo>
                    <a:pt x="11626" y="4945"/>
                  </a:lnTo>
                  <a:lnTo>
                    <a:pt x="11590" y="4952"/>
                  </a:lnTo>
                  <a:lnTo>
                    <a:pt x="11590" y="4938"/>
                  </a:lnTo>
                  <a:lnTo>
                    <a:pt x="11567" y="4918"/>
                  </a:lnTo>
                  <a:lnTo>
                    <a:pt x="11531" y="4897"/>
                  </a:lnTo>
                  <a:lnTo>
                    <a:pt x="11508" y="4911"/>
                  </a:lnTo>
                  <a:lnTo>
                    <a:pt x="11520" y="4931"/>
                  </a:lnTo>
                  <a:lnTo>
                    <a:pt x="11531" y="4952"/>
                  </a:lnTo>
                  <a:lnTo>
                    <a:pt x="11543" y="4973"/>
                  </a:lnTo>
                  <a:lnTo>
                    <a:pt x="11508" y="5000"/>
                  </a:lnTo>
                  <a:lnTo>
                    <a:pt x="11484" y="5000"/>
                  </a:lnTo>
                  <a:lnTo>
                    <a:pt x="11401" y="5007"/>
                  </a:lnTo>
                  <a:lnTo>
                    <a:pt x="11378" y="5021"/>
                  </a:lnTo>
                  <a:lnTo>
                    <a:pt x="11389" y="5056"/>
                  </a:lnTo>
                  <a:lnTo>
                    <a:pt x="11413" y="5056"/>
                  </a:lnTo>
                  <a:lnTo>
                    <a:pt x="11437" y="5042"/>
                  </a:lnTo>
                  <a:lnTo>
                    <a:pt x="11460" y="5042"/>
                  </a:lnTo>
                  <a:lnTo>
                    <a:pt x="11496" y="5076"/>
                  </a:lnTo>
                  <a:lnTo>
                    <a:pt x="11496" y="5125"/>
                  </a:lnTo>
                  <a:lnTo>
                    <a:pt x="11484" y="5152"/>
                  </a:lnTo>
                  <a:lnTo>
                    <a:pt x="11437" y="5139"/>
                  </a:lnTo>
                  <a:lnTo>
                    <a:pt x="11378" y="5152"/>
                  </a:lnTo>
                  <a:lnTo>
                    <a:pt x="11342" y="5173"/>
                  </a:lnTo>
                  <a:lnTo>
                    <a:pt x="11330" y="5208"/>
                  </a:lnTo>
                  <a:lnTo>
                    <a:pt x="11330" y="5242"/>
                  </a:lnTo>
                  <a:lnTo>
                    <a:pt x="11283" y="5270"/>
                  </a:lnTo>
                  <a:lnTo>
                    <a:pt x="11259" y="5297"/>
                  </a:lnTo>
                  <a:lnTo>
                    <a:pt x="11224" y="5318"/>
                  </a:lnTo>
                  <a:lnTo>
                    <a:pt x="11177" y="5304"/>
                  </a:lnTo>
                  <a:lnTo>
                    <a:pt x="11082" y="5373"/>
                  </a:lnTo>
                  <a:lnTo>
                    <a:pt x="11082" y="5387"/>
                  </a:lnTo>
                  <a:lnTo>
                    <a:pt x="11117" y="5415"/>
                  </a:lnTo>
                  <a:lnTo>
                    <a:pt x="11141" y="5442"/>
                  </a:lnTo>
                  <a:lnTo>
                    <a:pt x="11129" y="5463"/>
                  </a:lnTo>
                  <a:lnTo>
                    <a:pt x="11070" y="5477"/>
                  </a:lnTo>
                  <a:lnTo>
                    <a:pt x="11082" y="5491"/>
                  </a:lnTo>
                  <a:lnTo>
                    <a:pt x="11094" y="5498"/>
                  </a:lnTo>
                  <a:lnTo>
                    <a:pt x="11117" y="5505"/>
                  </a:lnTo>
                  <a:lnTo>
                    <a:pt x="11153" y="5505"/>
                  </a:lnTo>
                  <a:lnTo>
                    <a:pt x="11117" y="5546"/>
                  </a:lnTo>
                  <a:lnTo>
                    <a:pt x="11082" y="5567"/>
                  </a:lnTo>
                  <a:lnTo>
                    <a:pt x="11082" y="5594"/>
                  </a:lnTo>
                  <a:lnTo>
                    <a:pt x="11117" y="5629"/>
                  </a:lnTo>
                  <a:lnTo>
                    <a:pt x="11106" y="5629"/>
                  </a:lnTo>
                  <a:lnTo>
                    <a:pt x="11070" y="5643"/>
                  </a:lnTo>
                  <a:lnTo>
                    <a:pt x="11094" y="5663"/>
                  </a:lnTo>
                  <a:lnTo>
                    <a:pt x="11117" y="5705"/>
                  </a:lnTo>
                  <a:lnTo>
                    <a:pt x="11129" y="5746"/>
                  </a:lnTo>
                  <a:lnTo>
                    <a:pt x="11117" y="5781"/>
                  </a:lnTo>
                  <a:lnTo>
                    <a:pt x="11094" y="5795"/>
                  </a:lnTo>
                  <a:lnTo>
                    <a:pt x="11058" y="5802"/>
                  </a:lnTo>
                  <a:lnTo>
                    <a:pt x="11035" y="5808"/>
                  </a:lnTo>
                  <a:lnTo>
                    <a:pt x="11011" y="5815"/>
                  </a:lnTo>
                  <a:lnTo>
                    <a:pt x="10999" y="5864"/>
                  </a:lnTo>
                  <a:lnTo>
                    <a:pt x="10987" y="5878"/>
                  </a:lnTo>
                  <a:lnTo>
                    <a:pt x="10881" y="5940"/>
                  </a:lnTo>
                  <a:lnTo>
                    <a:pt x="10845" y="5981"/>
                  </a:lnTo>
                  <a:lnTo>
                    <a:pt x="10834" y="6029"/>
                  </a:lnTo>
                  <a:lnTo>
                    <a:pt x="10798" y="6050"/>
                  </a:lnTo>
                  <a:lnTo>
                    <a:pt x="10798" y="6057"/>
                  </a:lnTo>
                  <a:lnTo>
                    <a:pt x="10751" y="6078"/>
                  </a:lnTo>
                  <a:lnTo>
                    <a:pt x="10644" y="6092"/>
                  </a:lnTo>
                  <a:lnTo>
                    <a:pt x="10550" y="6099"/>
                  </a:lnTo>
                  <a:lnTo>
                    <a:pt x="10242" y="6092"/>
                  </a:lnTo>
                  <a:lnTo>
                    <a:pt x="10077" y="6071"/>
                  </a:lnTo>
                  <a:lnTo>
                    <a:pt x="9864" y="6064"/>
                  </a:lnTo>
                  <a:lnTo>
                    <a:pt x="9675" y="6050"/>
                  </a:lnTo>
                  <a:lnTo>
                    <a:pt x="9556" y="6036"/>
                  </a:lnTo>
                  <a:lnTo>
                    <a:pt x="9403" y="6023"/>
                  </a:lnTo>
                  <a:lnTo>
                    <a:pt x="9261" y="6023"/>
                  </a:lnTo>
                  <a:lnTo>
                    <a:pt x="9131" y="6036"/>
                  </a:lnTo>
                  <a:lnTo>
                    <a:pt x="9060" y="6064"/>
                  </a:lnTo>
                  <a:lnTo>
                    <a:pt x="9024" y="6105"/>
                  </a:lnTo>
                  <a:lnTo>
                    <a:pt x="8989" y="6237"/>
                  </a:lnTo>
                  <a:lnTo>
                    <a:pt x="8894" y="6382"/>
                  </a:lnTo>
                  <a:lnTo>
                    <a:pt x="8788" y="6458"/>
                  </a:lnTo>
                  <a:lnTo>
                    <a:pt x="8693" y="6485"/>
                  </a:lnTo>
                  <a:lnTo>
                    <a:pt x="8598" y="6485"/>
                  </a:lnTo>
                  <a:lnTo>
                    <a:pt x="8492" y="6513"/>
                  </a:lnTo>
                  <a:lnTo>
                    <a:pt x="8468" y="6617"/>
                  </a:lnTo>
                  <a:lnTo>
                    <a:pt x="8575" y="6768"/>
                  </a:lnTo>
                  <a:lnTo>
                    <a:pt x="8586" y="6824"/>
                  </a:lnTo>
                  <a:lnTo>
                    <a:pt x="8563" y="6879"/>
                  </a:lnTo>
                  <a:lnTo>
                    <a:pt x="8539" y="6934"/>
                  </a:lnTo>
                  <a:lnTo>
                    <a:pt x="8433" y="7038"/>
                  </a:lnTo>
                  <a:lnTo>
                    <a:pt x="8409" y="7065"/>
                  </a:lnTo>
                  <a:lnTo>
                    <a:pt x="8397" y="7128"/>
                  </a:lnTo>
                  <a:lnTo>
                    <a:pt x="8433" y="7217"/>
                  </a:lnTo>
                  <a:lnTo>
                    <a:pt x="8445" y="7259"/>
                  </a:lnTo>
                  <a:lnTo>
                    <a:pt x="8409" y="7300"/>
                  </a:lnTo>
                  <a:lnTo>
                    <a:pt x="8385" y="7314"/>
                  </a:lnTo>
                  <a:lnTo>
                    <a:pt x="8232" y="7404"/>
                  </a:lnTo>
                  <a:lnTo>
                    <a:pt x="8125" y="7438"/>
                  </a:lnTo>
                  <a:lnTo>
                    <a:pt x="8078" y="7487"/>
                  </a:lnTo>
                  <a:lnTo>
                    <a:pt x="8007" y="7528"/>
                  </a:lnTo>
                  <a:lnTo>
                    <a:pt x="7924" y="7563"/>
                  </a:lnTo>
                  <a:lnTo>
                    <a:pt x="7782" y="7590"/>
                  </a:lnTo>
                  <a:lnTo>
                    <a:pt x="7605" y="7604"/>
                  </a:lnTo>
                  <a:lnTo>
                    <a:pt x="7522" y="7604"/>
                  </a:lnTo>
                  <a:lnTo>
                    <a:pt x="7321" y="7556"/>
                  </a:lnTo>
                  <a:lnTo>
                    <a:pt x="7073" y="7452"/>
                  </a:lnTo>
                  <a:lnTo>
                    <a:pt x="7013" y="7445"/>
                  </a:lnTo>
                  <a:lnTo>
                    <a:pt x="6966" y="7473"/>
                  </a:lnTo>
                  <a:lnTo>
                    <a:pt x="6919" y="7487"/>
                  </a:lnTo>
                  <a:lnTo>
                    <a:pt x="6872" y="7514"/>
                  </a:lnTo>
                  <a:lnTo>
                    <a:pt x="6836" y="7521"/>
                  </a:lnTo>
                  <a:lnTo>
                    <a:pt x="6753" y="7514"/>
                  </a:lnTo>
                  <a:lnTo>
                    <a:pt x="6682" y="7521"/>
                  </a:lnTo>
                  <a:lnTo>
                    <a:pt x="6588" y="7521"/>
                  </a:lnTo>
                  <a:lnTo>
                    <a:pt x="6540" y="7528"/>
                  </a:lnTo>
                  <a:lnTo>
                    <a:pt x="6481" y="7535"/>
                  </a:lnTo>
                  <a:lnTo>
                    <a:pt x="6469" y="7480"/>
                  </a:lnTo>
                  <a:lnTo>
                    <a:pt x="6469" y="7438"/>
                  </a:lnTo>
                  <a:lnTo>
                    <a:pt x="6469" y="7390"/>
                  </a:lnTo>
                  <a:lnTo>
                    <a:pt x="6529" y="7273"/>
                  </a:lnTo>
                  <a:lnTo>
                    <a:pt x="6529" y="7238"/>
                  </a:lnTo>
                  <a:lnTo>
                    <a:pt x="6517" y="7169"/>
                  </a:lnTo>
                  <a:lnTo>
                    <a:pt x="6564" y="7155"/>
                  </a:lnTo>
                  <a:lnTo>
                    <a:pt x="6588" y="7128"/>
                  </a:lnTo>
                  <a:lnTo>
                    <a:pt x="6588" y="7059"/>
                  </a:lnTo>
                  <a:lnTo>
                    <a:pt x="6588" y="7052"/>
                  </a:lnTo>
                  <a:lnTo>
                    <a:pt x="6540" y="7052"/>
                  </a:lnTo>
                  <a:lnTo>
                    <a:pt x="6422" y="7079"/>
                  </a:lnTo>
                  <a:lnTo>
                    <a:pt x="6375" y="7079"/>
                  </a:lnTo>
                  <a:lnTo>
                    <a:pt x="6328" y="7107"/>
                  </a:lnTo>
                  <a:lnTo>
                    <a:pt x="6328" y="7114"/>
                  </a:lnTo>
                  <a:lnTo>
                    <a:pt x="6316" y="7121"/>
                  </a:lnTo>
                  <a:lnTo>
                    <a:pt x="6316" y="7128"/>
                  </a:lnTo>
                  <a:lnTo>
                    <a:pt x="6316" y="7134"/>
                  </a:lnTo>
                  <a:lnTo>
                    <a:pt x="6292" y="7148"/>
                  </a:lnTo>
                  <a:lnTo>
                    <a:pt x="6280" y="7155"/>
                  </a:lnTo>
                  <a:lnTo>
                    <a:pt x="6126" y="7190"/>
                  </a:lnTo>
                  <a:lnTo>
                    <a:pt x="6103" y="7197"/>
                  </a:lnTo>
                  <a:lnTo>
                    <a:pt x="6067" y="7197"/>
                  </a:lnTo>
                  <a:lnTo>
                    <a:pt x="6044" y="7197"/>
                  </a:lnTo>
                  <a:lnTo>
                    <a:pt x="5878" y="7141"/>
                  </a:lnTo>
                  <a:lnTo>
                    <a:pt x="5831" y="7155"/>
                  </a:lnTo>
                  <a:lnTo>
                    <a:pt x="5819" y="7162"/>
                  </a:lnTo>
                  <a:lnTo>
                    <a:pt x="5807" y="7169"/>
                  </a:lnTo>
                  <a:lnTo>
                    <a:pt x="5772" y="7176"/>
                  </a:lnTo>
                  <a:lnTo>
                    <a:pt x="5724" y="7190"/>
                  </a:lnTo>
                  <a:lnTo>
                    <a:pt x="5701" y="7204"/>
                  </a:lnTo>
                  <a:lnTo>
                    <a:pt x="5689" y="7224"/>
                  </a:lnTo>
                  <a:lnTo>
                    <a:pt x="5689" y="7266"/>
                  </a:lnTo>
                  <a:lnTo>
                    <a:pt x="5701" y="7286"/>
                  </a:lnTo>
                  <a:lnTo>
                    <a:pt x="5689" y="7314"/>
                  </a:lnTo>
                  <a:lnTo>
                    <a:pt x="5653" y="7335"/>
                  </a:lnTo>
                  <a:lnTo>
                    <a:pt x="5630" y="7349"/>
                  </a:lnTo>
                  <a:lnTo>
                    <a:pt x="5594" y="7349"/>
                  </a:lnTo>
                  <a:lnTo>
                    <a:pt x="5571" y="7362"/>
                  </a:lnTo>
                  <a:lnTo>
                    <a:pt x="5547" y="7383"/>
                  </a:lnTo>
                  <a:lnTo>
                    <a:pt x="5452" y="7542"/>
                  </a:lnTo>
                  <a:lnTo>
                    <a:pt x="5452" y="7563"/>
                  </a:lnTo>
                  <a:lnTo>
                    <a:pt x="5452" y="7576"/>
                  </a:lnTo>
                  <a:lnTo>
                    <a:pt x="5464" y="7659"/>
                  </a:lnTo>
                  <a:lnTo>
                    <a:pt x="5358" y="7639"/>
                  </a:lnTo>
                  <a:lnTo>
                    <a:pt x="5299" y="7728"/>
                  </a:lnTo>
                  <a:lnTo>
                    <a:pt x="5287" y="7722"/>
                  </a:lnTo>
                  <a:lnTo>
                    <a:pt x="5263" y="7722"/>
                  </a:lnTo>
                  <a:lnTo>
                    <a:pt x="5216" y="7680"/>
                  </a:lnTo>
                  <a:lnTo>
                    <a:pt x="5204" y="7666"/>
                  </a:lnTo>
                  <a:lnTo>
                    <a:pt x="5192" y="7652"/>
                  </a:lnTo>
                  <a:lnTo>
                    <a:pt x="5168" y="7646"/>
                  </a:lnTo>
                  <a:lnTo>
                    <a:pt x="5133" y="7604"/>
                  </a:lnTo>
                  <a:lnTo>
                    <a:pt x="5109" y="7590"/>
                  </a:lnTo>
                  <a:lnTo>
                    <a:pt x="5074" y="7570"/>
                  </a:lnTo>
                  <a:lnTo>
                    <a:pt x="4991" y="7542"/>
                  </a:lnTo>
                  <a:lnTo>
                    <a:pt x="4944" y="7528"/>
                  </a:lnTo>
                  <a:lnTo>
                    <a:pt x="4908" y="7521"/>
                  </a:lnTo>
                  <a:lnTo>
                    <a:pt x="4885" y="7514"/>
                  </a:lnTo>
                  <a:lnTo>
                    <a:pt x="4790" y="7507"/>
                  </a:lnTo>
                  <a:lnTo>
                    <a:pt x="4778" y="7507"/>
                  </a:lnTo>
                  <a:lnTo>
                    <a:pt x="4766" y="7501"/>
                  </a:lnTo>
                  <a:lnTo>
                    <a:pt x="4755" y="7480"/>
                  </a:lnTo>
                  <a:lnTo>
                    <a:pt x="4636" y="7397"/>
                  </a:lnTo>
                  <a:lnTo>
                    <a:pt x="4601" y="7362"/>
                  </a:lnTo>
                  <a:lnTo>
                    <a:pt x="4601" y="7355"/>
                  </a:lnTo>
                  <a:lnTo>
                    <a:pt x="4601" y="7342"/>
                  </a:lnTo>
                  <a:lnTo>
                    <a:pt x="4613" y="7280"/>
                  </a:lnTo>
                  <a:lnTo>
                    <a:pt x="4601" y="7217"/>
                  </a:lnTo>
                  <a:lnTo>
                    <a:pt x="4459" y="7210"/>
                  </a:lnTo>
                  <a:lnTo>
                    <a:pt x="4376" y="7197"/>
                  </a:lnTo>
                  <a:lnTo>
                    <a:pt x="4329" y="7183"/>
                  </a:lnTo>
                  <a:lnTo>
                    <a:pt x="4305" y="7169"/>
                  </a:lnTo>
                  <a:lnTo>
                    <a:pt x="4281" y="7162"/>
                  </a:lnTo>
                  <a:lnTo>
                    <a:pt x="4270" y="7148"/>
                  </a:lnTo>
                  <a:lnTo>
                    <a:pt x="4258" y="7134"/>
                  </a:lnTo>
                  <a:lnTo>
                    <a:pt x="4234" y="7121"/>
                  </a:lnTo>
                  <a:lnTo>
                    <a:pt x="4211" y="7100"/>
                  </a:lnTo>
                  <a:lnTo>
                    <a:pt x="3974" y="7059"/>
                  </a:lnTo>
                  <a:lnTo>
                    <a:pt x="3832" y="7038"/>
                  </a:lnTo>
                  <a:lnTo>
                    <a:pt x="3737" y="7031"/>
                  </a:lnTo>
                  <a:lnTo>
                    <a:pt x="3666" y="7045"/>
                  </a:lnTo>
                  <a:lnTo>
                    <a:pt x="3643" y="7052"/>
                  </a:lnTo>
                  <a:lnTo>
                    <a:pt x="3631" y="7059"/>
                  </a:lnTo>
                  <a:lnTo>
                    <a:pt x="3596" y="7079"/>
                  </a:lnTo>
                  <a:lnTo>
                    <a:pt x="3442" y="7141"/>
                  </a:lnTo>
                  <a:lnTo>
                    <a:pt x="3394" y="7155"/>
                  </a:lnTo>
                  <a:lnTo>
                    <a:pt x="3264" y="7128"/>
                  </a:lnTo>
                  <a:lnTo>
                    <a:pt x="3217" y="7079"/>
                  </a:lnTo>
                  <a:lnTo>
                    <a:pt x="3205" y="7031"/>
                  </a:lnTo>
                  <a:lnTo>
                    <a:pt x="3193" y="7003"/>
                  </a:lnTo>
                  <a:lnTo>
                    <a:pt x="3170" y="6989"/>
                  </a:lnTo>
                  <a:lnTo>
                    <a:pt x="3170" y="6976"/>
                  </a:lnTo>
                  <a:lnTo>
                    <a:pt x="3158" y="6969"/>
                  </a:lnTo>
                  <a:lnTo>
                    <a:pt x="3146" y="6962"/>
                  </a:lnTo>
                  <a:lnTo>
                    <a:pt x="3122" y="6955"/>
                  </a:lnTo>
                  <a:lnTo>
                    <a:pt x="3099" y="6955"/>
                  </a:lnTo>
                  <a:lnTo>
                    <a:pt x="3063" y="6955"/>
                  </a:lnTo>
                  <a:lnTo>
                    <a:pt x="3051" y="6955"/>
                  </a:lnTo>
                  <a:lnTo>
                    <a:pt x="3040" y="6955"/>
                  </a:lnTo>
                  <a:lnTo>
                    <a:pt x="3004" y="6976"/>
                  </a:lnTo>
                  <a:lnTo>
                    <a:pt x="2992" y="6983"/>
                  </a:lnTo>
                  <a:lnTo>
                    <a:pt x="2957" y="6969"/>
                  </a:lnTo>
                  <a:lnTo>
                    <a:pt x="2910" y="6907"/>
                  </a:lnTo>
                  <a:lnTo>
                    <a:pt x="2874" y="6768"/>
                  </a:lnTo>
                  <a:lnTo>
                    <a:pt x="2850" y="6734"/>
                  </a:lnTo>
                  <a:lnTo>
                    <a:pt x="2803" y="6699"/>
                  </a:lnTo>
                  <a:lnTo>
                    <a:pt x="2744" y="6672"/>
                  </a:lnTo>
                  <a:lnTo>
                    <a:pt x="2697" y="6658"/>
                  </a:lnTo>
                  <a:lnTo>
                    <a:pt x="2685" y="6637"/>
                  </a:lnTo>
                  <a:lnTo>
                    <a:pt x="2744" y="6547"/>
                  </a:lnTo>
                  <a:lnTo>
                    <a:pt x="2744" y="6506"/>
                  </a:lnTo>
                  <a:lnTo>
                    <a:pt x="2720" y="6499"/>
                  </a:lnTo>
                  <a:lnTo>
                    <a:pt x="2649" y="6478"/>
                  </a:lnTo>
                  <a:lnTo>
                    <a:pt x="2638" y="6471"/>
                  </a:lnTo>
                  <a:lnTo>
                    <a:pt x="2626" y="6451"/>
                  </a:lnTo>
                  <a:lnTo>
                    <a:pt x="2626" y="6437"/>
                  </a:lnTo>
                  <a:lnTo>
                    <a:pt x="2626" y="6423"/>
                  </a:lnTo>
                  <a:lnTo>
                    <a:pt x="2638" y="6402"/>
                  </a:lnTo>
                  <a:lnTo>
                    <a:pt x="2626" y="6313"/>
                  </a:lnTo>
                  <a:lnTo>
                    <a:pt x="2638" y="6278"/>
                  </a:lnTo>
                  <a:lnTo>
                    <a:pt x="2661" y="6244"/>
                  </a:lnTo>
                  <a:lnTo>
                    <a:pt x="2720" y="6209"/>
                  </a:lnTo>
                  <a:lnTo>
                    <a:pt x="2732" y="6188"/>
                  </a:lnTo>
                  <a:lnTo>
                    <a:pt x="2744" y="6154"/>
                  </a:lnTo>
                  <a:lnTo>
                    <a:pt x="2720" y="6119"/>
                  </a:lnTo>
                  <a:lnTo>
                    <a:pt x="2673" y="6071"/>
                  </a:lnTo>
                  <a:lnTo>
                    <a:pt x="2649" y="5974"/>
                  </a:lnTo>
                  <a:lnTo>
                    <a:pt x="2590" y="5919"/>
                  </a:lnTo>
                  <a:lnTo>
                    <a:pt x="2519" y="5871"/>
                  </a:lnTo>
                  <a:lnTo>
                    <a:pt x="2413" y="5822"/>
                  </a:lnTo>
                  <a:lnTo>
                    <a:pt x="2283" y="5767"/>
                  </a:lnTo>
                  <a:lnTo>
                    <a:pt x="2188" y="5712"/>
                  </a:lnTo>
                  <a:lnTo>
                    <a:pt x="2011" y="5553"/>
                  </a:lnTo>
                  <a:lnTo>
                    <a:pt x="1963" y="5560"/>
                  </a:lnTo>
                  <a:lnTo>
                    <a:pt x="1928" y="5553"/>
                  </a:lnTo>
                  <a:lnTo>
                    <a:pt x="1892" y="5532"/>
                  </a:lnTo>
                  <a:lnTo>
                    <a:pt x="1881" y="5505"/>
                  </a:lnTo>
                  <a:lnTo>
                    <a:pt x="1881" y="5484"/>
                  </a:lnTo>
                  <a:lnTo>
                    <a:pt x="1904" y="5456"/>
                  </a:lnTo>
                  <a:lnTo>
                    <a:pt x="1975" y="5422"/>
                  </a:lnTo>
                  <a:lnTo>
                    <a:pt x="1975" y="5387"/>
                  </a:lnTo>
                  <a:lnTo>
                    <a:pt x="1987" y="5187"/>
                  </a:lnTo>
                  <a:lnTo>
                    <a:pt x="1987" y="5166"/>
                  </a:lnTo>
                  <a:lnTo>
                    <a:pt x="1940" y="5104"/>
                  </a:lnTo>
                  <a:lnTo>
                    <a:pt x="1928" y="5083"/>
                  </a:lnTo>
                  <a:lnTo>
                    <a:pt x="1904" y="5049"/>
                  </a:lnTo>
                  <a:lnTo>
                    <a:pt x="1845" y="5042"/>
                  </a:lnTo>
                  <a:lnTo>
                    <a:pt x="1691" y="5028"/>
                  </a:lnTo>
                  <a:lnTo>
                    <a:pt x="1549" y="4987"/>
                  </a:lnTo>
                  <a:lnTo>
                    <a:pt x="840" y="4683"/>
                  </a:lnTo>
                  <a:lnTo>
                    <a:pt x="793" y="4641"/>
                  </a:lnTo>
                  <a:lnTo>
                    <a:pt x="674" y="4503"/>
                  </a:lnTo>
                  <a:lnTo>
                    <a:pt x="509" y="4406"/>
                  </a:lnTo>
                  <a:lnTo>
                    <a:pt x="485" y="4372"/>
                  </a:lnTo>
                  <a:lnTo>
                    <a:pt x="450" y="4358"/>
                  </a:lnTo>
                  <a:lnTo>
                    <a:pt x="142" y="4268"/>
                  </a:lnTo>
                  <a:lnTo>
                    <a:pt x="47" y="4227"/>
                  </a:lnTo>
                  <a:lnTo>
                    <a:pt x="0" y="4165"/>
                  </a:lnTo>
                  <a:lnTo>
                    <a:pt x="12" y="4075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  <p:sp>
          <p:nvSpPr>
            <p:cNvPr id="40" name="Google Shape;630;p22">
              <a:extLst>
                <a:ext uri="{FF2B5EF4-FFF2-40B4-BE49-F238E27FC236}">
                  <a16:creationId xmlns:a16="http://schemas.microsoft.com/office/drawing/2014/main" id="{8FE59F89-BF1C-2F24-CF4A-0939309B0F00}"/>
                </a:ext>
              </a:extLst>
            </p:cNvPr>
            <p:cNvSpPr/>
            <p:nvPr/>
          </p:nvSpPr>
          <p:spPr>
            <a:xfrm flipH="1">
              <a:off x="4230736" y="3801658"/>
              <a:ext cx="1162091" cy="930299"/>
            </a:xfrm>
            <a:custGeom>
              <a:avLst/>
              <a:gdLst/>
              <a:ahLst/>
              <a:cxnLst/>
              <a:rect l="l" t="t" r="r" b="b"/>
              <a:pathLst>
                <a:path w="19089" h="9760" extrusionOk="0">
                  <a:moveTo>
                    <a:pt x="59" y="3364"/>
                  </a:moveTo>
                  <a:lnTo>
                    <a:pt x="0" y="3164"/>
                  </a:lnTo>
                  <a:lnTo>
                    <a:pt x="12" y="3060"/>
                  </a:lnTo>
                  <a:lnTo>
                    <a:pt x="12" y="3060"/>
                  </a:lnTo>
                  <a:lnTo>
                    <a:pt x="142" y="2971"/>
                  </a:lnTo>
                  <a:lnTo>
                    <a:pt x="154" y="2943"/>
                  </a:lnTo>
                  <a:lnTo>
                    <a:pt x="177" y="2929"/>
                  </a:lnTo>
                  <a:lnTo>
                    <a:pt x="225" y="2922"/>
                  </a:lnTo>
                  <a:lnTo>
                    <a:pt x="237" y="2915"/>
                  </a:lnTo>
                  <a:lnTo>
                    <a:pt x="296" y="2915"/>
                  </a:lnTo>
                  <a:lnTo>
                    <a:pt x="556" y="2832"/>
                  </a:lnTo>
                  <a:lnTo>
                    <a:pt x="615" y="2832"/>
                  </a:lnTo>
                  <a:lnTo>
                    <a:pt x="816" y="2895"/>
                  </a:lnTo>
                  <a:lnTo>
                    <a:pt x="852" y="2901"/>
                  </a:lnTo>
                  <a:lnTo>
                    <a:pt x="887" y="2888"/>
                  </a:lnTo>
                  <a:lnTo>
                    <a:pt x="923" y="2846"/>
                  </a:lnTo>
                  <a:lnTo>
                    <a:pt x="923" y="2798"/>
                  </a:lnTo>
                  <a:lnTo>
                    <a:pt x="911" y="2763"/>
                  </a:lnTo>
                  <a:lnTo>
                    <a:pt x="875" y="2729"/>
                  </a:lnTo>
                  <a:lnTo>
                    <a:pt x="863" y="2687"/>
                  </a:lnTo>
                  <a:lnTo>
                    <a:pt x="887" y="2653"/>
                  </a:lnTo>
                  <a:lnTo>
                    <a:pt x="934" y="2618"/>
                  </a:lnTo>
                  <a:lnTo>
                    <a:pt x="1088" y="2535"/>
                  </a:lnTo>
                  <a:lnTo>
                    <a:pt x="1135" y="2515"/>
                  </a:lnTo>
                  <a:lnTo>
                    <a:pt x="1195" y="2508"/>
                  </a:lnTo>
                  <a:lnTo>
                    <a:pt x="1254" y="2522"/>
                  </a:lnTo>
                  <a:lnTo>
                    <a:pt x="1289" y="2542"/>
                  </a:lnTo>
                  <a:lnTo>
                    <a:pt x="1313" y="2604"/>
                  </a:lnTo>
                  <a:lnTo>
                    <a:pt x="1360" y="2625"/>
                  </a:lnTo>
                  <a:lnTo>
                    <a:pt x="1443" y="2625"/>
                  </a:lnTo>
                  <a:lnTo>
                    <a:pt x="1609" y="2584"/>
                  </a:lnTo>
                  <a:lnTo>
                    <a:pt x="1703" y="2584"/>
                  </a:lnTo>
                  <a:lnTo>
                    <a:pt x="1762" y="2604"/>
                  </a:lnTo>
                  <a:lnTo>
                    <a:pt x="1821" y="2632"/>
                  </a:lnTo>
                  <a:lnTo>
                    <a:pt x="1881" y="2653"/>
                  </a:lnTo>
                  <a:lnTo>
                    <a:pt x="1963" y="2653"/>
                  </a:lnTo>
                  <a:lnTo>
                    <a:pt x="2022" y="2625"/>
                  </a:lnTo>
                  <a:lnTo>
                    <a:pt x="2022" y="2591"/>
                  </a:lnTo>
                  <a:lnTo>
                    <a:pt x="1963" y="2522"/>
                  </a:lnTo>
                  <a:lnTo>
                    <a:pt x="1963" y="2508"/>
                  </a:lnTo>
                  <a:lnTo>
                    <a:pt x="1963" y="2480"/>
                  </a:lnTo>
                  <a:lnTo>
                    <a:pt x="1963" y="2466"/>
                  </a:lnTo>
                  <a:lnTo>
                    <a:pt x="1940" y="2453"/>
                  </a:lnTo>
                  <a:lnTo>
                    <a:pt x="1892" y="2425"/>
                  </a:lnTo>
                  <a:lnTo>
                    <a:pt x="1881" y="2418"/>
                  </a:lnTo>
                  <a:lnTo>
                    <a:pt x="1845" y="2383"/>
                  </a:lnTo>
                  <a:lnTo>
                    <a:pt x="1833" y="2356"/>
                  </a:lnTo>
                  <a:lnTo>
                    <a:pt x="1857" y="2342"/>
                  </a:lnTo>
                  <a:lnTo>
                    <a:pt x="1940" y="2342"/>
                  </a:lnTo>
                  <a:lnTo>
                    <a:pt x="1999" y="2356"/>
                  </a:lnTo>
                  <a:lnTo>
                    <a:pt x="2058" y="2377"/>
                  </a:lnTo>
                  <a:lnTo>
                    <a:pt x="2117" y="2383"/>
                  </a:lnTo>
                  <a:lnTo>
                    <a:pt x="2224" y="2349"/>
                  </a:lnTo>
                  <a:lnTo>
                    <a:pt x="2271" y="2363"/>
                  </a:lnTo>
                  <a:lnTo>
                    <a:pt x="2306" y="2390"/>
                  </a:lnTo>
                  <a:lnTo>
                    <a:pt x="2354" y="2411"/>
                  </a:lnTo>
                  <a:lnTo>
                    <a:pt x="2377" y="2411"/>
                  </a:lnTo>
                  <a:lnTo>
                    <a:pt x="2389" y="2411"/>
                  </a:lnTo>
                  <a:lnTo>
                    <a:pt x="2401" y="2404"/>
                  </a:lnTo>
                  <a:lnTo>
                    <a:pt x="2413" y="2404"/>
                  </a:lnTo>
                  <a:lnTo>
                    <a:pt x="2496" y="2377"/>
                  </a:lnTo>
                  <a:lnTo>
                    <a:pt x="2543" y="2377"/>
                  </a:lnTo>
                  <a:lnTo>
                    <a:pt x="2602" y="2397"/>
                  </a:lnTo>
                  <a:lnTo>
                    <a:pt x="2697" y="2473"/>
                  </a:lnTo>
                  <a:lnTo>
                    <a:pt x="2637" y="2522"/>
                  </a:lnTo>
                  <a:lnTo>
                    <a:pt x="2543" y="2570"/>
                  </a:lnTo>
                  <a:lnTo>
                    <a:pt x="2496" y="2625"/>
                  </a:lnTo>
                  <a:lnTo>
                    <a:pt x="2531" y="2667"/>
                  </a:lnTo>
                  <a:lnTo>
                    <a:pt x="2602" y="2694"/>
                  </a:lnTo>
                  <a:lnTo>
                    <a:pt x="2673" y="2701"/>
                  </a:lnTo>
                  <a:lnTo>
                    <a:pt x="2756" y="2687"/>
                  </a:lnTo>
                  <a:lnTo>
                    <a:pt x="2945" y="2598"/>
                  </a:lnTo>
                  <a:lnTo>
                    <a:pt x="2969" y="2577"/>
                  </a:lnTo>
                  <a:lnTo>
                    <a:pt x="2969" y="2549"/>
                  </a:lnTo>
                  <a:lnTo>
                    <a:pt x="2921" y="2487"/>
                  </a:lnTo>
                  <a:lnTo>
                    <a:pt x="2909" y="2459"/>
                  </a:lnTo>
                  <a:lnTo>
                    <a:pt x="2933" y="2432"/>
                  </a:lnTo>
                  <a:lnTo>
                    <a:pt x="2980" y="2439"/>
                  </a:lnTo>
                  <a:lnTo>
                    <a:pt x="3075" y="2494"/>
                  </a:lnTo>
                  <a:lnTo>
                    <a:pt x="3146" y="2501"/>
                  </a:lnTo>
                  <a:lnTo>
                    <a:pt x="3217" y="2466"/>
                  </a:lnTo>
                  <a:lnTo>
                    <a:pt x="3264" y="2425"/>
                  </a:lnTo>
                  <a:lnTo>
                    <a:pt x="3288" y="2377"/>
                  </a:lnTo>
                  <a:lnTo>
                    <a:pt x="3276" y="2342"/>
                  </a:lnTo>
                  <a:lnTo>
                    <a:pt x="3229" y="2314"/>
                  </a:lnTo>
                  <a:lnTo>
                    <a:pt x="3122" y="2273"/>
                  </a:lnTo>
                  <a:lnTo>
                    <a:pt x="3040" y="2197"/>
                  </a:lnTo>
                  <a:lnTo>
                    <a:pt x="3111" y="2128"/>
                  </a:lnTo>
                  <a:lnTo>
                    <a:pt x="3229" y="2052"/>
                  </a:lnTo>
                  <a:lnTo>
                    <a:pt x="3264" y="1976"/>
                  </a:lnTo>
                  <a:lnTo>
                    <a:pt x="3229" y="1948"/>
                  </a:lnTo>
                  <a:lnTo>
                    <a:pt x="3170" y="1928"/>
                  </a:lnTo>
                  <a:lnTo>
                    <a:pt x="3122" y="1900"/>
                  </a:lnTo>
                  <a:lnTo>
                    <a:pt x="3111" y="1872"/>
                  </a:lnTo>
                  <a:lnTo>
                    <a:pt x="3158" y="1796"/>
                  </a:lnTo>
                  <a:lnTo>
                    <a:pt x="3170" y="1762"/>
                  </a:lnTo>
                  <a:lnTo>
                    <a:pt x="3170" y="1720"/>
                  </a:lnTo>
                  <a:lnTo>
                    <a:pt x="3146" y="1638"/>
                  </a:lnTo>
                  <a:lnTo>
                    <a:pt x="3146" y="1589"/>
                  </a:lnTo>
                  <a:lnTo>
                    <a:pt x="3158" y="1555"/>
                  </a:lnTo>
                  <a:lnTo>
                    <a:pt x="3217" y="1527"/>
                  </a:lnTo>
                  <a:lnTo>
                    <a:pt x="3288" y="1527"/>
                  </a:lnTo>
                  <a:lnTo>
                    <a:pt x="3347" y="1541"/>
                  </a:lnTo>
                  <a:lnTo>
                    <a:pt x="3383" y="1541"/>
                  </a:lnTo>
                  <a:lnTo>
                    <a:pt x="3394" y="1486"/>
                  </a:lnTo>
                  <a:lnTo>
                    <a:pt x="3312" y="1424"/>
                  </a:lnTo>
                  <a:lnTo>
                    <a:pt x="3063" y="1292"/>
                  </a:lnTo>
                  <a:lnTo>
                    <a:pt x="3040" y="1265"/>
                  </a:lnTo>
                  <a:lnTo>
                    <a:pt x="3051" y="1244"/>
                  </a:lnTo>
                  <a:lnTo>
                    <a:pt x="3134" y="1216"/>
                  </a:lnTo>
                  <a:lnTo>
                    <a:pt x="3217" y="1203"/>
                  </a:lnTo>
                  <a:lnTo>
                    <a:pt x="3300" y="1203"/>
                  </a:lnTo>
                  <a:lnTo>
                    <a:pt x="3359" y="1209"/>
                  </a:lnTo>
                  <a:lnTo>
                    <a:pt x="3442" y="1237"/>
                  </a:lnTo>
                  <a:lnTo>
                    <a:pt x="3477" y="1265"/>
                  </a:lnTo>
                  <a:lnTo>
                    <a:pt x="3477" y="1320"/>
                  </a:lnTo>
                  <a:lnTo>
                    <a:pt x="3501" y="1348"/>
                  </a:lnTo>
                  <a:lnTo>
                    <a:pt x="3572" y="1354"/>
                  </a:lnTo>
                  <a:lnTo>
                    <a:pt x="3773" y="1334"/>
                  </a:lnTo>
                  <a:lnTo>
                    <a:pt x="3938" y="1334"/>
                  </a:lnTo>
                  <a:lnTo>
                    <a:pt x="3950" y="1313"/>
                  </a:lnTo>
                  <a:lnTo>
                    <a:pt x="3950" y="1278"/>
                  </a:lnTo>
                  <a:lnTo>
                    <a:pt x="3938" y="1244"/>
                  </a:lnTo>
                  <a:lnTo>
                    <a:pt x="3974" y="1203"/>
                  </a:lnTo>
                  <a:lnTo>
                    <a:pt x="4021" y="1161"/>
                  </a:lnTo>
                  <a:lnTo>
                    <a:pt x="4080" y="1127"/>
                  </a:lnTo>
                  <a:lnTo>
                    <a:pt x="4139" y="1099"/>
                  </a:lnTo>
                  <a:lnTo>
                    <a:pt x="4199" y="1092"/>
                  </a:lnTo>
                  <a:lnTo>
                    <a:pt x="4388" y="1099"/>
                  </a:lnTo>
                  <a:lnTo>
                    <a:pt x="4447" y="1085"/>
                  </a:lnTo>
                  <a:lnTo>
                    <a:pt x="4518" y="1030"/>
                  </a:lnTo>
                  <a:lnTo>
                    <a:pt x="4577" y="1016"/>
                  </a:lnTo>
                  <a:lnTo>
                    <a:pt x="4624" y="1009"/>
                  </a:lnTo>
                  <a:lnTo>
                    <a:pt x="4707" y="1023"/>
                  </a:lnTo>
                  <a:lnTo>
                    <a:pt x="4754" y="1023"/>
                  </a:lnTo>
                  <a:lnTo>
                    <a:pt x="4790" y="1009"/>
                  </a:lnTo>
                  <a:lnTo>
                    <a:pt x="4896" y="954"/>
                  </a:lnTo>
                  <a:lnTo>
                    <a:pt x="4967" y="933"/>
                  </a:lnTo>
                  <a:lnTo>
                    <a:pt x="5050" y="919"/>
                  </a:lnTo>
                  <a:lnTo>
                    <a:pt x="5133" y="919"/>
                  </a:lnTo>
                  <a:lnTo>
                    <a:pt x="5168" y="961"/>
                  </a:lnTo>
                  <a:lnTo>
                    <a:pt x="5180" y="995"/>
                  </a:lnTo>
                  <a:lnTo>
                    <a:pt x="5228" y="1016"/>
                  </a:lnTo>
                  <a:lnTo>
                    <a:pt x="5287" y="1023"/>
                  </a:lnTo>
                  <a:lnTo>
                    <a:pt x="5429" y="1023"/>
                  </a:lnTo>
                  <a:lnTo>
                    <a:pt x="5464" y="1016"/>
                  </a:lnTo>
                  <a:lnTo>
                    <a:pt x="5488" y="995"/>
                  </a:lnTo>
                  <a:lnTo>
                    <a:pt x="5571" y="878"/>
                  </a:lnTo>
                  <a:lnTo>
                    <a:pt x="5665" y="726"/>
                  </a:lnTo>
                  <a:lnTo>
                    <a:pt x="5807" y="622"/>
                  </a:lnTo>
                  <a:lnTo>
                    <a:pt x="5819" y="595"/>
                  </a:lnTo>
                  <a:lnTo>
                    <a:pt x="5795" y="567"/>
                  </a:lnTo>
                  <a:lnTo>
                    <a:pt x="5772" y="526"/>
                  </a:lnTo>
                  <a:lnTo>
                    <a:pt x="5772" y="491"/>
                  </a:lnTo>
                  <a:lnTo>
                    <a:pt x="5795" y="457"/>
                  </a:lnTo>
                  <a:lnTo>
                    <a:pt x="5819" y="422"/>
                  </a:lnTo>
                  <a:lnTo>
                    <a:pt x="5937" y="325"/>
                  </a:lnTo>
                  <a:lnTo>
                    <a:pt x="5984" y="291"/>
                  </a:lnTo>
                  <a:lnTo>
                    <a:pt x="6032" y="277"/>
                  </a:lnTo>
                  <a:lnTo>
                    <a:pt x="6079" y="277"/>
                  </a:lnTo>
                  <a:lnTo>
                    <a:pt x="6162" y="298"/>
                  </a:lnTo>
                  <a:lnTo>
                    <a:pt x="6209" y="305"/>
                  </a:lnTo>
                  <a:lnTo>
                    <a:pt x="6268" y="291"/>
                  </a:lnTo>
                  <a:lnTo>
                    <a:pt x="6422" y="249"/>
                  </a:lnTo>
                  <a:lnTo>
                    <a:pt x="6493" y="236"/>
                  </a:lnTo>
                  <a:lnTo>
                    <a:pt x="6576" y="215"/>
                  </a:lnTo>
                  <a:lnTo>
                    <a:pt x="6611" y="173"/>
                  </a:lnTo>
                  <a:lnTo>
                    <a:pt x="6647" y="84"/>
                  </a:lnTo>
                  <a:lnTo>
                    <a:pt x="6706" y="35"/>
                  </a:lnTo>
                  <a:lnTo>
                    <a:pt x="6789" y="35"/>
                  </a:lnTo>
                  <a:lnTo>
                    <a:pt x="6942" y="77"/>
                  </a:lnTo>
                  <a:lnTo>
                    <a:pt x="7002" y="84"/>
                  </a:lnTo>
                  <a:lnTo>
                    <a:pt x="7073" y="77"/>
                  </a:lnTo>
                  <a:lnTo>
                    <a:pt x="7132" y="63"/>
                  </a:lnTo>
                  <a:lnTo>
                    <a:pt x="7191" y="49"/>
                  </a:lnTo>
                  <a:lnTo>
                    <a:pt x="7274" y="1"/>
                  </a:lnTo>
                  <a:lnTo>
                    <a:pt x="7534" y="146"/>
                  </a:lnTo>
                  <a:lnTo>
                    <a:pt x="7735" y="208"/>
                  </a:lnTo>
                  <a:lnTo>
                    <a:pt x="8433" y="394"/>
                  </a:lnTo>
                  <a:lnTo>
                    <a:pt x="8681" y="484"/>
                  </a:lnTo>
                  <a:lnTo>
                    <a:pt x="8823" y="588"/>
                  </a:lnTo>
                  <a:lnTo>
                    <a:pt x="8870" y="685"/>
                  </a:lnTo>
                  <a:lnTo>
                    <a:pt x="8918" y="754"/>
                  </a:lnTo>
                  <a:lnTo>
                    <a:pt x="9000" y="795"/>
                  </a:lnTo>
                  <a:lnTo>
                    <a:pt x="9119" y="830"/>
                  </a:lnTo>
                  <a:lnTo>
                    <a:pt x="9272" y="843"/>
                  </a:lnTo>
                  <a:lnTo>
                    <a:pt x="9793" y="843"/>
                  </a:lnTo>
                  <a:lnTo>
                    <a:pt x="9911" y="850"/>
                  </a:lnTo>
                  <a:lnTo>
                    <a:pt x="10006" y="878"/>
                  </a:lnTo>
                  <a:lnTo>
                    <a:pt x="10148" y="961"/>
                  </a:lnTo>
                  <a:lnTo>
                    <a:pt x="10360" y="1023"/>
                  </a:lnTo>
                  <a:lnTo>
                    <a:pt x="10408" y="1057"/>
                  </a:lnTo>
                  <a:lnTo>
                    <a:pt x="10538" y="1175"/>
                  </a:lnTo>
                  <a:lnTo>
                    <a:pt x="10597" y="1230"/>
                  </a:lnTo>
                  <a:lnTo>
                    <a:pt x="10680" y="1278"/>
                  </a:lnTo>
                  <a:lnTo>
                    <a:pt x="10751" y="1341"/>
                  </a:lnTo>
                  <a:lnTo>
                    <a:pt x="10774" y="1410"/>
                  </a:lnTo>
                  <a:lnTo>
                    <a:pt x="10774" y="1486"/>
                  </a:lnTo>
                  <a:lnTo>
                    <a:pt x="10774" y="1548"/>
                  </a:lnTo>
                  <a:lnTo>
                    <a:pt x="10774" y="1562"/>
                  </a:lnTo>
                  <a:lnTo>
                    <a:pt x="10786" y="1603"/>
                  </a:lnTo>
                  <a:lnTo>
                    <a:pt x="10834" y="1631"/>
                  </a:lnTo>
                  <a:lnTo>
                    <a:pt x="10928" y="1679"/>
                  </a:lnTo>
                  <a:lnTo>
                    <a:pt x="11106" y="1700"/>
                  </a:lnTo>
                  <a:lnTo>
                    <a:pt x="11236" y="1651"/>
                  </a:lnTo>
                  <a:lnTo>
                    <a:pt x="11354" y="1575"/>
                  </a:lnTo>
                  <a:lnTo>
                    <a:pt x="11472" y="1541"/>
                  </a:lnTo>
                  <a:lnTo>
                    <a:pt x="11567" y="1562"/>
                  </a:lnTo>
                  <a:lnTo>
                    <a:pt x="11697" y="1624"/>
                  </a:lnTo>
                  <a:lnTo>
                    <a:pt x="11874" y="1741"/>
                  </a:lnTo>
                  <a:lnTo>
                    <a:pt x="11922" y="1790"/>
                  </a:lnTo>
                  <a:lnTo>
                    <a:pt x="11969" y="1824"/>
                  </a:lnTo>
                  <a:lnTo>
                    <a:pt x="12016" y="1824"/>
                  </a:lnTo>
                  <a:lnTo>
                    <a:pt x="12123" y="1796"/>
                  </a:lnTo>
                  <a:lnTo>
                    <a:pt x="12217" y="1762"/>
                  </a:lnTo>
                  <a:lnTo>
                    <a:pt x="12619" y="1569"/>
                  </a:lnTo>
                  <a:lnTo>
                    <a:pt x="12726" y="1541"/>
                  </a:lnTo>
                  <a:lnTo>
                    <a:pt x="12844" y="1555"/>
                  </a:lnTo>
                  <a:lnTo>
                    <a:pt x="12986" y="1610"/>
                  </a:lnTo>
                  <a:lnTo>
                    <a:pt x="13246" y="1638"/>
                  </a:lnTo>
                  <a:lnTo>
                    <a:pt x="13672" y="1472"/>
                  </a:lnTo>
                  <a:lnTo>
                    <a:pt x="13909" y="1569"/>
                  </a:lnTo>
                  <a:lnTo>
                    <a:pt x="13991" y="1624"/>
                  </a:lnTo>
                  <a:lnTo>
                    <a:pt x="14086" y="1638"/>
                  </a:lnTo>
                  <a:lnTo>
                    <a:pt x="14192" y="1638"/>
                  </a:lnTo>
                  <a:lnTo>
                    <a:pt x="14322" y="1651"/>
                  </a:lnTo>
                  <a:lnTo>
                    <a:pt x="14476" y="1645"/>
                  </a:lnTo>
                  <a:lnTo>
                    <a:pt x="14618" y="1582"/>
                  </a:lnTo>
                  <a:lnTo>
                    <a:pt x="14760" y="1499"/>
                  </a:lnTo>
                  <a:lnTo>
                    <a:pt x="14890" y="1437"/>
                  </a:lnTo>
                  <a:lnTo>
                    <a:pt x="14949" y="1430"/>
                  </a:lnTo>
                  <a:lnTo>
                    <a:pt x="14985" y="1437"/>
                  </a:lnTo>
                  <a:lnTo>
                    <a:pt x="15020" y="1451"/>
                  </a:lnTo>
                  <a:lnTo>
                    <a:pt x="15091" y="1472"/>
                  </a:lnTo>
                  <a:lnTo>
                    <a:pt x="15174" y="1479"/>
                  </a:lnTo>
                  <a:lnTo>
                    <a:pt x="15351" y="1479"/>
                  </a:lnTo>
                  <a:lnTo>
                    <a:pt x="15517" y="1486"/>
                  </a:lnTo>
                  <a:lnTo>
                    <a:pt x="15801" y="1458"/>
                  </a:lnTo>
                  <a:lnTo>
                    <a:pt x="15848" y="1444"/>
                  </a:lnTo>
                  <a:lnTo>
                    <a:pt x="15884" y="1410"/>
                  </a:lnTo>
                  <a:lnTo>
                    <a:pt x="15919" y="1348"/>
                  </a:lnTo>
                  <a:lnTo>
                    <a:pt x="15966" y="1327"/>
                  </a:lnTo>
                  <a:lnTo>
                    <a:pt x="16002" y="1327"/>
                  </a:lnTo>
                  <a:lnTo>
                    <a:pt x="16049" y="1327"/>
                  </a:lnTo>
                  <a:lnTo>
                    <a:pt x="16085" y="1327"/>
                  </a:lnTo>
                  <a:lnTo>
                    <a:pt x="16108" y="1327"/>
                  </a:lnTo>
                  <a:lnTo>
                    <a:pt x="16120" y="1320"/>
                  </a:lnTo>
                  <a:lnTo>
                    <a:pt x="16132" y="1320"/>
                  </a:lnTo>
                  <a:lnTo>
                    <a:pt x="16144" y="1313"/>
                  </a:lnTo>
                  <a:lnTo>
                    <a:pt x="16156" y="1292"/>
                  </a:lnTo>
                  <a:lnTo>
                    <a:pt x="16144" y="1251"/>
                  </a:lnTo>
                  <a:lnTo>
                    <a:pt x="16144" y="1237"/>
                  </a:lnTo>
                  <a:lnTo>
                    <a:pt x="16167" y="1223"/>
                  </a:lnTo>
                  <a:lnTo>
                    <a:pt x="16191" y="1223"/>
                  </a:lnTo>
                  <a:lnTo>
                    <a:pt x="16215" y="1223"/>
                  </a:lnTo>
                  <a:lnTo>
                    <a:pt x="16227" y="1216"/>
                  </a:lnTo>
                  <a:lnTo>
                    <a:pt x="16345" y="1175"/>
                  </a:lnTo>
                  <a:lnTo>
                    <a:pt x="16416" y="1161"/>
                  </a:lnTo>
                  <a:lnTo>
                    <a:pt x="16463" y="1161"/>
                  </a:lnTo>
                  <a:lnTo>
                    <a:pt x="16570" y="1196"/>
                  </a:lnTo>
                  <a:lnTo>
                    <a:pt x="16629" y="1203"/>
                  </a:lnTo>
                  <a:lnTo>
                    <a:pt x="16688" y="1203"/>
                  </a:lnTo>
                  <a:lnTo>
                    <a:pt x="16984" y="1175"/>
                  </a:lnTo>
                  <a:lnTo>
                    <a:pt x="19089" y="1555"/>
                  </a:lnTo>
                  <a:lnTo>
                    <a:pt x="19089" y="1555"/>
                  </a:lnTo>
                  <a:lnTo>
                    <a:pt x="19089" y="1575"/>
                  </a:lnTo>
                  <a:lnTo>
                    <a:pt x="18899" y="1803"/>
                  </a:lnTo>
                  <a:lnTo>
                    <a:pt x="18911" y="1817"/>
                  </a:lnTo>
                  <a:lnTo>
                    <a:pt x="18959" y="1845"/>
                  </a:lnTo>
                  <a:lnTo>
                    <a:pt x="18982" y="1866"/>
                  </a:lnTo>
                  <a:lnTo>
                    <a:pt x="18982" y="1907"/>
                  </a:lnTo>
                  <a:lnTo>
                    <a:pt x="18947" y="1941"/>
                  </a:lnTo>
                  <a:lnTo>
                    <a:pt x="18817" y="2024"/>
                  </a:lnTo>
                  <a:lnTo>
                    <a:pt x="18793" y="2031"/>
                  </a:lnTo>
                  <a:lnTo>
                    <a:pt x="18758" y="2038"/>
                  </a:lnTo>
                  <a:lnTo>
                    <a:pt x="18698" y="2038"/>
                  </a:lnTo>
                  <a:lnTo>
                    <a:pt x="18663" y="2052"/>
                  </a:lnTo>
                  <a:lnTo>
                    <a:pt x="18698" y="2087"/>
                  </a:lnTo>
                  <a:lnTo>
                    <a:pt x="18675" y="2107"/>
                  </a:lnTo>
                  <a:lnTo>
                    <a:pt x="18627" y="2135"/>
                  </a:lnTo>
                  <a:lnTo>
                    <a:pt x="18616" y="2162"/>
                  </a:lnTo>
                  <a:lnTo>
                    <a:pt x="18639" y="2190"/>
                  </a:lnTo>
                  <a:lnTo>
                    <a:pt x="18687" y="2190"/>
                  </a:lnTo>
                  <a:lnTo>
                    <a:pt x="18746" y="2183"/>
                  </a:lnTo>
                  <a:lnTo>
                    <a:pt x="18793" y="2183"/>
                  </a:lnTo>
                  <a:lnTo>
                    <a:pt x="18817" y="2211"/>
                  </a:lnTo>
                  <a:lnTo>
                    <a:pt x="18805" y="2232"/>
                  </a:lnTo>
                  <a:lnTo>
                    <a:pt x="18698" y="2273"/>
                  </a:lnTo>
                  <a:lnTo>
                    <a:pt x="18663" y="2301"/>
                  </a:lnTo>
                  <a:lnTo>
                    <a:pt x="18616" y="2397"/>
                  </a:lnTo>
                  <a:lnTo>
                    <a:pt x="18521" y="2466"/>
                  </a:lnTo>
                  <a:lnTo>
                    <a:pt x="18426" y="2501"/>
                  </a:lnTo>
                  <a:lnTo>
                    <a:pt x="18202" y="2522"/>
                  </a:lnTo>
                  <a:lnTo>
                    <a:pt x="17965" y="2577"/>
                  </a:lnTo>
                  <a:lnTo>
                    <a:pt x="17859" y="2570"/>
                  </a:lnTo>
                  <a:lnTo>
                    <a:pt x="17800" y="2508"/>
                  </a:lnTo>
                  <a:lnTo>
                    <a:pt x="17752" y="2529"/>
                  </a:lnTo>
                  <a:lnTo>
                    <a:pt x="17669" y="2687"/>
                  </a:lnTo>
                  <a:lnTo>
                    <a:pt x="17646" y="2708"/>
                  </a:lnTo>
                  <a:lnTo>
                    <a:pt x="17622" y="2722"/>
                  </a:lnTo>
                  <a:lnTo>
                    <a:pt x="17575" y="2729"/>
                  </a:lnTo>
                  <a:lnTo>
                    <a:pt x="17551" y="2729"/>
                  </a:lnTo>
                  <a:lnTo>
                    <a:pt x="17528" y="2715"/>
                  </a:lnTo>
                  <a:lnTo>
                    <a:pt x="17492" y="2708"/>
                  </a:lnTo>
                  <a:lnTo>
                    <a:pt x="17468" y="2694"/>
                  </a:lnTo>
                  <a:lnTo>
                    <a:pt x="17457" y="2680"/>
                  </a:lnTo>
                  <a:lnTo>
                    <a:pt x="17445" y="2674"/>
                  </a:lnTo>
                  <a:lnTo>
                    <a:pt x="17409" y="2694"/>
                  </a:lnTo>
                  <a:lnTo>
                    <a:pt x="17409" y="2708"/>
                  </a:lnTo>
                  <a:lnTo>
                    <a:pt x="17445" y="2750"/>
                  </a:lnTo>
                  <a:lnTo>
                    <a:pt x="17433" y="2770"/>
                  </a:lnTo>
                  <a:lnTo>
                    <a:pt x="17386" y="2784"/>
                  </a:lnTo>
                  <a:lnTo>
                    <a:pt x="17267" y="2770"/>
                  </a:lnTo>
                  <a:lnTo>
                    <a:pt x="17196" y="2784"/>
                  </a:lnTo>
                  <a:lnTo>
                    <a:pt x="17173" y="2805"/>
                  </a:lnTo>
                  <a:lnTo>
                    <a:pt x="17114" y="2888"/>
                  </a:lnTo>
                  <a:lnTo>
                    <a:pt x="17054" y="2957"/>
                  </a:lnTo>
                  <a:lnTo>
                    <a:pt x="17019" y="2977"/>
                  </a:lnTo>
                  <a:lnTo>
                    <a:pt x="16960" y="2998"/>
                  </a:lnTo>
                  <a:lnTo>
                    <a:pt x="16853" y="3019"/>
                  </a:lnTo>
                  <a:lnTo>
                    <a:pt x="16794" y="3026"/>
                  </a:lnTo>
                  <a:lnTo>
                    <a:pt x="16747" y="3026"/>
                  </a:lnTo>
                  <a:lnTo>
                    <a:pt x="16688" y="3005"/>
                  </a:lnTo>
                  <a:lnTo>
                    <a:pt x="16629" y="2950"/>
                  </a:lnTo>
                  <a:lnTo>
                    <a:pt x="16570" y="2936"/>
                  </a:lnTo>
                  <a:lnTo>
                    <a:pt x="16534" y="2977"/>
                  </a:lnTo>
                  <a:lnTo>
                    <a:pt x="16487" y="3012"/>
                  </a:lnTo>
                  <a:lnTo>
                    <a:pt x="16416" y="3033"/>
                  </a:lnTo>
                  <a:lnTo>
                    <a:pt x="16321" y="3047"/>
                  </a:lnTo>
                  <a:lnTo>
                    <a:pt x="16286" y="3053"/>
                  </a:lnTo>
                  <a:lnTo>
                    <a:pt x="16203" y="3081"/>
                  </a:lnTo>
                  <a:lnTo>
                    <a:pt x="16120" y="3095"/>
                  </a:lnTo>
                  <a:lnTo>
                    <a:pt x="16096" y="3116"/>
                  </a:lnTo>
                  <a:lnTo>
                    <a:pt x="16085" y="3143"/>
                  </a:lnTo>
                  <a:lnTo>
                    <a:pt x="16061" y="3178"/>
                  </a:lnTo>
                  <a:lnTo>
                    <a:pt x="16049" y="3198"/>
                  </a:lnTo>
                  <a:lnTo>
                    <a:pt x="16049" y="3212"/>
                  </a:lnTo>
                  <a:lnTo>
                    <a:pt x="16037" y="3212"/>
                  </a:lnTo>
                  <a:lnTo>
                    <a:pt x="15978" y="3205"/>
                  </a:lnTo>
                  <a:lnTo>
                    <a:pt x="15966" y="3212"/>
                  </a:lnTo>
                  <a:lnTo>
                    <a:pt x="15955" y="3226"/>
                  </a:lnTo>
                  <a:lnTo>
                    <a:pt x="15943" y="3247"/>
                  </a:lnTo>
                  <a:lnTo>
                    <a:pt x="15943" y="3295"/>
                  </a:lnTo>
                  <a:lnTo>
                    <a:pt x="15931" y="3309"/>
                  </a:lnTo>
                  <a:lnTo>
                    <a:pt x="15919" y="3330"/>
                  </a:lnTo>
                  <a:lnTo>
                    <a:pt x="15895" y="3343"/>
                  </a:lnTo>
                  <a:lnTo>
                    <a:pt x="15836" y="3357"/>
                  </a:lnTo>
                  <a:lnTo>
                    <a:pt x="15860" y="3385"/>
                  </a:lnTo>
                  <a:lnTo>
                    <a:pt x="15919" y="3426"/>
                  </a:lnTo>
                  <a:lnTo>
                    <a:pt x="15884" y="3461"/>
                  </a:lnTo>
                  <a:lnTo>
                    <a:pt x="15742" y="3495"/>
                  </a:lnTo>
                  <a:lnTo>
                    <a:pt x="15694" y="3537"/>
                  </a:lnTo>
                  <a:lnTo>
                    <a:pt x="15612" y="3571"/>
                  </a:lnTo>
                  <a:lnTo>
                    <a:pt x="15588" y="3592"/>
                  </a:lnTo>
                  <a:lnTo>
                    <a:pt x="15576" y="3620"/>
                  </a:lnTo>
                  <a:lnTo>
                    <a:pt x="15576" y="3640"/>
                  </a:lnTo>
                  <a:lnTo>
                    <a:pt x="15576" y="3668"/>
                  </a:lnTo>
                  <a:lnTo>
                    <a:pt x="15529" y="3765"/>
                  </a:lnTo>
                  <a:lnTo>
                    <a:pt x="15541" y="3806"/>
                  </a:lnTo>
                  <a:lnTo>
                    <a:pt x="15635" y="3834"/>
                  </a:lnTo>
                  <a:lnTo>
                    <a:pt x="15659" y="3868"/>
                  </a:lnTo>
                  <a:lnTo>
                    <a:pt x="15706" y="3944"/>
                  </a:lnTo>
                  <a:lnTo>
                    <a:pt x="15718" y="4034"/>
                  </a:lnTo>
                  <a:lnTo>
                    <a:pt x="15635" y="4089"/>
                  </a:lnTo>
                  <a:lnTo>
                    <a:pt x="15387" y="4172"/>
                  </a:lnTo>
                  <a:lnTo>
                    <a:pt x="15387" y="4186"/>
                  </a:lnTo>
                  <a:lnTo>
                    <a:pt x="15375" y="4214"/>
                  </a:lnTo>
                  <a:lnTo>
                    <a:pt x="15363" y="4221"/>
                  </a:lnTo>
                  <a:lnTo>
                    <a:pt x="15351" y="4221"/>
                  </a:lnTo>
                  <a:lnTo>
                    <a:pt x="15304" y="4221"/>
                  </a:lnTo>
                  <a:lnTo>
                    <a:pt x="15257" y="4221"/>
                  </a:lnTo>
                  <a:lnTo>
                    <a:pt x="15209" y="4221"/>
                  </a:lnTo>
                  <a:lnTo>
                    <a:pt x="15162" y="4227"/>
                  </a:lnTo>
                  <a:lnTo>
                    <a:pt x="15115" y="4241"/>
                  </a:lnTo>
                  <a:lnTo>
                    <a:pt x="15020" y="4290"/>
                  </a:lnTo>
                  <a:lnTo>
                    <a:pt x="14985" y="4297"/>
                  </a:lnTo>
                  <a:lnTo>
                    <a:pt x="14961" y="4269"/>
                  </a:lnTo>
                  <a:lnTo>
                    <a:pt x="14890" y="4234"/>
                  </a:lnTo>
                  <a:lnTo>
                    <a:pt x="14831" y="4234"/>
                  </a:lnTo>
                  <a:lnTo>
                    <a:pt x="14713" y="4248"/>
                  </a:lnTo>
                  <a:lnTo>
                    <a:pt x="14689" y="4241"/>
                  </a:lnTo>
                  <a:lnTo>
                    <a:pt x="14665" y="4186"/>
                  </a:lnTo>
                  <a:lnTo>
                    <a:pt x="14630" y="4186"/>
                  </a:lnTo>
                  <a:lnTo>
                    <a:pt x="14524" y="4248"/>
                  </a:lnTo>
                  <a:lnTo>
                    <a:pt x="14488" y="4269"/>
                  </a:lnTo>
                  <a:lnTo>
                    <a:pt x="14453" y="4276"/>
                  </a:lnTo>
                  <a:lnTo>
                    <a:pt x="14429" y="4290"/>
                  </a:lnTo>
                  <a:lnTo>
                    <a:pt x="14393" y="4310"/>
                  </a:lnTo>
                  <a:lnTo>
                    <a:pt x="14429" y="4393"/>
                  </a:lnTo>
                  <a:lnTo>
                    <a:pt x="14405" y="4428"/>
                  </a:lnTo>
                  <a:lnTo>
                    <a:pt x="14311" y="4490"/>
                  </a:lnTo>
                  <a:lnTo>
                    <a:pt x="14287" y="4524"/>
                  </a:lnTo>
                  <a:lnTo>
                    <a:pt x="14299" y="4545"/>
                  </a:lnTo>
                  <a:lnTo>
                    <a:pt x="14334" y="4600"/>
                  </a:lnTo>
                  <a:lnTo>
                    <a:pt x="14346" y="4635"/>
                  </a:lnTo>
                  <a:lnTo>
                    <a:pt x="14334" y="4669"/>
                  </a:lnTo>
                  <a:lnTo>
                    <a:pt x="14299" y="4697"/>
                  </a:lnTo>
                  <a:lnTo>
                    <a:pt x="14240" y="4752"/>
                  </a:lnTo>
                  <a:lnTo>
                    <a:pt x="14216" y="4794"/>
                  </a:lnTo>
                  <a:lnTo>
                    <a:pt x="14192" y="4849"/>
                  </a:lnTo>
                  <a:lnTo>
                    <a:pt x="14157" y="4897"/>
                  </a:lnTo>
                  <a:lnTo>
                    <a:pt x="14110" y="4925"/>
                  </a:lnTo>
                  <a:lnTo>
                    <a:pt x="14228" y="5029"/>
                  </a:lnTo>
                  <a:lnTo>
                    <a:pt x="14263" y="5077"/>
                  </a:lnTo>
                  <a:lnTo>
                    <a:pt x="14393" y="5153"/>
                  </a:lnTo>
                  <a:lnTo>
                    <a:pt x="14429" y="5181"/>
                  </a:lnTo>
                  <a:lnTo>
                    <a:pt x="14441" y="5194"/>
                  </a:lnTo>
                  <a:lnTo>
                    <a:pt x="14453" y="5215"/>
                  </a:lnTo>
                  <a:lnTo>
                    <a:pt x="14441" y="5236"/>
                  </a:lnTo>
                  <a:lnTo>
                    <a:pt x="14405" y="5270"/>
                  </a:lnTo>
                  <a:lnTo>
                    <a:pt x="14393" y="5284"/>
                  </a:lnTo>
                  <a:lnTo>
                    <a:pt x="14382" y="5298"/>
                  </a:lnTo>
                  <a:lnTo>
                    <a:pt x="14334" y="5319"/>
                  </a:lnTo>
                  <a:lnTo>
                    <a:pt x="14322" y="5333"/>
                  </a:lnTo>
                  <a:lnTo>
                    <a:pt x="14299" y="5395"/>
                  </a:lnTo>
                  <a:lnTo>
                    <a:pt x="14287" y="5415"/>
                  </a:lnTo>
                  <a:lnTo>
                    <a:pt x="14228" y="5436"/>
                  </a:lnTo>
                  <a:lnTo>
                    <a:pt x="14062" y="5464"/>
                  </a:lnTo>
                  <a:lnTo>
                    <a:pt x="14027" y="5484"/>
                  </a:lnTo>
                  <a:lnTo>
                    <a:pt x="14003" y="5533"/>
                  </a:lnTo>
                  <a:lnTo>
                    <a:pt x="13956" y="5505"/>
                  </a:lnTo>
                  <a:lnTo>
                    <a:pt x="13909" y="5450"/>
                  </a:lnTo>
                  <a:lnTo>
                    <a:pt x="13897" y="5429"/>
                  </a:lnTo>
                  <a:lnTo>
                    <a:pt x="13636" y="5512"/>
                  </a:lnTo>
                  <a:lnTo>
                    <a:pt x="13625" y="5526"/>
                  </a:lnTo>
                  <a:lnTo>
                    <a:pt x="13566" y="5554"/>
                  </a:lnTo>
                  <a:lnTo>
                    <a:pt x="13506" y="5657"/>
                  </a:lnTo>
                  <a:lnTo>
                    <a:pt x="13471" y="5692"/>
                  </a:lnTo>
                  <a:lnTo>
                    <a:pt x="13435" y="5712"/>
                  </a:lnTo>
                  <a:lnTo>
                    <a:pt x="13400" y="5705"/>
                  </a:lnTo>
                  <a:lnTo>
                    <a:pt x="13246" y="5692"/>
                  </a:lnTo>
                  <a:lnTo>
                    <a:pt x="13187" y="5678"/>
                  </a:lnTo>
                  <a:lnTo>
                    <a:pt x="13140" y="5650"/>
                  </a:lnTo>
                  <a:lnTo>
                    <a:pt x="13033" y="5629"/>
                  </a:lnTo>
                  <a:lnTo>
                    <a:pt x="12939" y="5602"/>
                  </a:lnTo>
                  <a:lnTo>
                    <a:pt x="12880" y="5616"/>
                  </a:lnTo>
                  <a:lnTo>
                    <a:pt x="12773" y="5657"/>
                  </a:lnTo>
                  <a:lnTo>
                    <a:pt x="12761" y="5629"/>
                  </a:lnTo>
                  <a:lnTo>
                    <a:pt x="12749" y="5609"/>
                  </a:lnTo>
                  <a:lnTo>
                    <a:pt x="12714" y="5595"/>
                  </a:lnTo>
                  <a:lnTo>
                    <a:pt x="12667" y="5581"/>
                  </a:lnTo>
                  <a:lnTo>
                    <a:pt x="12655" y="5595"/>
                  </a:lnTo>
                  <a:lnTo>
                    <a:pt x="12631" y="5616"/>
                  </a:lnTo>
                  <a:lnTo>
                    <a:pt x="12619" y="5636"/>
                  </a:lnTo>
                  <a:lnTo>
                    <a:pt x="12608" y="5699"/>
                  </a:lnTo>
                  <a:lnTo>
                    <a:pt x="12584" y="5699"/>
                  </a:lnTo>
                  <a:lnTo>
                    <a:pt x="12525" y="5692"/>
                  </a:lnTo>
                  <a:lnTo>
                    <a:pt x="12477" y="5664"/>
                  </a:lnTo>
                  <a:lnTo>
                    <a:pt x="12371" y="5540"/>
                  </a:lnTo>
                  <a:lnTo>
                    <a:pt x="12324" y="5505"/>
                  </a:lnTo>
                  <a:lnTo>
                    <a:pt x="12253" y="5512"/>
                  </a:lnTo>
                  <a:lnTo>
                    <a:pt x="12194" y="5533"/>
                  </a:lnTo>
                  <a:lnTo>
                    <a:pt x="12016" y="5616"/>
                  </a:lnTo>
                  <a:lnTo>
                    <a:pt x="11945" y="5629"/>
                  </a:lnTo>
                  <a:lnTo>
                    <a:pt x="11555" y="5664"/>
                  </a:lnTo>
                  <a:lnTo>
                    <a:pt x="11519" y="5685"/>
                  </a:lnTo>
                  <a:lnTo>
                    <a:pt x="11496" y="5705"/>
                  </a:lnTo>
                  <a:lnTo>
                    <a:pt x="11449" y="5733"/>
                  </a:lnTo>
                  <a:lnTo>
                    <a:pt x="11378" y="5754"/>
                  </a:lnTo>
                  <a:lnTo>
                    <a:pt x="11307" y="5768"/>
                  </a:lnTo>
                  <a:lnTo>
                    <a:pt x="11224" y="5761"/>
                  </a:lnTo>
                  <a:lnTo>
                    <a:pt x="11070" y="5740"/>
                  </a:lnTo>
                  <a:lnTo>
                    <a:pt x="10987" y="5733"/>
                  </a:lnTo>
                  <a:lnTo>
                    <a:pt x="10952" y="5726"/>
                  </a:lnTo>
                  <a:lnTo>
                    <a:pt x="10940" y="5712"/>
                  </a:lnTo>
                  <a:lnTo>
                    <a:pt x="10940" y="5664"/>
                  </a:lnTo>
                  <a:lnTo>
                    <a:pt x="10916" y="5657"/>
                  </a:lnTo>
                  <a:lnTo>
                    <a:pt x="10822" y="5643"/>
                  </a:lnTo>
                  <a:lnTo>
                    <a:pt x="10786" y="5643"/>
                  </a:lnTo>
                  <a:lnTo>
                    <a:pt x="10538" y="5678"/>
                  </a:lnTo>
                  <a:lnTo>
                    <a:pt x="10479" y="5664"/>
                  </a:lnTo>
                  <a:lnTo>
                    <a:pt x="10313" y="5554"/>
                  </a:lnTo>
                  <a:lnTo>
                    <a:pt x="10207" y="5498"/>
                  </a:lnTo>
                  <a:lnTo>
                    <a:pt x="10100" y="5471"/>
                  </a:lnTo>
                  <a:lnTo>
                    <a:pt x="9970" y="5471"/>
                  </a:lnTo>
                  <a:lnTo>
                    <a:pt x="9734" y="5491"/>
                  </a:lnTo>
                  <a:lnTo>
                    <a:pt x="9674" y="5484"/>
                  </a:lnTo>
                  <a:lnTo>
                    <a:pt x="9627" y="5457"/>
                  </a:lnTo>
                  <a:lnTo>
                    <a:pt x="9604" y="5408"/>
                  </a:lnTo>
                  <a:lnTo>
                    <a:pt x="9580" y="5388"/>
                  </a:lnTo>
                  <a:lnTo>
                    <a:pt x="9391" y="5305"/>
                  </a:lnTo>
                  <a:lnTo>
                    <a:pt x="9261" y="5181"/>
                  </a:lnTo>
                  <a:lnTo>
                    <a:pt x="9237" y="5160"/>
                  </a:lnTo>
                  <a:lnTo>
                    <a:pt x="9201" y="5160"/>
                  </a:lnTo>
                  <a:lnTo>
                    <a:pt x="8977" y="5077"/>
                  </a:lnTo>
                  <a:lnTo>
                    <a:pt x="8894" y="5056"/>
                  </a:lnTo>
                  <a:lnTo>
                    <a:pt x="8870" y="5070"/>
                  </a:lnTo>
                  <a:lnTo>
                    <a:pt x="8870" y="5146"/>
                  </a:lnTo>
                  <a:lnTo>
                    <a:pt x="8835" y="5181"/>
                  </a:lnTo>
                  <a:lnTo>
                    <a:pt x="8764" y="5174"/>
                  </a:lnTo>
                  <a:lnTo>
                    <a:pt x="8634" y="5139"/>
                  </a:lnTo>
                  <a:lnTo>
                    <a:pt x="8551" y="5146"/>
                  </a:lnTo>
                  <a:lnTo>
                    <a:pt x="8468" y="5174"/>
                  </a:lnTo>
                  <a:lnTo>
                    <a:pt x="8397" y="5208"/>
                  </a:lnTo>
                  <a:lnTo>
                    <a:pt x="8326" y="5229"/>
                  </a:lnTo>
                  <a:lnTo>
                    <a:pt x="8102" y="5257"/>
                  </a:lnTo>
                  <a:lnTo>
                    <a:pt x="8054" y="5277"/>
                  </a:lnTo>
                  <a:lnTo>
                    <a:pt x="8042" y="5319"/>
                  </a:lnTo>
                  <a:lnTo>
                    <a:pt x="8031" y="5408"/>
                  </a:lnTo>
                  <a:lnTo>
                    <a:pt x="8007" y="5443"/>
                  </a:lnTo>
                  <a:lnTo>
                    <a:pt x="7948" y="5464"/>
                  </a:lnTo>
                  <a:lnTo>
                    <a:pt x="7912" y="5436"/>
                  </a:lnTo>
                  <a:lnTo>
                    <a:pt x="7877" y="5353"/>
                  </a:lnTo>
                  <a:lnTo>
                    <a:pt x="7829" y="5319"/>
                  </a:lnTo>
                  <a:lnTo>
                    <a:pt x="7794" y="5326"/>
                  </a:lnTo>
                  <a:lnTo>
                    <a:pt x="7723" y="5402"/>
                  </a:lnTo>
                  <a:lnTo>
                    <a:pt x="7628" y="5464"/>
                  </a:lnTo>
                  <a:lnTo>
                    <a:pt x="7617" y="5491"/>
                  </a:lnTo>
                  <a:lnTo>
                    <a:pt x="7628" y="5505"/>
                  </a:lnTo>
                  <a:lnTo>
                    <a:pt x="7676" y="5533"/>
                  </a:lnTo>
                  <a:lnTo>
                    <a:pt x="7699" y="5554"/>
                  </a:lnTo>
                  <a:lnTo>
                    <a:pt x="7652" y="5602"/>
                  </a:lnTo>
                  <a:lnTo>
                    <a:pt x="7522" y="5581"/>
                  </a:lnTo>
                  <a:lnTo>
                    <a:pt x="7250" y="5505"/>
                  </a:lnTo>
                  <a:lnTo>
                    <a:pt x="7214" y="5533"/>
                  </a:lnTo>
                  <a:lnTo>
                    <a:pt x="7144" y="5526"/>
                  </a:lnTo>
                  <a:lnTo>
                    <a:pt x="7073" y="5498"/>
                  </a:lnTo>
                  <a:lnTo>
                    <a:pt x="7013" y="5491"/>
                  </a:lnTo>
                  <a:lnTo>
                    <a:pt x="6966" y="5491"/>
                  </a:lnTo>
                  <a:lnTo>
                    <a:pt x="6919" y="5512"/>
                  </a:lnTo>
                  <a:lnTo>
                    <a:pt x="6883" y="5519"/>
                  </a:lnTo>
                  <a:lnTo>
                    <a:pt x="6848" y="5519"/>
                  </a:lnTo>
                  <a:lnTo>
                    <a:pt x="6765" y="5484"/>
                  </a:lnTo>
                  <a:lnTo>
                    <a:pt x="6659" y="5450"/>
                  </a:lnTo>
                  <a:lnTo>
                    <a:pt x="6588" y="5346"/>
                  </a:lnTo>
                  <a:lnTo>
                    <a:pt x="6505" y="5326"/>
                  </a:lnTo>
                  <a:lnTo>
                    <a:pt x="6398" y="5312"/>
                  </a:lnTo>
                  <a:lnTo>
                    <a:pt x="6351" y="5312"/>
                  </a:lnTo>
                  <a:lnTo>
                    <a:pt x="6245" y="5346"/>
                  </a:lnTo>
                  <a:lnTo>
                    <a:pt x="6197" y="5353"/>
                  </a:lnTo>
                  <a:lnTo>
                    <a:pt x="6162" y="5346"/>
                  </a:lnTo>
                  <a:lnTo>
                    <a:pt x="6126" y="5339"/>
                  </a:lnTo>
                  <a:lnTo>
                    <a:pt x="6162" y="5284"/>
                  </a:lnTo>
                  <a:lnTo>
                    <a:pt x="6162" y="5229"/>
                  </a:lnTo>
                  <a:lnTo>
                    <a:pt x="6126" y="5201"/>
                  </a:lnTo>
                  <a:lnTo>
                    <a:pt x="6020" y="5201"/>
                  </a:lnTo>
                  <a:lnTo>
                    <a:pt x="5854" y="5243"/>
                  </a:lnTo>
                  <a:lnTo>
                    <a:pt x="5760" y="5250"/>
                  </a:lnTo>
                  <a:lnTo>
                    <a:pt x="5677" y="5229"/>
                  </a:lnTo>
                  <a:lnTo>
                    <a:pt x="5559" y="5270"/>
                  </a:lnTo>
                  <a:lnTo>
                    <a:pt x="5369" y="5395"/>
                  </a:lnTo>
                  <a:lnTo>
                    <a:pt x="5239" y="5443"/>
                  </a:lnTo>
                  <a:lnTo>
                    <a:pt x="5097" y="5478"/>
                  </a:lnTo>
                  <a:lnTo>
                    <a:pt x="5027" y="5484"/>
                  </a:lnTo>
                  <a:lnTo>
                    <a:pt x="4920" y="5491"/>
                  </a:lnTo>
                  <a:lnTo>
                    <a:pt x="4908" y="5505"/>
                  </a:lnTo>
                  <a:lnTo>
                    <a:pt x="4896" y="5519"/>
                  </a:lnTo>
                  <a:lnTo>
                    <a:pt x="4896" y="5588"/>
                  </a:lnTo>
                  <a:lnTo>
                    <a:pt x="4885" y="5588"/>
                  </a:lnTo>
                  <a:lnTo>
                    <a:pt x="4754" y="5650"/>
                  </a:lnTo>
                  <a:lnTo>
                    <a:pt x="4731" y="5671"/>
                  </a:lnTo>
                  <a:lnTo>
                    <a:pt x="4731" y="5699"/>
                  </a:lnTo>
                  <a:lnTo>
                    <a:pt x="4731" y="5726"/>
                  </a:lnTo>
                  <a:lnTo>
                    <a:pt x="4719" y="5754"/>
                  </a:lnTo>
                  <a:lnTo>
                    <a:pt x="4695" y="5768"/>
                  </a:lnTo>
                  <a:lnTo>
                    <a:pt x="4542" y="5768"/>
                  </a:lnTo>
                  <a:lnTo>
                    <a:pt x="4506" y="5754"/>
                  </a:lnTo>
                  <a:lnTo>
                    <a:pt x="4506" y="5733"/>
                  </a:lnTo>
                  <a:lnTo>
                    <a:pt x="4506" y="5712"/>
                  </a:lnTo>
                  <a:lnTo>
                    <a:pt x="4506" y="5692"/>
                  </a:lnTo>
                  <a:lnTo>
                    <a:pt x="4435" y="5664"/>
                  </a:lnTo>
                  <a:lnTo>
                    <a:pt x="4388" y="5685"/>
                  </a:lnTo>
                  <a:lnTo>
                    <a:pt x="4341" y="5712"/>
                  </a:lnTo>
                  <a:lnTo>
                    <a:pt x="4281" y="5733"/>
                  </a:lnTo>
                  <a:lnTo>
                    <a:pt x="4210" y="5740"/>
                  </a:lnTo>
                  <a:lnTo>
                    <a:pt x="4139" y="5754"/>
                  </a:lnTo>
                  <a:lnTo>
                    <a:pt x="4069" y="5768"/>
                  </a:lnTo>
                  <a:lnTo>
                    <a:pt x="4021" y="5795"/>
                  </a:lnTo>
                  <a:lnTo>
                    <a:pt x="4009" y="5816"/>
                  </a:lnTo>
                  <a:lnTo>
                    <a:pt x="3986" y="5844"/>
                  </a:lnTo>
                  <a:lnTo>
                    <a:pt x="3974" y="5857"/>
                  </a:lnTo>
                  <a:lnTo>
                    <a:pt x="3927" y="5871"/>
                  </a:lnTo>
                  <a:lnTo>
                    <a:pt x="3879" y="5871"/>
                  </a:lnTo>
                  <a:lnTo>
                    <a:pt x="3797" y="5850"/>
                  </a:lnTo>
                  <a:lnTo>
                    <a:pt x="3749" y="5844"/>
                  </a:lnTo>
                  <a:lnTo>
                    <a:pt x="3666" y="5844"/>
                  </a:lnTo>
                  <a:lnTo>
                    <a:pt x="3584" y="5844"/>
                  </a:lnTo>
                  <a:lnTo>
                    <a:pt x="3536" y="5871"/>
                  </a:lnTo>
                  <a:lnTo>
                    <a:pt x="3560" y="5920"/>
                  </a:lnTo>
                  <a:lnTo>
                    <a:pt x="3584" y="5926"/>
                  </a:lnTo>
                  <a:lnTo>
                    <a:pt x="3643" y="5940"/>
                  </a:lnTo>
                  <a:lnTo>
                    <a:pt x="3666" y="5947"/>
                  </a:lnTo>
                  <a:lnTo>
                    <a:pt x="3655" y="5968"/>
                  </a:lnTo>
                  <a:lnTo>
                    <a:pt x="3643" y="5989"/>
                  </a:lnTo>
                  <a:lnTo>
                    <a:pt x="3619" y="6002"/>
                  </a:lnTo>
                  <a:lnTo>
                    <a:pt x="3595" y="6009"/>
                  </a:lnTo>
                  <a:lnTo>
                    <a:pt x="3501" y="5996"/>
                  </a:lnTo>
                  <a:lnTo>
                    <a:pt x="3430" y="5968"/>
                  </a:lnTo>
                  <a:lnTo>
                    <a:pt x="3359" y="5954"/>
                  </a:lnTo>
                  <a:lnTo>
                    <a:pt x="3264" y="5982"/>
                  </a:lnTo>
                  <a:lnTo>
                    <a:pt x="3217" y="6023"/>
                  </a:lnTo>
                  <a:lnTo>
                    <a:pt x="3170" y="6113"/>
                  </a:lnTo>
                  <a:lnTo>
                    <a:pt x="3122" y="6154"/>
                  </a:lnTo>
                  <a:lnTo>
                    <a:pt x="3051" y="6168"/>
                  </a:lnTo>
                  <a:lnTo>
                    <a:pt x="2992" y="6154"/>
                  </a:lnTo>
                  <a:lnTo>
                    <a:pt x="2921" y="6141"/>
                  </a:lnTo>
                  <a:lnTo>
                    <a:pt x="2850" y="6175"/>
                  </a:lnTo>
                  <a:lnTo>
                    <a:pt x="2839" y="6203"/>
                  </a:lnTo>
                  <a:lnTo>
                    <a:pt x="2839" y="6223"/>
                  </a:lnTo>
                  <a:lnTo>
                    <a:pt x="2839" y="6244"/>
                  </a:lnTo>
                  <a:lnTo>
                    <a:pt x="2803" y="6251"/>
                  </a:lnTo>
                  <a:lnTo>
                    <a:pt x="2768" y="6251"/>
                  </a:lnTo>
                  <a:lnTo>
                    <a:pt x="2744" y="6230"/>
                  </a:lnTo>
                  <a:lnTo>
                    <a:pt x="2732" y="6210"/>
                  </a:lnTo>
                  <a:lnTo>
                    <a:pt x="2708" y="6189"/>
                  </a:lnTo>
                  <a:lnTo>
                    <a:pt x="2626" y="6154"/>
                  </a:lnTo>
                  <a:lnTo>
                    <a:pt x="2590" y="6175"/>
                  </a:lnTo>
                  <a:lnTo>
                    <a:pt x="2543" y="6272"/>
                  </a:lnTo>
                  <a:lnTo>
                    <a:pt x="2507" y="6306"/>
                  </a:lnTo>
                  <a:lnTo>
                    <a:pt x="2484" y="6327"/>
                  </a:lnTo>
                  <a:lnTo>
                    <a:pt x="2436" y="6348"/>
                  </a:lnTo>
                  <a:lnTo>
                    <a:pt x="2413" y="6355"/>
                  </a:lnTo>
                  <a:lnTo>
                    <a:pt x="2413" y="6355"/>
                  </a:lnTo>
                  <a:lnTo>
                    <a:pt x="2507" y="6438"/>
                  </a:lnTo>
                  <a:lnTo>
                    <a:pt x="2803" y="6707"/>
                  </a:lnTo>
                  <a:lnTo>
                    <a:pt x="3099" y="6983"/>
                  </a:lnTo>
                  <a:lnTo>
                    <a:pt x="3406" y="7259"/>
                  </a:lnTo>
                  <a:lnTo>
                    <a:pt x="3702" y="7529"/>
                  </a:lnTo>
                  <a:lnTo>
                    <a:pt x="3998" y="7805"/>
                  </a:lnTo>
                  <a:lnTo>
                    <a:pt x="4305" y="8074"/>
                  </a:lnTo>
                  <a:lnTo>
                    <a:pt x="4601" y="8351"/>
                  </a:lnTo>
                  <a:lnTo>
                    <a:pt x="4896" y="8627"/>
                  </a:lnTo>
                  <a:lnTo>
                    <a:pt x="5027" y="8737"/>
                  </a:lnTo>
                  <a:lnTo>
                    <a:pt x="4861" y="8751"/>
                  </a:lnTo>
                  <a:lnTo>
                    <a:pt x="4341" y="8910"/>
                  </a:lnTo>
                  <a:lnTo>
                    <a:pt x="4305" y="8924"/>
                  </a:lnTo>
                  <a:lnTo>
                    <a:pt x="4104" y="8958"/>
                  </a:lnTo>
                  <a:lnTo>
                    <a:pt x="3998" y="8958"/>
                  </a:lnTo>
                  <a:lnTo>
                    <a:pt x="3903" y="8931"/>
                  </a:lnTo>
                  <a:lnTo>
                    <a:pt x="3749" y="8855"/>
                  </a:lnTo>
                  <a:lnTo>
                    <a:pt x="3666" y="8820"/>
                  </a:lnTo>
                  <a:lnTo>
                    <a:pt x="3560" y="8813"/>
                  </a:lnTo>
                  <a:lnTo>
                    <a:pt x="3406" y="8848"/>
                  </a:lnTo>
                  <a:lnTo>
                    <a:pt x="3264" y="8910"/>
                  </a:lnTo>
                  <a:lnTo>
                    <a:pt x="3146" y="8986"/>
                  </a:lnTo>
                  <a:lnTo>
                    <a:pt x="3051" y="9062"/>
                  </a:lnTo>
                  <a:lnTo>
                    <a:pt x="3004" y="9138"/>
                  </a:lnTo>
                  <a:lnTo>
                    <a:pt x="2980" y="9221"/>
                  </a:lnTo>
                  <a:lnTo>
                    <a:pt x="2945" y="9290"/>
                  </a:lnTo>
                  <a:lnTo>
                    <a:pt x="2839" y="9352"/>
                  </a:lnTo>
                  <a:lnTo>
                    <a:pt x="2460" y="9469"/>
                  </a:lnTo>
                  <a:lnTo>
                    <a:pt x="2342" y="9525"/>
                  </a:lnTo>
                  <a:lnTo>
                    <a:pt x="2259" y="9573"/>
                  </a:lnTo>
                  <a:lnTo>
                    <a:pt x="2200" y="9635"/>
                  </a:lnTo>
                  <a:lnTo>
                    <a:pt x="2093" y="9759"/>
                  </a:lnTo>
                  <a:lnTo>
                    <a:pt x="2082" y="9753"/>
                  </a:lnTo>
                  <a:lnTo>
                    <a:pt x="2082" y="9746"/>
                  </a:lnTo>
                  <a:lnTo>
                    <a:pt x="2082" y="9739"/>
                  </a:lnTo>
                  <a:lnTo>
                    <a:pt x="2070" y="9739"/>
                  </a:lnTo>
                  <a:lnTo>
                    <a:pt x="2070" y="9732"/>
                  </a:lnTo>
                  <a:lnTo>
                    <a:pt x="2070" y="9725"/>
                  </a:lnTo>
                  <a:lnTo>
                    <a:pt x="2058" y="9725"/>
                  </a:lnTo>
                  <a:lnTo>
                    <a:pt x="2058" y="9718"/>
                  </a:lnTo>
                  <a:lnTo>
                    <a:pt x="2046" y="9711"/>
                  </a:lnTo>
                  <a:lnTo>
                    <a:pt x="2046" y="9704"/>
                  </a:lnTo>
                  <a:lnTo>
                    <a:pt x="2046" y="9704"/>
                  </a:lnTo>
                  <a:lnTo>
                    <a:pt x="2034" y="9697"/>
                  </a:lnTo>
                  <a:lnTo>
                    <a:pt x="2034" y="9690"/>
                  </a:lnTo>
                  <a:lnTo>
                    <a:pt x="2034" y="9690"/>
                  </a:lnTo>
                  <a:lnTo>
                    <a:pt x="2022" y="9683"/>
                  </a:lnTo>
                  <a:lnTo>
                    <a:pt x="2022" y="9677"/>
                  </a:lnTo>
                  <a:lnTo>
                    <a:pt x="1904" y="9317"/>
                  </a:lnTo>
                  <a:lnTo>
                    <a:pt x="1798" y="8958"/>
                  </a:lnTo>
                  <a:lnTo>
                    <a:pt x="1679" y="8599"/>
                  </a:lnTo>
                  <a:lnTo>
                    <a:pt x="1573" y="8233"/>
                  </a:lnTo>
                  <a:lnTo>
                    <a:pt x="1467" y="7874"/>
                  </a:lnTo>
                  <a:lnTo>
                    <a:pt x="1348" y="7515"/>
                  </a:lnTo>
                  <a:lnTo>
                    <a:pt x="1242" y="7156"/>
                  </a:lnTo>
                  <a:lnTo>
                    <a:pt x="1124" y="6797"/>
                  </a:lnTo>
                  <a:lnTo>
                    <a:pt x="1017" y="6438"/>
                  </a:lnTo>
                  <a:lnTo>
                    <a:pt x="899" y="6078"/>
                  </a:lnTo>
                  <a:lnTo>
                    <a:pt x="792" y="5719"/>
                  </a:lnTo>
                  <a:lnTo>
                    <a:pt x="674" y="5353"/>
                  </a:lnTo>
                  <a:lnTo>
                    <a:pt x="568" y="4994"/>
                  </a:lnTo>
                  <a:lnTo>
                    <a:pt x="449" y="4635"/>
                  </a:lnTo>
                  <a:lnTo>
                    <a:pt x="343" y="4276"/>
                  </a:lnTo>
                  <a:lnTo>
                    <a:pt x="225" y="3917"/>
                  </a:lnTo>
                  <a:lnTo>
                    <a:pt x="189" y="3779"/>
                  </a:lnTo>
                  <a:lnTo>
                    <a:pt x="130" y="3668"/>
                  </a:lnTo>
                  <a:lnTo>
                    <a:pt x="130" y="3620"/>
                  </a:lnTo>
                  <a:lnTo>
                    <a:pt x="59" y="3468"/>
                  </a:lnTo>
                  <a:lnTo>
                    <a:pt x="59" y="3364"/>
                  </a:lnTo>
                  <a:close/>
                </a:path>
              </a:pathLst>
            </a:custGeom>
            <a:solidFill>
              <a:srgbClr val="F4DBAA"/>
            </a:solidFill>
            <a:ln>
              <a:solidFill>
                <a:schemeClr val="bg2">
                  <a:lumMod val="50000"/>
                </a:schemeClr>
              </a:solidFill>
              <a:headEnd type="none" w="sm" len="sm"/>
              <a:tailEnd type="none" w="sm" len="sm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400"/>
            </a:p>
          </p:txBody>
        </p:sp>
      </p:grpSp>
      <p:pic>
        <p:nvPicPr>
          <p:cNvPr id="41" name="Imagen 40">
            <a:extLst>
              <a:ext uri="{FF2B5EF4-FFF2-40B4-BE49-F238E27FC236}">
                <a16:creationId xmlns:a16="http://schemas.microsoft.com/office/drawing/2014/main" id="{E57F3602-11CB-1A1C-32F2-4CC33AABE0E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974" y="879437"/>
            <a:ext cx="663461" cy="767220"/>
          </a:xfrm>
          <a:prstGeom prst="rect">
            <a:avLst/>
          </a:prstGeom>
        </p:spPr>
      </p:pic>
      <p:cxnSp>
        <p:nvCxnSpPr>
          <p:cNvPr id="42" name="Conector recto 41">
            <a:extLst>
              <a:ext uri="{FF2B5EF4-FFF2-40B4-BE49-F238E27FC236}">
                <a16:creationId xmlns:a16="http://schemas.microsoft.com/office/drawing/2014/main" id="{7113E163-515F-5F31-0307-14FA73371C5D}"/>
              </a:ext>
            </a:extLst>
          </p:cNvPr>
          <p:cNvCxnSpPr>
            <a:cxnSpLocks/>
          </p:cNvCxnSpPr>
          <p:nvPr/>
        </p:nvCxnSpPr>
        <p:spPr>
          <a:xfrm flipH="1" flipV="1">
            <a:off x="2258735" y="1871413"/>
            <a:ext cx="3758" cy="64239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1FB6486D-BFFF-1D6A-EDFA-349A98072794}"/>
              </a:ext>
            </a:extLst>
          </p:cNvPr>
          <p:cNvCxnSpPr>
            <a:cxnSpLocks/>
          </p:cNvCxnSpPr>
          <p:nvPr/>
        </p:nvCxnSpPr>
        <p:spPr>
          <a:xfrm flipH="1">
            <a:off x="2258735" y="1854327"/>
            <a:ext cx="1078268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ángulo: esquinas redondeadas 43">
            <a:extLst>
              <a:ext uri="{FF2B5EF4-FFF2-40B4-BE49-F238E27FC236}">
                <a16:creationId xmlns:a16="http://schemas.microsoft.com/office/drawing/2014/main" id="{2C7D8F6B-5E73-DFC2-2D29-9442EBB7DE05}"/>
              </a:ext>
            </a:extLst>
          </p:cNvPr>
          <p:cNvSpPr/>
          <p:nvPr/>
        </p:nvSpPr>
        <p:spPr>
          <a:xfrm>
            <a:off x="3327221" y="1578202"/>
            <a:ext cx="2373492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Lágrima 44">
            <a:extLst>
              <a:ext uri="{FF2B5EF4-FFF2-40B4-BE49-F238E27FC236}">
                <a16:creationId xmlns:a16="http://schemas.microsoft.com/office/drawing/2014/main" id="{12688798-0543-7EA0-FEE8-23FCFE064932}"/>
              </a:ext>
            </a:extLst>
          </p:cNvPr>
          <p:cNvSpPr/>
          <p:nvPr/>
        </p:nvSpPr>
        <p:spPr>
          <a:xfrm>
            <a:off x="3365268" y="1648189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Elipse 31">
            <a:extLst>
              <a:ext uri="{FF2B5EF4-FFF2-40B4-BE49-F238E27FC236}">
                <a16:creationId xmlns:a16="http://schemas.microsoft.com/office/drawing/2014/main" id="{846210A2-83E1-39FA-B32E-D7E91BBD8D5F}"/>
              </a:ext>
            </a:extLst>
          </p:cNvPr>
          <p:cNvSpPr/>
          <p:nvPr/>
        </p:nvSpPr>
        <p:spPr>
          <a:xfrm>
            <a:off x="11664" y="2020436"/>
            <a:ext cx="3546292" cy="3486586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1905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468580"/>
              </a:highlight>
            </a:endParaRPr>
          </a:p>
        </p:txBody>
      </p:sp>
      <p:sp>
        <p:nvSpPr>
          <p:cNvPr id="50" name="Elipse 31">
            <a:extLst>
              <a:ext uri="{FF2B5EF4-FFF2-40B4-BE49-F238E27FC236}">
                <a16:creationId xmlns:a16="http://schemas.microsoft.com/office/drawing/2014/main" id="{6EEE7A3C-C26A-ED58-4111-28FD6C366421}"/>
              </a:ext>
            </a:extLst>
          </p:cNvPr>
          <p:cNvSpPr/>
          <p:nvPr/>
        </p:nvSpPr>
        <p:spPr>
          <a:xfrm>
            <a:off x="326022" y="2419426"/>
            <a:ext cx="2781149" cy="2767435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468580"/>
              </a:highlight>
            </a:endParaRP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816B5919-05BA-5D68-3CD0-FC57924C3AA1}"/>
              </a:ext>
            </a:extLst>
          </p:cNvPr>
          <p:cNvCxnSpPr>
            <a:cxnSpLocks/>
          </p:cNvCxnSpPr>
          <p:nvPr/>
        </p:nvCxnSpPr>
        <p:spPr>
          <a:xfrm>
            <a:off x="4921453" y="471887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ángulo 53">
            <a:extLst>
              <a:ext uri="{FF2B5EF4-FFF2-40B4-BE49-F238E27FC236}">
                <a16:creationId xmlns:a16="http://schemas.microsoft.com/office/drawing/2014/main" id="{B9527EE9-9F42-B521-5BD7-9CA121C85A05}"/>
              </a:ext>
            </a:extLst>
          </p:cNvPr>
          <p:cNvSpPr/>
          <p:nvPr/>
        </p:nvSpPr>
        <p:spPr>
          <a:xfrm>
            <a:off x="0" y="1726766"/>
            <a:ext cx="1736068" cy="4004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14057131-3A84-BC9C-AE95-93714E2F0342}"/>
              </a:ext>
            </a:extLst>
          </p:cNvPr>
          <p:cNvSpPr txBox="1"/>
          <p:nvPr/>
        </p:nvSpPr>
        <p:spPr>
          <a:xfrm>
            <a:off x="501740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</a:t>
            </a:r>
          </a:p>
        </p:txBody>
      </p:sp>
      <p:pic>
        <p:nvPicPr>
          <p:cNvPr id="56" name="Gráfico 55" descr="Monedas">
            <a:extLst>
              <a:ext uri="{FF2B5EF4-FFF2-40B4-BE49-F238E27FC236}">
                <a16:creationId xmlns:a16="http://schemas.microsoft.com/office/drawing/2014/main" id="{5808510D-A2A9-6770-1060-0D85E3802BB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9528" y="6276634"/>
            <a:ext cx="407529" cy="393297"/>
          </a:xfrm>
          <a:prstGeom prst="rect">
            <a:avLst/>
          </a:prstGeom>
        </p:spPr>
      </p:pic>
      <p:pic>
        <p:nvPicPr>
          <p:cNvPr id="59" name="Gráfico 58" descr="Engranajes">
            <a:extLst>
              <a:ext uri="{FF2B5EF4-FFF2-40B4-BE49-F238E27FC236}">
                <a16:creationId xmlns:a16="http://schemas.microsoft.com/office/drawing/2014/main" id="{25DBE428-DA95-9B41-3E41-6EFD978DA12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13430" y="6291329"/>
            <a:ext cx="407529" cy="393296"/>
          </a:xfrm>
          <a:prstGeom prst="rect">
            <a:avLst/>
          </a:prstGeom>
        </p:spPr>
      </p:pic>
      <p:pic>
        <p:nvPicPr>
          <p:cNvPr id="61" name="Gráfico 60" descr="Contrato RTL">
            <a:extLst>
              <a:ext uri="{FF2B5EF4-FFF2-40B4-BE49-F238E27FC236}">
                <a16:creationId xmlns:a16="http://schemas.microsoft.com/office/drawing/2014/main" id="{C4BCAF5E-D5ED-A72E-FD55-4490D841A7E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055411" y="6315005"/>
            <a:ext cx="336316" cy="324571"/>
          </a:xfrm>
          <a:prstGeom prst="rect">
            <a:avLst/>
          </a:prstGeom>
        </p:spPr>
      </p:pic>
      <p:sp>
        <p:nvSpPr>
          <p:cNvPr id="62" name="CuadroTexto 61">
            <a:extLst>
              <a:ext uri="{FF2B5EF4-FFF2-40B4-BE49-F238E27FC236}">
                <a16:creationId xmlns:a16="http://schemas.microsoft.com/office/drawing/2014/main" id="{F2A89C32-FB53-48D3-2D4E-796D8192292A}"/>
              </a:ext>
            </a:extLst>
          </p:cNvPr>
          <p:cNvSpPr txBox="1"/>
          <p:nvPr/>
        </p:nvSpPr>
        <p:spPr>
          <a:xfrm>
            <a:off x="1401637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1E04A732-D180-65E7-588B-EBDC93619A02}"/>
              </a:ext>
            </a:extLst>
          </p:cNvPr>
          <p:cNvSpPr txBox="1"/>
          <p:nvPr/>
        </p:nvSpPr>
        <p:spPr>
          <a:xfrm>
            <a:off x="2306261" y="6363652"/>
            <a:ext cx="1509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 </a:t>
            </a:r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4BC7F4EC-DB57-8E79-85FE-FD7CA1DA9C0F}"/>
              </a:ext>
            </a:extLst>
          </p:cNvPr>
          <p:cNvSpPr/>
          <p:nvPr/>
        </p:nvSpPr>
        <p:spPr>
          <a:xfrm>
            <a:off x="714049" y="2893410"/>
            <a:ext cx="2005098" cy="181946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rgbClr val="46858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BBC1E226-75E2-03A0-4DDA-895F32226F36}"/>
              </a:ext>
            </a:extLst>
          </p:cNvPr>
          <p:cNvSpPr txBox="1"/>
          <p:nvPr/>
        </p:nvSpPr>
        <p:spPr>
          <a:xfrm>
            <a:off x="1066663" y="3025416"/>
            <a:ext cx="13573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3200" b="1" kern="0" dirty="0">
                <a:latin typeface="Helvetica" pitchFamily="2" charset="0"/>
                <a:cs typeface="Calibri" panose="020F0502020204030204" pitchFamily="34" charset="0"/>
              </a:rPr>
              <a:t>SSNA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C606A306-9194-5262-4A4D-19A1ECD079DC}"/>
              </a:ext>
            </a:extLst>
          </p:cNvPr>
          <p:cNvSpPr txBox="1"/>
          <p:nvPr/>
        </p:nvSpPr>
        <p:spPr>
          <a:xfrm>
            <a:off x="586659" y="3483674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237.740 Millones 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329D364E-7635-4593-CA71-D6D0BF344345}"/>
              </a:ext>
            </a:extLst>
          </p:cNvPr>
          <p:cNvSpPr txBox="1"/>
          <p:nvPr/>
        </p:nvSpPr>
        <p:spPr>
          <a:xfrm>
            <a:off x="567870" y="4067698"/>
            <a:ext cx="2374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6 Modalidades </a:t>
            </a:r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ABE0B87B-74BC-ECD0-BFEA-8BED0FF9408B}"/>
              </a:ext>
            </a:extLst>
          </p:cNvPr>
          <p:cNvSpPr/>
          <p:nvPr/>
        </p:nvSpPr>
        <p:spPr>
          <a:xfrm>
            <a:off x="2060803" y="2328309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Elipse 71">
            <a:extLst>
              <a:ext uri="{FF2B5EF4-FFF2-40B4-BE49-F238E27FC236}">
                <a16:creationId xmlns:a16="http://schemas.microsoft.com/office/drawing/2014/main" id="{FF1A44FE-64CE-7E69-14AD-172750C92D0A}"/>
              </a:ext>
            </a:extLst>
          </p:cNvPr>
          <p:cNvSpPr/>
          <p:nvPr/>
        </p:nvSpPr>
        <p:spPr>
          <a:xfrm>
            <a:off x="2887408" y="3614705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Elipse 73">
            <a:extLst>
              <a:ext uri="{FF2B5EF4-FFF2-40B4-BE49-F238E27FC236}">
                <a16:creationId xmlns:a16="http://schemas.microsoft.com/office/drawing/2014/main" id="{17C62907-F9AA-341D-78AA-D91DDAFBCABF}"/>
              </a:ext>
            </a:extLst>
          </p:cNvPr>
          <p:cNvSpPr/>
          <p:nvPr/>
        </p:nvSpPr>
        <p:spPr>
          <a:xfrm>
            <a:off x="2062253" y="4873923"/>
            <a:ext cx="399506" cy="369332"/>
          </a:xfrm>
          <a:prstGeom prst="ellipse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ángulo: esquinas redondeadas 79">
            <a:extLst>
              <a:ext uri="{FF2B5EF4-FFF2-40B4-BE49-F238E27FC236}">
                <a16:creationId xmlns:a16="http://schemas.microsoft.com/office/drawing/2014/main" id="{FC6628F9-0B41-BF9E-6EE4-271F98958EA5}"/>
              </a:ext>
            </a:extLst>
          </p:cNvPr>
          <p:cNvSpPr/>
          <p:nvPr/>
        </p:nvSpPr>
        <p:spPr>
          <a:xfrm>
            <a:off x="4582435" y="3523890"/>
            <a:ext cx="2367794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Lágrima 80">
            <a:extLst>
              <a:ext uri="{FF2B5EF4-FFF2-40B4-BE49-F238E27FC236}">
                <a16:creationId xmlns:a16="http://schemas.microsoft.com/office/drawing/2014/main" id="{9000D7D4-1A6F-BC30-90F8-72A400F1ACB5}"/>
              </a:ext>
            </a:extLst>
          </p:cNvPr>
          <p:cNvSpPr/>
          <p:nvPr/>
        </p:nvSpPr>
        <p:spPr>
          <a:xfrm>
            <a:off x="4593900" y="3593877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CuadroTexto 82">
            <a:extLst>
              <a:ext uri="{FF2B5EF4-FFF2-40B4-BE49-F238E27FC236}">
                <a16:creationId xmlns:a16="http://schemas.microsoft.com/office/drawing/2014/main" id="{F0114F94-89D0-CACE-B1E0-B71A40E0FD27}"/>
              </a:ext>
            </a:extLst>
          </p:cNvPr>
          <p:cNvSpPr txBox="1"/>
          <p:nvPr/>
        </p:nvSpPr>
        <p:spPr>
          <a:xfrm>
            <a:off x="3478345" y="1631009"/>
            <a:ext cx="1813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>
                <a:latin typeface="Helvetica" pitchFamily="2" charset="0"/>
                <a:cs typeface="Calibri" panose="020F0502020204030204" pitchFamily="34" charset="0"/>
              </a:rPr>
              <a:t>O</a:t>
            </a:r>
            <a:r>
              <a:rPr lang="es-ES" sz="1400" b="1" kern="0" spc="300">
                <a:latin typeface="Helvetica" pitchFamily="2" charset="0"/>
                <a:cs typeface="Calibri" panose="020F0502020204030204" pitchFamily="34" charset="0"/>
              </a:rPr>
              <a:t>PERACIÓN</a:t>
            </a:r>
            <a:r>
              <a:rPr lang="es-ES" b="1" kern="0" spc="30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84" name="Gráfico 83" descr="Engranajes">
            <a:extLst>
              <a:ext uri="{FF2B5EF4-FFF2-40B4-BE49-F238E27FC236}">
                <a16:creationId xmlns:a16="http://schemas.microsoft.com/office/drawing/2014/main" id="{6341ED45-877B-A314-6B72-B5A83BCD7B9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039848" y="3274205"/>
            <a:ext cx="407529" cy="393296"/>
          </a:xfrm>
          <a:prstGeom prst="rect">
            <a:avLst/>
          </a:prstGeom>
        </p:spPr>
      </p:pic>
      <p:sp>
        <p:nvSpPr>
          <p:cNvPr id="92" name="CuadroTexto 91">
            <a:extLst>
              <a:ext uri="{FF2B5EF4-FFF2-40B4-BE49-F238E27FC236}">
                <a16:creationId xmlns:a16="http://schemas.microsoft.com/office/drawing/2014/main" id="{08954EFE-1974-4415-685D-CBB3D5906B9F}"/>
              </a:ext>
            </a:extLst>
          </p:cNvPr>
          <p:cNvSpPr txBox="1"/>
          <p:nvPr/>
        </p:nvSpPr>
        <p:spPr>
          <a:xfrm>
            <a:off x="7380702" y="3295305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93" name="Gráfico 92" descr="Monedas">
            <a:extLst>
              <a:ext uri="{FF2B5EF4-FFF2-40B4-BE49-F238E27FC236}">
                <a16:creationId xmlns:a16="http://schemas.microsoft.com/office/drawing/2014/main" id="{D96E59F8-EB1E-DB1F-F580-F8F1F8FB2DE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088508" y="3667501"/>
            <a:ext cx="402200" cy="388155"/>
          </a:xfrm>
          <a:prstGeom prst="rect">
            <a:avLst/>
          </a:prstGeom>
        </p:spPr>
      </p:pic>
      <p:sp>
        <p:nvSpPr>
          <p:cNvPr id="94" name="CuadroTexto 93">
            <a:extLst>
              <a:ext uri="{FF2B5EF4-FFF2-40B4-BE49-F238E27FC236}">
                <a16:creationId xmlns:a16="http://schemas.microsoft.com/office/drawing/2014/main" id="{027110E7-8C2C-627B-E904-3075DFA7F33B}"/>
              </a:ext>
            </a:extLst>
          </p:cNvPr>
          <p:cNvSpPr txBox="1"/>
          <p:nvPr/>
        </p:nvSpPr>
        <p:spPr>
          <a:xfrm>
            <a:off x="7436493" y="3661144"/>
            <a:ext cx="1128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18.200M</a:t>
            </a:r>
          </a:p>
        </p:txBody>
      </p:sp>
      <p:pic>
        <p:nvPicPr>
          <p:cNvPr id="96" name="Gráfico 95" descr="Contrato RTL">
            <a:extLst>
              <a:ext uri="{FF2B5EF4-FFF2-40B4-BE49-F238E27FC236}">
                <a16:creationId xmlns:a16="http://schemas.microsoft.com/office/drawing/2014/main" id="{B03A46B3-B62F-F421-095A-B34558B95D4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121450" y="4083763"/>
            <a:ext cx="336316" cy="324571"/>
          </a:xfrm>
          <a:prstGeom prst="rect">
            <a:avLst/>
          </a:prstGeom>
        </p:spPr>
      </p:pic>
      <p:sp>
        <p:nvSpPr>
          <p:cNvPr id="97" name="CuadroTexto 96">
            <a:extLst>
              <a:ext uri="{FF2B5EF4-FFF2-40B4-BE49-F238E27FC236}">
                <a16:creationId xmlns:a16="http://schemas.microsoft.com/office/drawing/2014/main" id="{4777F458-B8A9-DEB6-F011-C9F1AFB75987}"/>
              </a:ext>
            </a:extLst>
          </p:cNvPr>
          <p:cNvSpPr txBox="1"/>
          <p:nvPr/>
        </p:nvSpPr>
        <p:spPr>
          <a:xfrm>
            <a:off x="7481183" y="4075077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9" name="Rectángulo: esquinas redondeadas 98">
            <a:extLst>
              <a:ext uri="{FF2B5EF4-FFF2-40B4-BE49-F238E27FC236}">
                <a16:creationId xmlns:a16="http://schemas.microsoft.com/office/drawing/2014/main" id="{231D2D52-2330-DFC0-85FE-860F7F35BC0E}"/>
              </a:ext>
            </a:extLst>
          </p:cNvPr>
          <p:cNvSpPr/>
          <p:nvPr/>
        </p:nvSpPr>
        <p:spPr>
          <a:xfrm>
            <a:off x="3348278" y="5350914"/>
            <a:ext cx="2374263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Lágrima 100">
            <a:extLst>
              <a:ext uri="{FF2B5EF4-FFF2-40B4-BE49-F238E27FC236}">
                <a16:creationId xmlns:a16="http://schemas.microsoft.com/office/drawing/2014/main" id="{DFC2A0A1-E059-63C3-705B-CB7611F66CED}"/>
              </a:ext>
            </a:extLst>
          </p:cNvPr>
          <p:cNvSpPr/>
          <p:nvPr/>
        </p:nvSpPr>
        <p:spPr>
          <a:xfrm>
            <a:off x="3386325" y="5402239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E69D67C3-5A86-B1E5-141B-55315C8ACB6C}"/>
              </a:ext>
            </a:extLst>
          </p:cNvPr>
          <p:cNvSpPr txBox="1"/>
          <p:nvPr/>
        </p:nvSpPr>
        <p:spPr>
          <a:xfrm>
            <a:off x="4707583" y="3566897"/>
            <a:ext cx="23393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>
                <a:latin typeface="Helvetica" pitchFamily="2" charset="0"/>
                <a:cs typeface="Calibri" panose="020F0502020204030204" pitchFamily="34" charset="0"/>
              </a:rPr>
              <a:t>M</a:t>
            </a:r>
            <a:r>
              <a:rPr lang="es-ES" sz="1400" b="1" kern="0" spc="300">
                <a:latin typeface="Helvetica" pitchFamily="2" charset="0"/>
                <a:cs typeface="Calibri" panose="020F0502020204030204" pitchFamily="34" charset="0"/>
              </a:rPr>
              <a:t>ANTENIMIENTO</a:t>
            </a:r>
            <a:r>
              <a:rPr lang="es-ES" b="1" kern="0" spc="30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702F6282-5070-02DC-D0C3-51C357445E9D}"/>
              </a:ext>
            </a:extLst>
          </p:cNvPr>
          <p:cNvSpPr txBox="1"/>
          <p:nvPr/>
        </p:nvSpPr>
        <p:spPr>
          <a:xfrm>
            <a:off x="735932" y="3765752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28 Procesos</a:t>
            </a:r>
          </a:p>
        </p:txBody>
      </p:sp>
      <p:cxnSp>
        <p:nvCxnSpPr>
          <p:cNvPr id="107" name="Conector recto 106">
            <a:extLst>
              <a:ext uri="{FF2B5EF4-FFF2-40B4-BE49-F238E27FC236}">
                <a16:creationId xmlns:a16="http://schemas.microsoft.com/office/drawing/2014/main" id="{7BE3DC1D-8195-9AD4-A92F-175DA4373845}"/>
              </a:ext>
            </a:extLst>
          </p:cNvPr>
          <p:cNvCxnSpPr>
            <a:cxnSpLocks/>
          </p:cNvCxnSpPr>
          <p:nvPr/>
        </p:nvCxnSpPr>
        <p:spPr>
          <a:xfrm flipH="1" flipV="1">
            <a:off x="2259580" y="5003127"/>
            <a:ext cx="12436" cy="62296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1" name="Gráfico 120" descr="Engranajes">
            <a:extLst>
              <a:ext uri="{FF2B5EF4-FFF2-40B4-BE49-F238E27FC236}">
                <a16:creationId xmlns:a16="http://schemas.microsoft.com/office/drawing/2014/main" id="{F02B2B3C-FF93-70D1-6C4E-10DF10D9928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205832" y="1295226"/>
            <a:ext cx="407529" cy="393296"/>
          </a:xfrm>
          <a:prstGeom prst="rect">
            <a:avLst/>
          </a:prstGeom>
        </p:spPr>
      </p:pic>
      <p:sp>
        <p:nvSpPr>
          <p:cNvPr id="122" name="CuadroTexto 121">
            <a:extLst>
              <a:ext uri="{FF2B5EF4-FFF2-40B4-BE49-F238E27FC236}">
                <a16:creationId xmlns:a16="http://schemas.microsoft.com/office/drawing/2014/main" id="{CBEE0702-72C5-8C55-502E-5FF103521CF8}"/>
              </a:ext>
            </a:extLst>
          </p:cNvPr>
          <p:cNvSpPr txBox="1"/>
          <p:nvPr/>
        </p:nvSpPr>
        <p:spPr>
          <a:xfrm>
            <a:off x="6613361" y="1316326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19</a:t>
            </a:r>
          </a:p>
        </p:txBody>
      </p:sp>
      <p:pic>
        <p:nvPicPr>
          <p:cNvPr id="146" name="Gráfico 145" descr="Monedas">
            <a:extLst>
              <a:ext uri="{FF2B5EF4-FFF2-40B4-BE49-F238E27FC236}">
                <a16:creationId xmlns:a16="http://schemas.microsoft.com/office/drawing/2014/main" id="{119E48C5-5EF7-F286-47E5-39FC9EF2D59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254492" y="1688522"/>
            <a:ext cx="402200" cy="388155"/>
          </a:xfrm>
          <a:prstGeom prst="rect">
            <a:avLst/>
          </a:prstGeom>
        </p:spPr>
      </p:pic>
      <p:sp>
        <p:nvSpPr>
          <p:cNvPr id="147" name="CuadroTexto 146">
            <a:extLst>
              <a:ext uri="{FF2B5EF4-FFF2-40B4-BE49-F238E27FC236}">
                <a16:creationId xmlns:a16="http://schemas.microsoft.com/office/drawing/2014/main" id="{0B3CDE5B-8D70-20DE-D958-0BA7D092023F}"/>
              </a:ext>
            </a:extLst>
          </p:cNvPr>
          <p:cNvSpPr txBox="1"/>
          <p:nvPr/>
        </p:nvSpPr>
        <p:spPr>
          <a:xfrm>
            <a:off x="6602477" y="1682165"/>
            <a:ext cx="12144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216.000M</a:t>
            </a:r>
          </a:p>
        </p:txBody>
      </p:sp>
      <p:pic>
        <p:nvPicPr>
          <p:cNvPr id="148" name="Gráfico 147" descr="Contrato RTL">
            <a:extLst>
              <a:ext uri="{FF2B5EF4-FFF2-40B4-BE49-F238E27FC236}">
                <a16:creationId xmlns:a16="http://schemas.microsoft.com/office/drawing/2014/main" id="{B84AF685-300A-D334-3DE2-B1BEBA554A2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6287434" y="2104784"/>
            <a:ext cx="336316" cy="324571"/>
          </a:xfrm>
          <a:prstGeom prst="rect">
            <a:avLst/>
          </a:prstGeom>
        </p:spPr>
      </p:pic>
      <p:sp>
        <p:nvSpPr>
          <p:cNvPr id="149" name="CuadroTexto 148">
            <a:extLst>
              <a:ext uri="{FF2B5EF4-FFF2-40B4-BE49-F238E27FC236}">
                <a16:creationId xmlns:a16="http://schemas.microsoft.com/office/drawing/2014/main" id="{BC55D0EE-DCBC-3B19-4FE9-0DE79D5B0EEE}"/>
              </a:ext>
            </a:extLst>
          </p:cNvPr>
          <p:cNvSpPr txBox="1"/>
          <p:nvPr/>
        </p:nvSpPr>
        <p:spPr>
          <a:xfrm>
            <a:off x="6656692" y="2096098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50" name="Abrir llave 149">
            <a:extLst>
              <a:ext uri="{FF2B5EF4-FFF2-40B4-BE49-F238E27FC236}">
                <a16:creationId xmlns:a16="http://schemas.microsoft.com/office/drawing/2014/main" id="{3535016B-2192-8E87-7121-3F73993351AB}"/>
              </a:ext>
            </a:extLst>
          </p:cNvPr>
          <p:cNvSpPr/>
          <p:nvPr/>
        </p:nvSpPr>
        <p:spPr>
          <a:xfrm>
            <a:off x="6133434" y="1196299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1" name="Abrir llave 150">
            <a:extLst>
              <a:ext uri="{FF2B5EF4-FFF2-40B4-BE49-F238E27FC236}">
                <a16:creationId xmlns:a16="http://schemas.microsoft.com/office/drawing/2014/main" id="{7337FFF2-FB38-5A24-0AF8-C9D78AEE4DF0}"/>
              </a:ext>
            </a:extLst>
          </p:cNvPr>
          <p:cNvSpPr/>
          <p:nvPr/>
        </p:nvSpPr>
        <p:spPr>
          <a:xfrm>
            <a:off x="6942747" y="3142197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2" name="Gráfico 151" descr="Engranajes">
            <a:extLst>
              <a:ext uri="{FF2B5EF4-FFF2-40B4-BE49-F238E27FC236}">
                <a16:creationId xmlns:a16="http://schemas.microsoft.com/office/drawing/2014/main" id="{226AAB71-3620-D6DD-3D87-5144F8EB82C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805156" y="5112397"/>
            <a:ext cx="407529" cy="393296"/>
          </a:xfrm>
          <a:prstGeom prst="rect">
            <a:avLst/>
          </a:prstGeom>
        </p:spPr>
      </p:pic>
      <p:sp>
        <p:nvSpPr>
          <p:cNvPr id="153" name="CuadroTexto 152">
            <a:extLst>
              <a:ext uri="{FF2B5EF4-FFF2-40B4-BE49-F238E27FC236}">
                <a16:creationId xmlns:a16="http://schemas.microsoft.com/office/drawing/2014/main" id="{C9D6F3A1-6319-5DAB-7127-B4FB4F19A254}"/>
              </a:ext>
            </a:extLst>
          </p:cNvPr>
          <p:cNvSpPr txBox="1"/>
          <p:nvPr/>
        </p:nvSpPr>
        <p:spPr>
          <a:xfrm>
            <a:off x="6212685" y="5133497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54" name="Gráfico 153" descr="Monedas">
            <a:extLst>
              <a:ext uri="{FF2B5EF4-FFF2-40B4-BE49-F238E27FC236}">
                <a16:creationId xmlns:a16="http://schemas.microsoft.com/office/drawing/2014/main" id="{6AA37A5E-5D3C-BE93-B95A-EC14AEC6678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853816" y="5505693"/>
            <a:ext cx="402200" cy="388155"/>
          </a:xfrm>
          <a:prstGeom prst="rect">
            <a:avLst/>
          </a:prstGeom>
        </p:spPr>
      </p:pic>
      <p:sp>
        <p:nvSpPr>
          <p:cNvPr id="155" name="CuadroTexto 154">
            <a:extLst>
              <a:ext uri="{FF2B5EF4-FFF2-40B4-BE49-F238E27FC236}">
                <a16:creationId xmlns:a16="http://schemas.microsoft.com/office/drawing/2014/main" id="{0E6D3DEF-7F1D-B98F-B62E-B1EAA37091A4}"/>
              </a:ext>
            </a:extLst>
          </p:cNvPr>
          <p:cNvSpPr txBox="1"/>
          <p:nvPr/>
        </p:nvSpPr>
        <p:spPr>
          <a:xfrm>
            <a:off x="6201801" y="5499336"/>
            <a:ext cx="11329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3.400M</a:t>
            </a:r>
          </a:p>
        </p:txBody>
      </p:sp>
      <p:pic>
        <p:nvPicPr>
          <p:cNvPr id="156" name="Gráfico 155" descr="Contrato RTL">
            <a:extLst>
              <a:ext uri="{FF2B5EF4-FFF2-40B4-BE49-F238E27FC236}">
                <a16:creationId xmlns:a16="http://schemas.microsoft.com/office/drawing/2014/main" id="{94F6D09E-164F-1CE3-B4A2-DB8E6569069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5886758" y="5921955"/>
            <a:ext cx="336316" cy="324571"/>
          </a:xfrm>
          <a:prstGeom prst="rect">
            <a:avLst/>
          </a:prstGeom>
        </p:spPr>
      </p:pic>
      <p:sp>
        <p:nvSpPr>
          <p:cNvPr id="157" name="CuadroTexto 156">
            <a:extLst>
              <a:ext uri="{FF2B5EF4-FFF2-40B4-BE49-F238E27FC236}">
                <a16:creationId xmlns:a16="http://schemas.microsoft.com/office/drawing/2014/main" id="{E2761949-2846-1DB9-241B-30D6EF100382}"/>
              </a:ext>
            </a:extLst>
          </p:cNvPr>
          <p:cNvSpPr txBox="1"/>
          <p:nvPr/>
        </p:nvSpPr>
        <p:spPr>
          <a:xfrm>
            <a:off x="6284591" y="5913269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58" name="Abrir llave 157">
            <a:extLst>
              <a:ext uri="{FF2B5EF4-FFF2-40B4-BE49-F238E27FC236}">
                <a16:creationId xmlns:a16="http://schemas.microsoft.com/office/drawing/2014/main" id="{B7B11BD5-9D4A-16ED-7193-12DC19DE568D}"/>
              </a:ext>
            </a:extLst>
          </p:cNvPr>
          <p:cNvSpPr/>
          <p:nvPr/>
        </p:nvSpPr>
        <p:spPr>
          <a:xfrm>
            <a:off x="5708055" y="4980389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66" name="Conector recto 165">
            <a:extLst>
              <a:ext uri="{FF2B5EF4-FFF2-40B4-BE49-F238E27FC236}">
                <a16:creationId xmlns:a16="http://schemas.microsoft.com/office/drawing/2014/main" id="{1FBBD52C-4789-B0D0-5963-59D7D3918C4C}"/>
              </a:ext>
            </a:extLst>
          </p:cNvPr>
          <p:cNvCxnSpPr>
            <a:cxnSpLocks/>
            <a:stCxn id="99" idx="1"/>
          </p:cNvCxnSpPr>
          <p:nvPr/>
        </p:nvCxnSpPr>
        <p:spPr>
          <a:xfrm flipH="1">
            <a:off x="2272016" y="5626087"/>
            <a:ext cx="1076262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ector recto 166">
            <a:extLst>
              <a:ext uri="{FF2B5EF4-FFF2-40B4-BE49-F238E27FC236}">
                <a16:creationId xmlns:a16="http://schemas.microsoft.com/office/drawing/2014/main" id="{EF4D9673-8A27-C2CF-CCC0-C6AF94E6FAE3}"/>
              </a:ext>
            </a:extLst>
          </p:cNvPr>
          <p:cNvCxnSpPr>
            <a:cxnSpLocks/>
            <a:stCxn id="80" idx="1"/>
          </p:cNvCxnSpPr>
          <p:nvPr/>
        </p:nvCxnSpPr>
        <p:spPr>
          <a:xfrm flipH="1">
            <a:off x="3079685" y="3799063"/>
            <a:ext cx="1502750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uadroTexto 45">
            <a:extLst>
              <a:ext uri="{FF2B5EF4-FFF2-40B4-BE49-F238E27FC236}">
                <a16:creationId xmlns:a16="http://schemas.microsoft.com/office/drawing/2014/main" id="{B748DDA0-66C2-A95B-936C-4C0C3B43F700}"/>
              </a:ext>
            </a:extLst>
          </p:cNvPr>
          <p:cNvSpPr txBox="1"/>
          <p:nvPr/>
        </p:nvSpPr>
        <p:spPr>
          <a:xfrm>
            <a:off x="3494039" y="5383393"/>
            <a:ext cx="2283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>
                <a:latin typeface="Helvetica" pitchFamily="2" charset="0"/>
                <a:cs typeface="Calibri" panose="020F0502020204030204" pitchFamily="34" charset="0"/>
              </a:rPr>
              <a:t>M</a:t>
            </a:r>
            <a:r>
              <a:rPr lang="es-ES" sz="1400" b="1" kern="0" spc="300">
                <a:latin typeface="Helvetica" pitchFamily="2" charset="0"/>
                <a:cs typeface="Calibri" panose="020F0502020204030204" pitchFamily="34" charset="0"/>
              </a:rPr>
              <a:t>EJORAMIENTO</a:t>
            </a:r>
            <a:r>
              <a:rPr lang="es-ES" b="1" kern="0" spc="30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F82F878C-6579-4EBA-FEB5-15478B97E94C}"/>
              </a:ext>
            </a:extLst>
          </p:cNvPr>
          <p:cNvSpPr txBox="1"/>
          <p:nvPr/>
        </p:nvSpPr>
        <p:spPr>
          <a:xfrm>
            <a:off x="10431825" y="2029024"/>
            <a:ext cx="14436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Alcance geográfico de las intervenciones </a:t>
            </a:r>
          </a:p>
        </p:txBody>
      </p:sp>
    </p:spTree>
    <p:extLst>
      <p:ext uri="{BB962C8B-B14F-4D97-AF65-F5344CB8AC3E}">
        <p14:creationId xmlns:p14="http://schemas.microsoft.com/office/powerpoint/2010/main" val="3182280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>
            <a:extLst>
              <a:ext uri="{FF2B5EF4-FFF2-40B4-BE49-F238E27FC236}">
                <a16:creationId xmlns:a16="http://schemas.microsoft.com/office/drawing/2014/main" id="{FE231448-219C-384B-F134-51CB0880A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71" y="3166237"/>
            <a:ext cx="1565546" cy="1780809"/>
          </a:xfrm>
          <a:prstGeom prst="rect">
            <a:avLst/>
          </a:prstGeom>
        </p:spPr>
      </p:pic>
      <p:grpSp>
        <p:nvGrpSpPr>
          <p:cNvPr id="96" name="Group 320">
            <a:extLst>
              <a:ext uri="{FF2B5EF4-FFF2-40B4-BE49-F238E27FC236}">
                <a16:creationId xmlns:a16="http://schemas.microsoft.com/office/drawing/2014/main" id="{3F04A4DC-EAD3-4992-BBDC-417BECF04246}"/>
              </a:ext>
            </a:extLst>
          </p:cNvPr>
          <p:cNvGrpSpPr/>
          <p:nvPr/>
        </p:nvGrpSpPr>
        <p:grpSpPr>
          <a:xfrm>
            <a:off x="2465085" y="3694610"/>
            <a:ext cx="463631" cy="468054"/>
            <a:chOff x="1955550" y="4343898"/>
            <a:chExt cx="1360616" cy="1360616"/>
          </a:xfrm>
        </p:grpSpPr>
        <p:sp>
          <p:nvSpPr>
            <p:cNvPr id="97" name="Oval 321">
              <a:extLst>
                <a:ext uri="{FF2B5EF4-FFF2-40B4-BE49-F238E27FC236}">
                  <a16:creationId xmlns:a16="http://schemas.microsoft.com/office/drawing/2014/main" id="{FD29278A-8B15-434B-935A-492989888AE6}"/>
                </a:ext>
              </a:extLst>
            </p:cNvPr>
            <p:cNvSpPr/>
            <p:nvPr/>
          </p:nvSpPr>
          <p:spPr>
            <a:xfrm>
              <a:off x="1955550" y="4343898"/>
              <a:ext cx="1360616" cy="1360616"/>
            </a:xfrm>
            <a:prstGeom prst="ellipse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98" name="Oval 322">
              <a:extLst>
                <a:ext uri="{FF2B5EF4-FFF2-40B4-BE49-F238E27FC236}">
                  <a16:creationId xmlns:a16="http://schemas.microsoft.com/office/drawing/2014/main" id="{D3478611-4505-48C7-9D61-066A2C86EE06}"/>
                </a:ext>
              </a:extLst>
            </p:cNvPr>
            <p:cNvSpPr/>
            <p:nvPr/>
          </p:nvSpPr>
          <p:spPr>
            <a:xfrm>
              <a:off x="2304015" y="4703152"/>
              <a:ext cx="642109" cy="642109"/>
            </a:xfrm>
            <a:prstGeom prst="ellipse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99" name="Group 320">
            <a:extLst>
              <a:ext uri="{FF2B5EF4-FFF2-40B4-BE49-F238E27FC236}">
                <a16:creationId xmlns:a16="http://schemas.microsoft.com/office/drawing/2014/main" id="{8E078E1B-0F4F-43D0-A0E3-FA0ECF011D6D}"/>
              </a:ext>
            </a:extLst>
          </p:cNvPr>
          <p:cNvGrpSpPr/>
          <p:nvPr/>
        </p:nvGrpSpPr>
        <p:grpSpPr>
          <a:xfrm>
            <a:off x="2078028" y="3517411"/>
            <a:ext cx="463631" cy="468054"/>
            <a:chOff x="1955550" y="4343898"/>
            <a:chExt cx="1360616" cy="1360616"/>
          </a:xfrm>
        </p:grpSpPr>
        <p:sp>
          <p:nvSpPr>
            <p:cNvPr id="100" name="Oval 321">
              <a:extLst>
                <a:ext uri="{FF2B5EF4-FFF2-40B4-BE49-F238E27FC236}">
                  <a16:creationId xmlns:a16="http://schemas.microsoft.com/office/drawing/2014/main" id="{09D5D2B4-FE26-4A53-AA3F-A7ECB8FABA65}"/>
                </a:ext>
              </a:extLst>
            </p:cNvPr>
            <p:cNvSpPr/>
            <p:nvPr/>
          </p:nvSpPr>
          <p:spPr>
            <a:xfrm>
              <a:off x="1955550" y="4343898"/>
              <a:ext cx="1360616" cy="1360616"/>
            </a:xfrm>
            <a:prstGeom prst="ellipse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01" name="Oval 322">
              <a:extLst>
                <a:ext uri="{FF2B5EF4-FFF2-40B4-BE49-F238E27FC236}">
                  <a16:creationId xmlns:a16="http://schemas.microsoft.com/office/drawing/2014/main" id="{4A1FAEC7-ED39-4DC2-8D34-CB8ED68218B6}"/>
                </a:ext>
              </a:extLst>
            </p:cNvPr>
            <p:cNvSpPr/>
            <p:nvPr/>
          </p:nvSpPr>
          <p:spPr>
            <a:xfrm>
              <a:off x="2304015" y="4703152"/>
              <a:ext cx="642109" cy="642109"/>
            </a:xfrm>
            <a:prstGeom prst="ellipse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107" name="Group 320">
            <a:extLst>
              <a:ext uri="{FF2B5EF4-FFF2-40B4-BE49-F238E27FC236}">
                <a16:creationId xmlns:a16="http://schemas.microsoft.com/office/drawing/2014/main" id="{9317D51C-3698-44B6-899D-9C6764140683}"/>
              </a:ext>
            </a:extLst>
          </p:cNvPr>
          <p:cNvGrpSpPr/>
          <p:nvPr/>
        </p:nvGrpSpPr>
        <p:grpSpPr>
          <a:xfrm>
            <a:off x="1980648" y="4221160"/>
            <a:ext cx="463631" cy="468054"/>
            <a:chOff x="1955550" y="4343898"/>
            <a:chExt cx="1360616" cy="1360616"/>
          </a:xfrm>
        </p:grpSpPr>
        <p:sp>
          <p:nvSpPr>
            <p:cNvPr id="108" name="Oval 321">
              <a:extLst>
                <a:ext uri="{FF2B5EF4-FFF2-40B4-BE49-F238E27FC236}">
                  <a16:creationId xmlns:a16="http://schemas.microsoft.com/office/drawing/2014/main" id="{E8C657C8-AFE1-4842-8182-E8B00116D483}"/>
                </a:ext>
              </a:extLst>
            </p:cNvPr>
            <p:cNvSpPr/>
            <p:nvPr/>
          </p:nvSpPr>
          <p:spPr>
            <a:xfrm>
              <a:off x="1955550" y="4343898"/>
              <a:ext cx="1360616" cy="1360616"/>
            </a:xfrm>
            <a:prstGeom prst="ellipse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09" name="Oval 322">
              <a:extLst>
                <a:ext uri="{FF2B5EF4-FFF2-40B4-BE49-F238E27FC236}">
                  <a16:creationId xmlns:a16="http://schemas.microsoft.com/office/drawing/2014/main" id="{12DDB99B-F934-4E11-A237-DC2846928C26}"/>
                </a:ext>
              </a:extLst>
            </p:cNvPr>
            <p:cNvSpPr/>
            <p:nvPr/>
          </p:nvSpPr>
          <p:spPr>
            <a:xfrm>
              <a:off x="2304015" y="4703152"/>
              <a:ext cx="642109" cy="642109"/>
            </a:xfrm>
            <a:prstGeom prst="ellipse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110" name="Group 320">
            <a:extLst>
              <a:ext uri="{FF2B5EF4-FFF2-40B4-BE49-F238E27FC236}">
                <a16:creationId xmlns:a16="http://schemas.microsoft.com/office/drawing/2014/main" id="{08744911-36D3-4C8C-BF75-0982B461290C}"/>
              </a:ext>
            </a:extLst>
          </p:cNvPr>
          <p:cNvGrpSpPr/>
          <p:nvPr/>
        </p:nvGrpSpPr>
        <p:grpSpPr>
          <a:xfrm>
            <a:off x="1619582" y="2830852"/>
            <a:ext cx="463631" cy="468054"/>
            <a:chOff x="1955550" y="4343898"/>
            <a:chExt cx="1360616" cy="1360616"/>
          </a:xfrm>
        </p:grpSpPr>
        <p:sp>
          <p:nvSpPr>
            <p:cNvPr id="111" name="Oval 321">
              <a:extLst>
                <a:ext uri="{FF2B5EF4-FFF2-40B4-BE49-F238E27FC236}">
                  <a16:creationId xmlns:a16="http://schemas.microsoft.com/office/drawing/2014/main" id="{8C1D5CDA-197E-4E92-8AB6-FD44C2ECFBF5}"/>
                </a:ext>
              </a:extLst>
            </p:cNvPr>
            <p:cNvSpPr/>
            <p:nvPr/>
          </p:nvSpPr>
          <p:spPr>
            <a:xfrm>
              <a:off x="1955550" y="4343898"/>
              <a:ext cx="1360616" cy="1360616"/>
            </a:xfrm>
            <a:prstGeom prst="ellipse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12" name="Oval 322">
              <a:extLst>
                <a:ext uri="{FF2B5EF4-FFF2-40B4-BE49-F238E27FC236}">
                  <a16:creationId xmlns:a16="http://schemas.microsoft.com/office/drawing/2014/main" id="{89276E83-57B5-4C39-9875-23BFE484E116}"/>
                </a:ext>
              </a:extLst>
            </p:cNvPr>
            <p:cNvSpPr/>
            <p:nvPr/>
          </p:nvSpPr>
          <p:spPr>
            <a:xfrm>
              <a:off x="2304015" y="4703152"/>
              <a:ext cx="642109" cy="642109"/>
            </a:xfrm>
            <a:prstGeom prst="ellipse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104" name="Group 320">
            <a:extLst>
              <a:ext uri="{FF2B5EF4-FFF2-40B4-BE49-F238E27FC236}">
                <a16:creationId xmlns:a16="http://schemas.microsoft.com/office/drawing/2014/main" id="{0242E425-1557-435E-9213-ADAF30126987}"/>
              </a:ext>
            </a:extLst>
          </p:cNvPr>
          <p:cNvGrpSpPr/>
          <p:nvPr/>
        </p:nvGrpSpPr>
        <p:grpSpPr>
          <a:xfrm>
            <a:off x="2203453" y="3908579"/>
            <a:ext cx="463631" cy="468054"/>
            <a:chOff x="1955550" y="4343898"/>
            <a:chExt cx="1360616" cy="1360616"/>
          </a:xfrm>
        </p:grpSpPr>
        <p:sp>
          <p:nvSpPr>
            <p:cNvPr id="105" name="Oval 321">
              <a:extLst>
                <a:ext uri="{FF2B5EF4-FFF2-40B4-BE49-F238E27FC236}">
                  <a16:creationId xmlns:a16="http://schemas.microsoft.com/office/drawing/2014/main" id="{621F8101-B85A-425E-9F70-AE5FAF997762}"/>
                </a:ext>
              </a:extLst>
            </p:cNvPr>
            <p:cNvSpPr/>
            <p:nvPr/>
          </p:nvSpPr>
          <p:spPr>
            <a:xfrm>
              <a:off x="1955550" y="4343898"/>
              <a:ext cx="1360616" cy="1360616"/>
            </a:xfrm>
            <a:prstGeom prst="ellipse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06" name="Oval 322">
              <a:extLst>
                <a:ext uri="{FF2B5EF4-FFF2-40B4-BE49-F238E27FC236}">
                  <a16:creationId xmlns:a16="http://schemas.microsoft.com/office/drawing/2014/main" id="{D0278465-77BE-4E6A-9186-F6DCA6B2961A}"/>
                </a:ext>
              </a:extLst>
            </p:cNvPr>
            <p:cNvSpPr/>
            <p:nvPr/>
          </p:nvSpPr>
          <p:spPr>
            <a:xfrm>
              <a:off x="2304015" y="4703152"/>
              <a:ext cx="642109" cy="642109"/>
            </a:xfrm>
            <a:prstGeom prst="ellipse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113" name="Group 320">
            <a:extLst>
              <a:ext uri="{FF2B5EF4-FFF2-40B4-BE49-F238E27FC236}">
                <a16:creationId xmlns:a16="http://schemas.microsoft.com/office/drawing/2014/main" id="{405F8A97-16F7-48AF-9A4F-2EBA2341732F}"/>
              </a:ext>
            </a:extLst>
          </p:cNvPr>
          <p:cNvGrpSpPr/>
          <p:nvPr/>
        </p:nvGrpSpPr>
        <p:grpSpPr>
          <a:xfrm>
            <a:off x="2259685" y="2983095"/>
            <a:ext cx="463631" cy="468054"/>
            <a:chOff x="1955550" y="4343898"/>
            <a:chExt cx="1360616" cy="1360616"/>
          </a:xfrm>
        </p:grpSpPr>
        <p:sp>
          <p:nvSpPr>
            <p:cNvPr id="114" name="Oval 321">
              <a:extLst>
                <a:ext uri="{FF2B5EF4-FFF2-40B4-BE49-F238E27FC236}">
                  <a16:creationId xmlns:a16="http://schemas.microsoft.com/office/drawing/2014/main" id="{61E27467-7604-4AD4-9076-A1C6F578B4EB}"/>
                </a:ext>
              </a:extLst>
            </p:cNvPr>
            <p:cNvSpPr/>
            <p:nvPr/>
          </p:nvSpPr>
          <p:spPr>
            <a:xfrm>
              <a:off x="1955550" y="4343898"/>
              <a:ext cx="1360616" cy="1360616"/>
            </a:xfrm>
            <a:prstGeom prst="ellipse">
              <a:avLst/>
            </a:prstGeom>
            <a:solidFill>
              <a:schemeClr val="bg1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115" name="Oval 322">
              <a:extLst>
                <a:ext uri="{FF2B5EF4-FFF2-40B4-BE49-F238E27FC236}">
                  <a16:creationId xmlns:a16="http://schemas.microsoft.com/office/drawing/2014/main" id="{EAA11E4B-DA31-44A1-ACE9-0FCB04A1785E}"/>
                </a:ext>
              </a:extLst>
            </p:cNvPr>
            <p:cNvSpPr/>
            <p:nvPr/>
          </p:nvSpPr>
          <p:spPr>
            <a:xfrm>
              <a:off x="2304015" y="4703152"/>
              <a:ext cx="642109" cy="642109"/>
            </a:xfrm>
            <a:prstGeom prst="ellipse">
              <a:avLst/>
            </a:prstGeom>
            <a:solidFill>
              <a:schemeClr val="bg2">
                <a:lumMod val="50000"/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sp>
        <p:nvSpPr>
          <p:cNvPr id="65" name="CuadroTexto 64">
            <a:extLst>
              <a:ext uri="{FF2B5EF4-FFF2-40B4-BE49-F238E27FC236}">
                <a16:creationId xmlns:a16="http://schemas.microsoft.com/office/drawing/2014/main" id="{400392C8-846D-8D35-8297-ADD6BC5BEBCC}"/>
              </a:ext>
            </a:extLst>
          </p:cNvPr>
          <p:cNvSpPr txBox="1"/>
          <p:nvPr/>
        </p:nvSpPr>
        <p:spPr>
          <a:xfrm>
            <a:off x="8189780" y="3456540"/>
            <a:ext cx="991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Agosto 2024</a:t>
            </a:r>
            <a:endParaRPr lang="es-ES" sz="1000">
              <a:latin typeface="+mn-lt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324A0761-617E-ED01-81AA-81ED9E00FA6A}"/>
              </a:ext>
            </a:extLst>
          </p:cNvPr>
          <p:cNvSpPr txBox="1"/>
          <p:nvPr/>
        </p:nvSpPr>
        <p:spPr>
          <a:xfrm>
            <a:off x="9793604" y="3460060"/>
            <a:ext cx="11530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Licitación pública</a:t>
            </a:r>
            <a:endParaRPr lang="es-ES" sz="1000">
              <a:latin typeface="+mn-lt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6E54D056-3BF7-2B17-C924-16C9193445D3}"/>
              </a:ext>
            </a:extLst>
          </p:cNvPr>
          <p:cNvSpPr txBox="1"/>
          <p:nvPr/>
        </p:nvSpPr>
        <p:spPr>
          <a:xfrm>
            <a:off x="6414830" y="3460061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$42.000.000.000</a:t>
            </a:r>
            <a:endParaRPr lang="es-ES" sz="1000" dirty="0">
              <a:latin typeface="+mn-lt"/>
            </a:endParaRPr>
          </a:p>
        </p:txBody>
      </p:sp>
      <p:sp>
        <p:nvSpPr>
          <p:cNvPr id="61" name="Rectángulo: esquinas redondeadas 60">
            <a:extLst>
              <a:ext uri="{FF2B5EF4-FFF2-40B4-BE49-F238E27FC236}">
                <a16:creationId xmlns:a16="http://schemas.microsoft.com/office/drawing/2014/main" id="{A2AFE191-5761-5A6C-7FBF-CD0233754556}"/>
              </a:ext>
            </a:extLst>
          </p:cNvPr>
          <p:cNvSpPr/>
          <p:nvPr/>
        </p:nvSpPr>
        <p:spPr>
          <a:xfrm>
            <a:off x="6414830" y="3451435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82751872-E154-86AC-F641-700BAA7EAFFE}"/>
              </a:ext>
            </a:extLst>
          </p:cNvPr>
          <p:cNvSpPr/>
          <p:nvPr/>
        </p:nvSpPr>
        <p:spPr>
          <a:xfrm>
            <a:off x="6376248" y="2424951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Rectángulo: esquinas redondeadas 49">
            <a:extLst>
              <a:ext uri="{FF2B5EF4-FFF2-40B4-BE49-F238E27FC236}">
                <a16:creationId xmlns:a16="http://schemas.microsoft.com/office/drawing/2014/main" id="{C8E1990D-E708-9B1A-ED1C-6D09949D02D7}"/>
              </a:ext>
            </a:extLst>
          </p:cNvPr>
          <p:cNvSpPr/>
          <p:nvPr/>
        </p:nvSpPr>
        <p:spPr>
          <a:xfrm>
            <a:off x="8039054" y="2427040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4" name="Rectángulo: esquinas redondeadas 53">
            <a:extLst>
              <a:ext uri="{FF2B5EF4-FFF2-40B4-BE49-F238E27FC236}">
                <a16:creationId xmlns:a16="http://schemas.microsoft.com/office/drawing/2014/main" id="{74511D29-A2C4-9661-11E9-69DBB6984CFF}"/>
              </a:ext>
            </a:extLst>
          </p:cNvPr>
          <p:cNvSpPr/>
          <p:nvPr/>
        </p:nvSpPr>
        <p:spPr>
          <a:xfrm>
            <a:off x="9706110" y="2424951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658845C8-3ECE-7374-8A36-3F5CDD59C611}"/>
              </a:ext>
            </a:extLst>
          </p:cNvPr>
          <p:cNvSpPr txBox="1"/>
          <p:nvPr/>
        </p:nvSpPr>
        <p:spPr>
          <a:xfrm>
            <a:off x="6376248" y="2433577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$ 42.835.765.122 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latin typeface="Helvetica" pitchFamily="2" charset="0"/>
                <a:cs typeface="Calibri" panose="020F0502020204030204" pitchFamily="34" charset="0"/>
              </a:rPr>
              <a:t>PLAN ANUAL DE ADQUISICIONES - 2024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4766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CO" sz="1600" b="1" kern="0" dirty="0">
                <a:solidFill>
                  <a:schemeClr val="bg2">
                    <a:lumMod val="25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Secretaría de Servicios a la Navegación Aérea </a:t>
            </a:r>
            <a:r>
              <a:rPr lang="es-ES" sz="1600" b="1" kern="0" dirty="0">
                <a:solidFill>
                  <a:schemeClr val="bg2">
                    <a:lumMod val="25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- SSNA</a:t>
            </a: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08AF7DC9-5DF6-5BBC-7C5F-A49D62C92CD4}"/>
              </a:ext>
            </a:extLst>
          </p:cNvPr>
          <p:cNvSpPr txBox="1"/>
          <p:nvPr/>
        </p:nvSpPr>
        <p:spPr>
          <a:xfrm>
            <a:off x="3336838" y="2286209"/>
            <a:ext cx="290617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solidFill>
                  <a:schemeClr val="tx1"/>
                </a:solidFill>
                <a:latin typeface="+mn-lt"/>
              </a:rPr>
              <a:t>Adquirir, instalar, comisionar y poner en funcionamiento la renovación de sistemas de vigilancia PSR/MSSR-MODO S ENHANCED Y ADS-B integrado redundante de última tecnología</a:t>
            </a:r>
          </a:p>
          <a:p>
            <a:r>
              <a:rPr lang="es-MX" sz="1000" dirty="0">
                <a:solidFill>
                  <a:schemeClr val="tx1"/>
                </a:solidFill>
                <a:latin typeface="+mn-lt"/>
              </a:rPr>
              <a:t>(VF)</a:t>
            </a:r>
            <a:endParaRPr lang="es-ES" sz="1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0" name="CuadroTexto 89">
            <a:extLst>
              <a:ext uri="{FF2B5EF4-FFF2-40B4-BE49-F238E27FC236}">
                <a16:creationId xmlns:a16="http://schemas.microsoft.com/office/drawing/2014/main" id="{A46C9E0A-E461-FDAC-CA84-DE65D08A988A}"/>
              </a:ext>
            </a:extLst>
          </p:cNvPr>
          <p:cNvSpPr txBox="1"/>
          <p:nvPr/>
        </p:nvSpPr>
        <p:spPr>
          <a:xfrm>
            <a:off x="3287588" y="3275495"/>
            <a:ext cx="29061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Adquirir, instalar y poner en funcionamiento de un sistema de </a:t>
            </a:r>
            <a:r>
              <a:rPr lang="es-MX" sz="1000" dirty="0" err="1">
                <a:latin typeface="+mn-lt"/>
              </a:rPr>
              <a:t>radioayudas</a:t>
            </a:r>
            <a:r>
              <a:rPr lang="es-MX" sz="1000" dirty="0">
                <a:latin typeface="+mn-lt"/>
              </a:rPr>
              <a:t> DVOR/DME para las estaciones de:  Tumaco, Mercaderes, Quibdó, Riohacha, Soacha, Barranco Minas, Barranca de </a:t>
            </a:r>
            <a:r>
              <a:rPr lang="es-MX" sz="1000" dirty="0" err="1">
                <a:latin typeface="+mn-lt"/>
              </a:rPr>
              <a:t>Upia</a:t>
            </a:r>
            <a:r>
              <a:rPr lang="es-MX" sz="1000" dirty="0">
                <a:latin typeface="+mn-lt"/>
              </a:rPr>
              <a:t>, la chorrera, santa marta (VF). </a:t>
            </a:r>
            <a:endParaRPr lang="es-ES" sz="1000" dirty="0">
              <a:latin typeface="+mn-lt"/>
            </a:endParaRP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E2C96417-2E78-2749-9C0E-9BEDF4ECBB0B}"/>
              </a:ext>
            </a:extLst>
          </p:cNvPr>
          <p:cNvSpPr txBox="1"/>
          <p:nvPr/>
        </p:nvSpPr>
        <p:spPr>
          <a:xfrm>
            <a:off x="3287588" y="4212940"/>
            <a:ext cx="29061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Adquirir, instalar y poner en servicio sistemas de comunicaciones de voz (VCS) a nivel nacional (VF)</a:t>
            </a:r>
            <a:endParaRPr lang="es-ES" sz="1000" dirty="0">
              <a:latin typeface="+mn-lt"/>
            </a:endParaRPr>
          </a:p>
        </p:txBody>
      </p:sp>
      <p:sp>
        <p:nvSpPr>
          <p:cNvPr id="102" name="CuadroTexto 101">
            <a:extLst>
              <a:ext uri="{FF2B5EF4-FFF2-40B4-BE49-F238E27FC236}">
                <a16:creationId xmlns:a16="http://schemas.microsoft.com/office/drawing/2014/main" id="{EAC16644-E99D-1901-2DDF-493F84EC165E}"/>
              </a:ext>
            </a:extLst>
          </p:cNvPr>
          <p:cNvSpPr txBox="1"/>
          <p:nvPr/>
        </p:nvSpPr>
        <p:spPr>
          <a:xfrm>
            <a:off x="3336837" y="5514471"/>
            <a:ext cx="29061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Adquirir, instalar y poner en funcionamiento un sistema de cizalladura de viento para el aeropuerto Antonio Nariño de la ciudad de pasto(VF)</a:t>
            </a:r>
            <a:endParaRPr lang="es-ES" sz="1000" dirty="0">
              <a:latin typeface="+mn-lt"/>
            </a:endParaRPr>
          </a:p>
        </p:txBody>
      </p:sp>
      <p:pic>
        <p:nvPicPr>
          <p:cNvPr id="2" name="Gráfico 1" descr="Monedas">
            <a:extLst>
              <a:ext uri="{FF2B5EF4-FFF2-40B4-BE49-F238E27FC236}">
                <a16:creationId xmlns:a16="http://schemas.microsoft.com/office/drawing/2014/main" id="{DD11D518-AFF6-1FD0-B474-D6607FC1B64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729472" y="1556638"/>
            <a:ext cx="407529" cy="393298"/>
          </a:xfrm>
          <a:prstGeom prst="rect">
            <a:avLst/>
          </a:prstGeom>
        </p:spPr>
      </p:pic>
      <p:pic>
        <p:nvPicPr>
          <p:cNvPr id="7" name="Gráfico 6" descr="Engranajes">
            <a:extLst>
              <a:ext uri="{FF2B5EF4-FFF2-40B4-BE49-F238E27FC236}">
                <a16:creationId xmlns:a16="http://schemas.microsoft.com/office/drawing/2014/main" id="{31D3B534-0F08-1810-36B5-18AE69F3E49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481353" y="1549317"/>
            <a:ext cx="407529" cy="393296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667BFEAC-4E63-D9C4-89E7-527999335B1B}"/>
              </a:ext>
            </a:extLst>
          </p:cNvPr>
          <p:cNvSpPr txBox="1"/>
          <p:nvPr/>
        </p:nvSpPr>
        <p:spPr>
          <a:xfrm>
            <a:off x="4313170" y="1888322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A7F965A-F5E4-594B-B1FF-F93230A57A32}"/>
              </a:ext>
            </a:extLst>
          </p:cNvPr>
          <p:cNvSpPr txBox="1"/>
          <p:nvPr/>
        </p:nvSpPr>
        <p:spPr>
          <a:xfrm>
            <a:off x="443341" y="1895578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Aeropuerto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9064304-F5F0-25E3-501D-26517C65E7C4}"/>
              </a:ext>
            </a:extLst>
          </p:cNvPr>
          <p:cNvSpPr txBox="1"/>
          <p:nvPr/>
        </p:nvSpPr>
        <p:spPr>
          <a:xfrm>
            <a:off x="1898764" y="1891951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Ubicación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636FBC4-EFFF-2247-C7B3-695D3EB005B1}"/>
              </a:ext>
            </a:extLst>
          </p:cNvPr>
          <p:cNvSpPr txBox="1"/>
          <p:nvPr/>
        </p:nvSpPr>
        <p:spPr>
          <a:xfrm>
            <a:off x="365167" y="3821033"/>
            <a:ext cx="9340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pPr algn="ctr"/>
            <a:r>
              <a:rPr lang="es-MX" sz="1000">
                <a:latin typeface="+mn-lt"/>
              </a:rPr>
              <a:t>Nivel nacional </a:t>
            </a:r>
            <a:endParaRPr lang="es-ES" sz="1000">
              <a:latin typeface="+mn-lt"/>
            </a:endParaRPr>
          </a:p>
        </p:txBody>
      </p:sp>
      <p:pic>
        <p:nvPicPr>
          <p:cNvPr id="21" name="Gráfico 20" descr="Avión">
            <a:extLst>
              <a:ext uri="{FF2B5EF4-FFF2-40B4-BE49-F238E27FC236}">
                <a16:creationId xmlns:a16="http://schemas.microsoft.com/office/drawing/2014/main" id="{7C2B80E4-C9E8-854C-0D23-68C0A772CFF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28421" y="1551900"/>
            <a:ext cx="407529" cy="407529"/>
          </a:xfrm>
          <a:prstGeom prst="rect">
            <a:avLst/>
          </a:prstGeom>
        </p:spPr>
      </p:pic>
      <p:pic>
        <p:nvPicPr>
          <p:cNvPr id="25" name="Gráfico 24" descr="Mapa con marcador">
            <a:extLst>
              <a:ext uri="{FF2B5EF4-FFF2-40B4-BE49-F238E27FC236}">
                <a16:creationId xmlns:a16="http://schemas.microsoft.com/office/drawing/2014/main" id="{22266E20-030F-CDFF-BC08-FB470564F32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082567" y="1549317"/>
            <a:ext cx="393296" cy="393296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9C4AF946-C6BD-AA61-E642-EDDE24D0EE3E}"/>
              </a:ext>
            </a:extLst>
          </p:cNvPr>
          <p:cNvSpPr txBox="1"/>
          <p:nvPr/>
        </p:nvSpPr>
        <p:spPr>
          <a:xfrm>
            <a:off x="6376248" y="1888322"/>
            <a:ext cx="12791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estimada </a:t>
            </a:r>
          </a:p>
        </p:txBody>
      </p:sp>
      <p:pic>
        <p:nvPicPr>
          <p:cNvPr id="44" name="Gráfico 43" descr="Calendario diario">
            <a:extLst>
              <a:ext uri="{FF2B5EF4-FFF2-40B4-BE49-F238E27FC236}">
                <a16:creationId xmlns:a16="http://schemas.microsoft.com/office/drawing/2014/main" id="{27D3B943-1441-B847-8D2E-E39946D53AA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440483" y="1548520"/>
            <a:ext cx="407529" cy="393296"/>
          </a:xfrm>
          <a:prstGeom prst="rect">
            <a:avLst/>
          </a:prstGeom>
        </p:spPr>
      </p:pic>
      <p:sp>
        <p:nvSpPr>
          <p:cNvPr id="45" name="CuadroTexto 44">
            <a:extLst>
              <a:ext uri="{FF2B5EF4-FFF2-40B4-BE49-F238E27FC236}">
                <a16:creationId xmlns:a16="http://schemas.microsoft.com/office/drawing/2014/main" id="{DA5A49D8-982E-9F80-1BF6-FDB351502E5A}"/>
              </a:ext>
            </a:extLst>
          </p:cNvPr>
          <p:cNvSpPr txBox="1"/>
          <p:nvPr/>
        </p:nvSpPr>
        <p:spPr>
          <a:xfrm>
            <a:off x="8039517" y="1895577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Fecha publicación</a:t>
            </a:r>
          </a:p>
        </p:txBody>
      </p:sp>
      <p:pic>
        <p:nvPicPr>
          <p:cNvPr id="46" name="Gráfico 45" descr="Contrato RTL">
            <a:extLst>
              <a:ext uri="{FF2B5EF4-FFF2-40B4-BE49-F238E27FC236}">
                <a16:creationId xmlns:a16="http://schemas.microsoft.com/office/drawing/2014/main" id="{25B6B3D0-EFB2-D990-CA37-A1FED55C4E88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10081465" y="1556639"/>
            <a:ext cx="407529" cy="393297"/>
          </a:xfrm>
          <a:prstGeom prst="rect">
            <a:avLst/>
          </a:prstGeom>
        </p:spPr>
      </p:pic>
      <p:sp>
        <p:nvSpPr>
          <p:cNvPr id="47" name="CuadroTexto 46">
            <a:extLst>
              <a:ext uri="{FF2B5EF4-FFF2-40B4-BE49-F238E27FC236}">
                <a16:creationId xmlns:a16="http://schemas.microsoft.com/office/drawing/2014/main" id="{09C40EC0-C9BE-9C58-CB9F-88420E01FF5D}"/>
              </a:ext>
            </a:extLst>
          </p:cNvPr>
          <p:cNvSpPr txBox="1"/>
          <p:nvPr/>
        </p:nvSpPr>
        <p:spPr>
          <a:xfrm>
            <a:off x="9590687" y="1888321"/>
            <a:ext cx="160452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EBCD8493-8DFA-562C-8E7F-C0F701851E2F}"/>
              </a:ext>
            </a:extLst>
          </p:cNvPr>
          <p:cNvSpPr txBox="1"/>
          <p:nvPr/>
        </p:nvSpPr>
        <p:spPr>
          <a:xfrm>
            <a:off x="8211580" y="2430056"/>
            <a:ext cx="99134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Agosto 2024</a:t>
            </a:r>
            <a:endParaRPr lang="es-ES" sz="1000" dirty="0">
              <a:latin typeface="+mn-lt"/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BE06A137-7D8A-1435-8480-178D552B8D59}"/>
              </a:ext>
            </a:extLst>
          </p:cNvPr>
          <p:cNvSpPr txBox="1"/>
          <p:nvPr/>
        </p:nvSpPr>
        <p:spPr>
          <a:xfrm>
            <a:off x="9755022" y="2433576"/>
            <a:ext cx="11530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Licitación pública</a:t>
            </a:r>
            <a:endParaRPr lang="es-ES" sz="1000">
              <a:latin typeface="+mn-lt"/>
            </a:endParaRPr>
          </a:p>
        </p:txBody>
      </p:sp>
      <p:sp>
        <p:nvSpPr>
          <p:cNvPr id="62" name="Rectángulo: esquinas redondeadas 61">
            <a:extLst>
              <a:ext uri="{FF2B5EF4-FFF2-40B4-BE49-F238E27FC236}">
                <a16:creationId xmlns:a16="http://schemas.microsoft.com/office/drawing/2014/main" id="{B74F52F6-5DF3-E747-D814-67604FA54DAE}"/>
              </a:ext>
            </a:extLst>
          </p:cNvPr>
          <p:cNvSpPr/>
          <p:nvPr/>
        </p:nvSpPr>
        <p:spPr>
          <a:xfrm>
            <a:off x="8077636" y="3453524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3" name="Rectángulo: esquinas redondeadas 62">
            <a:extLst>
              <a:ext uri="{FF2B5EF4-FFF2-40B4-BE49-F238E27FC236}">
                <a16:creationId xmlns:a16="http://schemas.microsoft.com/office/drawing/2014/main" id="{099174C8-6512-795E-8985-C326692798FE}"/>
              </a:ext>
            </a:extLst>
          </p:cNvPr>
          <p:cNvSpPr/>
          <p:nvPr/>
        </p:nvSpPr>
        <p:spPr>
          <a:xfrm>
            <a:off x="9744692" y="3451435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4" name="Rectángulo: esquinas redondeadas 73">
            <a:extLst>
              <a:ext uri="{FF2B5EF4-FFF2-40B4-BE49-F238E27FC236}">
                <a16:creationId xmlns:a16="http://schemas.microsoft.com/office/drawing/2014/main" id="{968D9437-C658-1ED4-8195-E6E49FEFFD27}"/>
              </a:ext>
            </a:extLst>
          </p:cNvPr>
          <p:cNvSpPr/>
          <p:nvPr/>
        </p:nvSpPr>
        <p:spPr>
          <a:xfrm>
            <a:off x="6414830" y="4321321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D70C6A2F-8444-4AED-5092-0613AEF9336D}"/>
              </a:ext>
            </a:extLst>
          </p:cNvPr>
          <p:cNvSpPr txBox="1"/>
          <p:nvPr/>
        </p:nvSpPr>
        <p:spPr>
          <a:xfrm>
            <a:off x="6414830" y="4329947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$37.220.311.095</a:t>
            </a:r>
            <a:endParaRPr lang="es-ES" sz="1000">
              <a:latin typeface="+mn-lt"/>
            </a:endParaRPr>
          </a:p>
        </p:txBody>
      </p:sp>
      <p:sp>
        <p:nvSpPr>
          <p:cNvPr id="78" name="Rectángulo: esquinas redondeadas 77">
            <a:extLst>
              <a:ext uri="{FF2B5EF4-FFF2-40B4-BE49-F238E27FC236}">
                <a16:creationId xmlns:a16="http://schemas.microsoft.com/office/drawing/2014/main" id="{FC71BAF6-2BB0-C3EA-C286-BD62DA71AD92}"/>
              </a:ext>
            </a:extLst>
          </p:cNvPr>
          <p:cNvSpPr/>
          <p:nvPr/>
        </p:nvSpPr>
        <p:spPr>
          <a:xfrm>
            <a:off x="8077636" y="4323410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9" name="Rectángulo: esquinas redondeadas 78">
            <a:extLst>
              <a:ext uri="{FF2B5EF4-FFF2-40B4-BE49-F238E27FC236}">
                <a16:creationId xmlns:a16="http://schemas.microsoft.com/office/drawing/2014/main" id="{4ED2CA1F-6394-6750-1A8F-5AD4C9E45FE3}"/>
              </a:ext>
            </a:extLst>
          </p:cNvPr>
          <p:cNvSpPr/>
          <p:nvPr/>
        </p:nvSpPr>
        <p:spPr>
          <a:xfrm>
            <a:off x="9744692" y="4321321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rgbClr val="F0D8BD">
                  <a:shade val="30000"/>
                  <a:satMod val="115000"/>
                </a:srgbClr>
              </a:gs>
              <a:gs pos="50000">
                <a:srgbClr val="F0D8BD">
                  <a:shade val="67500"/>
                  <a:satMod val="115000"/>
                </a:srgbClr>
              </a:gs>
              <a:gs pos="100000">
                <a:srgbClr val="F0D8BD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3A543E18-2D57-22B5-C199-A453A6406796}"/>
              </a:ext>
            </a:extLst>
          </p:cNvPr>
          <p:cNvSpPr txBox="1"/>
          <p:nvPr/>
        </p:nvSpPr>
        <p:spPr>
          <a:xfrm>
            <a:off x="8077635" y="4326426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pPr algn="ctr"/>
            <a:r>
              <a:rPr lang="es-MX" sz="1000">
                <a:latin typeface="+mn-lt"/>
              </a:rPr>
              <a:t>Agosto 2024</a:t>
            </a:r>
            <a:endParaRPr lang="es-ES" sz="1000">
              <a:latin typeface="+mn-lt"/>
            </a:endParaRP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99F84943-9C20-72F4-8F4D-9AF9D7ADD44D}"/>
              </a:ext>
            </a:extLst>
          </p:cNvPr>
          <p:cNvSpPr txBox="1"/>
          <p:nvPr/>
        </p:nvSpPr>
        <p:spPr>
          <a:xfrm>
            <a:off x="9793604" y="4329946"/>
            <a:ext cx="11530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Licitación pública</a:t>
            </a:r>
            <a:endParaRPr lang="es-ES" sz="1000">
              <a:latin typeface="+mn-lt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B9004E59-F6A9-D762-215B-9EB9C0078C4E}"/>
              </a:ext>
            </a:extLst>
          </p:cNvPr>
          <p:cNvSpPr/>
          <p:nvPr/>
        </p:nvSpPr>
        <p:spPr>
          <a:xfrm>
            <a:off x="6424853" y="4940083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87366528-AAD2-A881-257D-1D1144285800}"/>
              </a:ext>
            </a:extLst>
          </p:cNvPr>
          <p:cNvSpPr/>
          <p:nvPr/>
        </p:nvSpPr>
        <p:spPr>
          <a:xfrm>
            <a:off x="8087659" y="4942172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F00EF737-D2FC-C1E9-BF66-DADAAFCBB8C3}"/>
              </a:ext>
            </a:extLst>
          </p:cNvPr>
          <p:cNvSpPr/>
          <p:nvPr/>
        </p:nvSpPr>
        <p:spPr>
          <a:xfrm>
            <a:off x="9754715" y="4940083"/>
            <a:ext cx="1201995" cy="24622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95000"/>
                  <a:shade val="30000"/>
                  <a:satMod val="115000"/>
                </a:schemeClr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90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D7ACCC6-CB24-045D-6AF1-3F245F33C19D}"/>
              </a:ext>
            </a:extLst>
          </p:cNvPr>
          <p:cNvSpPr txBox="1"/>
          <p:nvPr/>
        </p:nvSpPr>
        <p:spPr>
          <a:xfrm>
            <a:off x="6424853" y="4948709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$30.000.000.000</a:t>
            </a:r>
            <a:endParaRPr lang="es-ES" sz="1000" dirty="0">
              <a:latin typeface="+mn-lt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5392FB8-6826-151E-384B-977D794D3606}"/>
              </a:ext>
            </a:extLst>
          </p:cNvPr>
          <p:cNvSpPr txBox="1"/>
          <p:nvPr/>
        </p:nvSpPr>
        <p:spPr>
          <a:xfrm>
            <a:off x="9803627" y="4948708"/>
            <a:ext cx="11530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>
                <a:latin typeface="+mn-lt"/>
              </a:rPr>
              <a:t>Licitación pública</a:t>
            </a:r>
            <a:endParaRPr lang="es-ES" sz="1000">
              <a:latin typeface="+mn-lt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5A37424-FF06-2EDD-3581-4D4E96B39A7F}"/>
              </a:ext>
            </a:extLst>
          </p:cNvPr>
          <p:cNvSpPr txBox="1"/>
          <p:nvPr/>
        </p:nvSpPr>
        <p:spPr>
          <a:xfrm>
            <a:off x="8087735" y="4948707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pPr algn="ctr"/>
            <a:r>
              <a:rPr lang="es-MX" sz="1000" dirty="0">
                <a:latin typeface="+mn-lt"/>
              </a:rPr>
              <a:t>Agosto 2024</a:t>
            </a:r>
            <a:endParaRPr lang="es-ES" sz="1000" dirty="0">
              <a:latin typeface="+mn-lt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9A704F1-BE42-02B3-46CB-AD5BBC7466E7}"/>
              </a:ext>
            </a:extLst>
          </p:cNvPr>
          <p:cNvSpPr txBox="1"/>
          <p:nvPr/>
        </p:nvSpPr>
        <p:spPr>
          <a:xfrm>
            <a:off x="8189780" y="5598626"/>
            <a:ext cx="99135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Agosto 2023</a:t>
            </a:r>
            <a:endParaRPr lang="es-ES" sz="1000" dirty="0">
              <a:latin typeface="+mn-lt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2B90F86-B4C9-B79E-52CA-DAD9CFD9B4C3}"/>
              </a:ext>
            </a:extLst>
          </p:cNvPr>
          <p:cNvSpPr txBox="1"/>
          <p:nvPr/>
        </p:nvSpPr>
        <p:spPr>
          <a:xfrm>
            <a:off x="9793604" y="5602146"/>
            <a:ext cx="11530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Licitación pública</a:t>
            </a:r>
            <a:endParaRPr lang="es-ES" sz="1000" dirty="0">
              <a:latin typeface="+mn-lt"/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8D8F226-2390-E48C-9FEC-851B1E909F18}"/>
              </a:ext>
            </a:extLst>
          </p:cNvPr>
          <p:cNvSpPr txBox="1"/>
          <p:nvPr/>
        </p:nvSpPr>
        <p:spPr>
          <a:xfrm>
            <a:off x="6414830" y="5602147"/>
            <a:ext cx="12019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MX" sz="1000" dirty="0">
                <a:latin typeface="+mn-lt"/>
              </a:rPr>
              <a:t>$12.000.000.000</a:t>
            </a:r>
            <a:endParaRPr lang="es-ES" sz="1000" dirty="0">
              <a:latin typeface="+mn-lt"/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65049F1F-0B5A-55B0-72A2-76AAD6F3174C}"/>
              </a:ext>
            </a:extLst>
          </p:cNvPr>
          <p:cNvSpPr/>
          <p:nvPr/>
        </p:nvSpPr>
        <p:spPr>
          <a:xfrm>
            <a:off x="6414830" y="5593521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CBFC345F-977A-DF6F-1756-8E324D008A92}"/>
              </a:ext>
            </a:extLst>
          </p:cNvPr>
          <p:cNvSpPr/>
          <p:nvPr/>
        </p:nvSpPr>
        <p:spPr>
          <a:xfrm>
            <a:off x="8077636" y="5595610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: esquinas redondeadas 23">
            <a:extLst>
              <a:ext uri="{FF2B5EF4-FFF2-40B4-BE49-F238E27FC236}">
                <a16:creationId xmlns:a16="http://schemas.microsoft.com/office/drawing/2014/main" id="{47E0DCA6-5ACE-B513-F9C9-728204CC3787}"/>
              </a:ext>
            </a:extLst>
          </p:cNvPr>
          <p:cNvSpPr/>
          <p:nvPr/>
        </p:nvSpPr>
        <p:spPr>
          <a:xfrm>
            <a:off x="9744692" y="5593521"/>
            <a:ext cx="1201995" cy="246221"/>
          </a:xfrm>
          <a:prstGeom prst="roundRect">
            <a:avLst/>
          </a:prstGeom>
          <a:noFill/>
          <a:ln w="19050">
            <a:solidFill>
              <a:srgbClr val="DA723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76" name="Group 320">
            <a:extLst>
              <a:ext uri="{FF2B5EF4-FFF2-40B4-BE49-F238E27FC236}">
                <a16:creationId xmlns:a16="http://schemas.microsoft.com/office/drawing/2014/main" id="{42202790-419C-4481-8CC8-C5F5D8800D55}"/>
              </a:ext>
            </a:extLst>
          </p:cNvPr>
          <p:cNvGrpSpPr/>
          <p:nvPr/>
        </p:nvGrpSpPr>
        <p:grpSpPr>
          <a:xfrm>
            <a:off x="1964055" y="3769629"/>
            <a:ext cx="499427" cy="470466"/>
            <a:chOff x="1955550" y="4343898"/>
            <a:chExt cx="1360616" cy="1360616"/>
          </a:xfrm>
        </p:grpSpPr>
        <p:sp>
          <p:nvSpPr>
            <p:cNvPr id="82" name="Oval 321">
              <a:extLst>
                <a:ext uri="{FF2B5EF4-FFF2-40B4-BE49-F238E27FC236}">
                  <a16:creationId xmlns:a16="http://schemas.microsoft.com/office/drawing/2014/main" id="{A6C750D0-6BE0-4EEB-898C-2D56EAD1E7B2}"/>
                </a:ext>
              </a:extLst>
            </p:cNvPr>
            <p:cNvSpPr/>
            <p:nvPr/>
          </p:nvSpPr>
          <p:spPr>
            <a:xfrm>
              <a:off x="1955550" y="4343898"/>
              <a:ext cx="1360616" cy="1360616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83" name="Oval 322">
              <a:extLst>
                <a:ext uri="{FF2B5EF4-FFF2-40B4-BE49-F238E27FC236}">
                  <a16:creationId xmlns:a16="http://schemas.microsoft.com/office/drawing/2014/main" id="{7061879E-7FD2-4D29-855E-A86E51329A3A}"/>
                </a:ext>
              </a:extLst>
            </p:cNvPr>
            <p:cNvSpPr/>
            <p:nvPr/>
          </p:nvSpPr>
          <p:spPr>
            <a:xfrm>
              <a:off x="2304015" y="4703152"/>
              <a:ext cx="642109" cy="642109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60" name="Group 320">
            <a:extLst>
              <a:ext uri="{FF2B5EF4-FFF2-40B4-BE49-F238E27FC236}">
                <a16:creationId xmlns:a16="http://schemas.microsoft.com/office/drawing/2014/main" id="{830A6219-E380-44E0-A501-15B7EE79DDE8}"/>
              </a:ext>
            </a:extLst>
          </p:cNvPr>
          <p:cNvGrpSpPr/>
          <p:nvPr/>
        </p:nvGrpSpPr>
        <p:grpSpPr>
          <a:xfrm>
            <a:off x="1969442" y="3160276"/>
            <a:ext cx="457476" cy="453556"/>
            <a:chOff x="1955550" y="4343898"/>
            <a:chExt cx="1360616" cy="1360616"/>
          </a:xfrm>
        </p:grpSpPr>
        <p:sp>
          <p:nvSpPr>
            <p:cNvPr id="67" name="Oval 321">
              <a:extLst>
                <a:ext uri="{FF2B5EF4-FFF2-40B4-BE49-F238E27FC236}">
                  <a16:creationId xmlns:a16="http://schemas.microsoft.com/office/drawing/2014/main" id="{ADBF6398-F0AB-4E98-A48C-D000F0E498BD}"/>
                </a:ext>
              </a:extLst>
            </p:cNvPr>
            <p:cNvSpPr/>
            <p:nvPr/>
          </p:nvSpPr>
          <p:spPr>
            <a:xfrm>
              <a:off x="1955550" y="4343898"/>
              <a:ext cx="1360616" cy="1360616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68" name="Oval 322">
              <a:extLst>
                <a:ext uri="{FF2B5EF4-FFF2-40B4-BE49-F238E27FC236}">
                  <a16:creationId xmlns:a16="http://schemas.microsoft.com/office/drawing/2014/main" id="{810ED3EB-A095-4D06-88DB-94004AFF6CBF}"/>
                </a:ext>
              </a:extLst>
            </p:cNvPr>
            <p:cNvSpPr/>
            <p:nvPr/>
          </p:nvSpPr>
          <p:spPr>
            <a:xfrm>
              <a:off x="2304015" y="4703152"/>
              <a:ext cx="642109" cy="642109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69" name="Group 320">
            <a:extLst>
              <a:ext uri="{FF2B5EF4-FFF2-40B4-BE49-F238E27FC236}">
                <a16:creationId xmlns:a16="http://schemas.microsoft.com/office/drawing/2014/main" id="{DBB48DE5-CA39-4EDB-99DB-27F0C948FEF2}"/>
              </a:ext>
            </a:extLst>
          </p:cNvPr>
          <p:cNvGrpSpPr/>
          <p:nvPr/>
        </p:nvGrpSpPr>
        <p:grpSpPr>
          <a:xfrm>
            <a:off x="1776837" y="3327272"/>
            <a:ext cx="491468" cy="509839"/>
            <a:chOff x="1955550" y="4343898"/>
            <a:chExt cx="1360616" cy="1360616"/>
          </a:xfrm>
        </p:grpSpPr>
        <p:sp>
          <p:nvSpPr>
            <p:cNvPr id="70" name="Oval 321">
              <a:extLst>
                <a:ext uri="{FF2B5EF4-FFF2-40B4-BE49-F238E27FC236}">
                  <a16:creationId xmlns:a16="http://schemas.microsoft.com/office/drawing/2014/main" id="{5D34189F-CC92-4A1D-B89F-7F8903627E18}"/>
                </a:ext>
              </a:extLst>
            </p:cNvPr>
            <p:cNvSpPr/>
            <p:nvPr/>
          </p:nvSpPr>
          <p:spPr>
            <a:xfrm>
              <a:off x="1955550" y="4343898"/>
              <a:ext cx="1360616" cy="1360616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71" name="Oval 322">
              <a:extLst>
                <a:ext uri="{FF2B5EF4-FFF2-40B4-BE49-F238E27FC236}">
                  <a16:creationId xmlns:a16="http://schemas.microsoft.com/office/drawing/2014/main" id="{4A54A488-66D4-403D-A0D2-4F5BE667D4E8}"/>
                </a:ext>
              </a:extLst>
            </p:cNvPr>
            <p:cNvSpPr/>
            <p:nvPr/>
          </p:nvSpPr>
          <p:spPr>
            <a:xfrm>
              <a:off x="2304015" y="4703152"/>
              <a:ext cx="642109" cy="642109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72" name="Group 320">
            <a:extLst>
              <a:ext uri="{FF2B5EF4-FFF2-40B4-BE49-F238E27FC236}">
                <a16:creationId xmlns:a16="http://schemas.microsoft.com/office/drawing/2014/main" id="{A9199BC4-3867-4BA4-AF5C-BAFAAB746CEB}"/>
              </a:ext>
            </a:extLst>
          </p:cNvPr>
          <p:cNvGrpSpPr/>
          <p:nvPr/>
        </p:nvGrpSpPr>
        <p:grpSpPr>
          <a:xfrm>
            <a:off x="1619582" y="3553333"/>
            <a:ext cx="462985" cy="466717"/>
            <a:chOff x="1955550" y="4343898"/>
            <a:chExt cx="1360616" cy="1360616"/>
          </a:xfrm>
        </p:grpSpPr>
        <p:sp>
          <p:nvSpPr>
            <p:cNvPr id="73" name="Oval 321">
              <a:extLst>
                <a:ext uri="{FF2B5EF4-FFF2-40B4-BE49-F238E27FC236}">
                  <a16:creationId xmlns:a16="http://schemas.microsoft.com/office/drawing/2014/main" id="{866D0D45-B40A-4319-B3BF-2DE1C82AAAE3}"/>
                </a:ext>
              </a:extLst>
            </p:cNvPr>
            <p:cNvSpPr/>
            <p:nvPr/>
          </p:nvSpPr>
          <p:spPr>
            <a:xfrm>
              <a:off x="1955550" y="4343898"/>
              <a:ext cx="1360616" cy="1360616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75" name="Oval 322">
              <a:extLst>
                <a:ext uri="{FF2B5EF4-FFF2-40B4-BE49-F238E27FC236}">
                  <a16:creationId xmlns:a16="http://schemas.microsoft.com/office/drawing/2014/main" id="{3B0D88E4-D7EF-4ABA-A948-7635FAE4E263}"/>
                </a:ext>
              </a:extLst>
            </p:cNvPr>
            <p:cNvSpPr/>
            <p:nvPr/>
          </p:nvSpPr>
          <p:spPr>
            <a:xfrm>
              <a:off x="2304015" y="4703152"/>
              <a:ext cx="642109" cy="642109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84" name="Group 320">
            <a:extLst>
              <a:ext uri="{FF2B5EF4-FFF2-40B4-BE49-F238E27FC236}">
                <a16:creationId xmlns:a16="http://schemas.microsoft.com/office/drawing/2014/main" id="{7BF4C8D4-A5C0-4AB3-82DB-81F611388E42}"/>
              </a:ext>
            </a:extLst>
          </p:cNvPr>
          <p:cNvGrpSpPr/>
          <p:nvPr/>
        </p:nvGrpSpPr>
        <p:grpSpPr>
          <a:xfrm>
            <a:off x="1592600" y="3922041"/>
            <a:ext cx="473084" cy="509839"/>
            <a:chOff x="1955550" y="4343898"/>
            <a:chExt cx="1360616" cy="1360616"/>
          </a:xfrm>
        </p:grpSpPr>
        <p:sp>
          <p:nvSpPr>
            <p:cNvPr id="85" name="Oval 321">
              <a:extLst>
                <a:ext uri="{FF2B5EF4-FFF2-40B4-BE49-F238E27FC236}">
                  <a16:creationId xmlns:a16="http://schemas.microsoft.com/office/drawing/2014/main" id="{56316C8E-32C8-4A47-A6BC-3A823DE73EAE}"/>
                </a:ext>
              </a:extLst>
            </p:cNvPr>
            <p:cNvSpPr/>
            <p:nvPr/>
          </p:nvSpPr>
          <p:spPr>
            <a:xfrm>
              <a:off x="1955550" y="4343898"/>
              <a:ext cx="1360616" cy="1360616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86" name="Oval 322">
              <a:extLst>
                <a:ext uri="{FF2B5EF4-FFF2-40B4-BE49-F238E27FC236}">
                  <a16:creationId xmlns:a16="http://schemas.microsoft.com/office/drawing/2014/main" id="{623E00C1-0AC6-4083-89CF-A9D7889478B6}"/>
                </a:ext>
              </a:extLst>
            </p:cNvPr>
            <p:cNvSpPr/>
            <p:nvPr/>
          </p:nvSpPr>
          <p:spPr>
            <a:xfrm>
              <a:off x="2304015" y="4703152"/>
              <a:ext cx="642109" cy="642109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88" name="Group 320">
            <a:extLst>
              <a:ext uri="{FF2B5EF4-FFF2-40B4-BE49-F238E27FC236}">
                <a16:creationId xmlns:a16="http://schemas.microsoft.com/office/drawing/2014/main" id="{E9306ABE-1928-497D-8505-AACD75138C7D}"/>
              </a:ext>
            </a:extLst>
          </p:cNvPr>
          <p:cNvGrpSpPr/>
          <p:nvPr/>
        </p:nvGrpSpPr>
        <p:grpSpPr>
          <a:xfrm>
            <a:off x="2363364" y="4446366"/>
            <a:ext cx="463631" cy="468054"/>
            <a:chOff x="1955550" y="4343898"/>
            <a:chExt cx="1360616" cy="1360616"/>
          </a:xfrm>
        </p:grpSpPr>
        <p:sp>
          <p:nvSpPr>
            <p:cNvPr id="89" name="Oval 321">
              <a:extLst>
                <a:ext uri="{FF2B5EF4-FFF2-40B4-BE49-F238E27FC236}">
                  <a16:creationId xmlns:a16="http://schemas.microsoft.com/office/drawing/2014/main" id="{C97BF783-9C03-430B-8FE9-31FC3D5E9EAA}"/>
                </a:ext>
              </a:extLst>
            </p:cNvPr>
            <p:cNvSpPr/>
            <p:nvPr/>
          </p:nvSpPr>
          <p:spPr>
            <a:xfrm>
              <a:off x="1955550" y="4343898"/>
              <a:ext cx="1360616" cy="1360616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92" name="Oval 322">
              <a:extLst>
                <a:ext uri="{FF2B5EF4-FFF2-40B4-BE49-F238E27FC236}">
                  <a16:creationId xmlns:a16="http://schemas.microsoft.com/office/drawing/2014/main" id="{C5B5E0F5-A9DE-4A96-A754-0887FE9E218A}"/>
                </a:ext>
              </a:extLst>
            </p:cNvPr>
            <p:cNvSpPr/>
            <p:nvPr/>
          </p:nvSpPr>
          <p:spPr>
            <a:xfrm>
              <a:off x="2304015" y="4703152"/>
              <a:ext cx="642109" cy="642109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grpSp>
        <p:nvGrpSpPr>
          <p:cNvPr id="93" name="Group 320">
            <a:extLst>
              <a:ext uri="{FF2B5EF4-FFF2-40B4-BE49-F238E27FC236}">
                <a16:creationId xmlns:a16="http://schemas.microsoft.com/office/drawing/2014/main" id="{98124AB4-5517-4FE4-A0A4-89D7B2D70FF9}"/>
              </a:ext>
            </a:extLst>
          </p:cNvPr>
          <p:cNvGrpSpPr/>
          <p:nvPr/>
        </p:nvGrpSpPr>
        <p:grpSpPr>
          <a:xfrm>
            <a:off x="2455415" y="4053400"/>
            <a:ext cx="401380" cy="453556"/>
            <a:chOff x="1955550" y="4343898"/>
            <a:chExt cx="1360616" cy="1360616"/>
          </a:xfrm>
        </p:grpSpPr>
        <p:sp>
          <p:nvSpPr>
            <p:cNvPr id="94" name="Oval 321">
              <a:extLst>
                <a:ext uri="{FF2B5EF4-FFF2-40B4-BE49-F238E27FC236}">
                  <a16:creationId xmlns:a16="http://schemas.microsoft.com/office/drawing/2014/main" id="{3219B6F6-511A-4D7B-8E6C-0046B9184B5B}"/>
                </a:ext>
              </a:extLst>
            </p:cNvPr>
            <p:cNvSpPr/>
            <p:nvPr/>
          </p:nvSpPr>
          <p:spPr>
            <a:xfrm>
              <a:off x="1955550" y="4343898"/>
              <a:ext cx="1360616" cy="1360616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  <p:sp>
          <p:nvSpPr>
            <p:cNvPr id="95" name="Oval 322">
              <a:extLst>
                <a:ext uri="{FF2B5EF4-FFF2-40B4-BE49-F238E27FC236}">
                  <a16:creationId xmlns:a16="http://schemas.microsoft.com/office/drawing/2014/main" id="{B52D3093-BF67-4F1C-9D34-92113A17347A}"/>
                </a:ext>
              </a:extLst>
            </p:cNvPr>
            <p:cNvSpPr/>
            <p:nvPr/>
          </p:nvSpPr>
          <p:spPr>
            <a:xfrm>
              <a:off x="2304015" y="4703152"/>
              <a:ext cx="642109" cy="642109"/>
            </a:xfrm>
            <a:prstGeom prst="ellipse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/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926F3118-308B-E6D5-B0B2-5D7113C8D828}"/>
              </a:ext>
            </a:extLst>
          </p:cNvPr>
          <p:cNvSpPr txBox="1"/>
          <p:nvPr/>
        </p:nvSpPr>
        <p:spPr>
          <a:xfrm>
            <a:off x="3305649" y="4834347"/>
            <a:ext cx="290617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lvl="0" algn="just">
              <a:defRPr kumimoji="0" sz="800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" panose="00000500000000000000"/>
              </a:defRPr>
            </a:lvl1pPr>
          </a:lstStyle>
          <a:p>
            <a:r>
              <a:rPr lang="es-ES" sz="1000" dirty="0">
                <a:latin typeface="+mn-lt"/>
              </a:rPr>
              <a:t>Adquirir instalar y poner en funcionamiento un sistema radar meteorológico Banda C por lotes </a:t>
            </a:r>
            <a:r>
              <a:rPr lang="es-MX" sz="1000" dirty="0">
                <a:latin typeface="+mn-lt"/>
              </a:rPr>
              <a:t>(VF)</a:t>
            </a:r>
            <a:endParaRPr lang="es-ES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7169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uadroTexto 36">
            <a:extLst>
              <a:ext uri="{FF2B5EF4-FFF2-40B4-BE49-F238E27FC236}">
                <a16:creationId xmlns:a16="http://schemas.microsoft.com/office/drawing/2014/main" id="{94F0215F-82B3-4911-BD6E-D89E45955CBF}"/>
              </a:ext>
            </a:extLst>
          </p:cNvPr>
          <p:cNvSpPr txBox="1"/>
          <p:nvPr/>
        </p:nvSpPr>
        <p:spPr>
          <a:xfrm>
            <a:off x="223096" y="796189"/>
            <a:ext cx="54766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000" b="1" kern="0" dirty="0">
                <a:latin typeface="Helvetica" pitchFamily="2" charset="0"/>
                <a:cs typeface="Calibri" panose="020F0502020204030204" pitchFamily="34" charset="0"/>
              </a:rPr>
              <a:t>PLAN ANUAL DE ADQUISICIONES - 2024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E99749B5-EFFE-4F9A-9174-F403CF752978}"/>
              </a:ext>
            </a:extLst>
          </p:cNvPr>
          <p:cNvSpPr txBox="1"/>
          <p:nvPr/>
        </p:nvSpPr>
        <p:spPr>
          <a:xfrm>
            <a:off x="223096" y="1120637"/>
            <a:ext cx="55543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MX" sz="1600" b="1" kern="0" dirty="0">
                <a:solidFill>
                  <a:schemeClr val="bg2">
                    <a:lumMod val="25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Secretaría de Tecnologías de la Información - TI </a:t>
            </a:r>
            <a:endParaRPr lang="es-ES" sz="1600" b="1" kern="0" dirty="0">
              <a:solidFill>
                <a:schemeClr val="bg2">
                  <a:lumMod val="25000"/>
                </a:schemeClr>
              </a:solidFill>
              <a:latin typeface="Helvetica" pitchFamily="2" charset="0"/>
              <a:cs typeface="Calibri" panose="020F0502020204030204" pitchFamily="34" charset="0"/>
            </a:endParaRPr>
          </a:p>
        </p:txBody>
      </p:sp>
      <p:sp>
        <p:nvSpPr>
          <p:cNvPr id="47" name="Elipse 31">
            <a:extLst>
              <a:ext uri="{FF2B5EF4-FFF2-40B4-BE49-F238E27FC236}">
                <a16:creationId xmlns:a16="http://schemas.microsoft.com/office/drawing/2014/main" id="{846210A2-83E1-39FA-B32E-D7E91BBD8D5F}"/>
              </a:ext>
            </a:extLst>
          </p:cNvPr>
          <p:cNvSpPr/>
          <p:nvPr/>
        </p:nvSpPr>
        <p:spPr>
          <a:xfrm>
            <a:off x="11664" y="2020436"/>
            <a:ext cx="3546292" cy="3486586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1905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468580"/>
              </a:highlight>
            </a:endParaRPr>
          </a:p>
        </p:txBody>
      </p:sp>
      <p:sp>
        <p:nvSpPr>
          <p:cNvPr id="50" name="Elipse 31">
            <a:extLst>
              <a:ext uri="{FF2B5EF4-FFF2-40B4-BE49-F238E27FC236}">
                <a16:creationId xmlns:a16="http://schemas.microsoft.com/office/drawing/2014/main" id="{6EEE7A3C-C26A-ED58-4111-28FD6C366421}"/>
              </a:ext>
            </a:extLst>
          </p:cNvPr>
          <p:cNvSpPr/>
          <p:nvPr/>
        </p:nvSpPr>
        <p:spPr>
          <a:xfrm>
            <a:off x="326022" y="2419426"/>
            <a:ext cx="2781149" cy="2767435"/>
          </a:xfrm>
          <a:custGeom>
            <a:avLst/>
            <a:gdLst>
              <a:gd name="connsiteX0" fmla="*/ 0 w 2628556"/>
              <a:gd name="connsiteY0" fmla="*/ 1282960 h 2565919"/>
              <a:gd name="connsiteX1" fmla="*/ 1314278 w 2628556"/>
              <a:gd name="connsiteY1" fmla="*/ 0 h 2565919"/>
              <a:gd name="connsiteX2" fmla="*/ 2628556 w 2628556"/>
              <a:gd name="connsiteY2" fmla="*/ 1282960 h 2565919"/>
              <a:gd name="connsiteX3" fmla="*/ 1314278 w 2628556"/>
              <a:gd name="connsiteY3" fmla="*/ 2565920 h 2565919"/>
              <a:gd name="connsiteX4" fmla="*/ 0 w 2628556"/>
              <a:gd name="connsiteY4" fmla="*/ 1282960 h 2565919"/>
              <a:gd name="connsiteX0" fmla="*/ 0 w 2628556"/>
              <a:gd name="connsiteY0" fmla="*/ 1282960 h 2565920"/>
              <a:gd name="connsiteX1" fmla="*/ 1314278 w 2628556"/>
              <a:gd name="connsiteY1" fmla="*/ 0 h 2565920"/>
              <a:gd name="connsiteX2" fmla="*/ 2628556 w 2628556"/>
              <a:gd name="connsiteY2" fmla="*/ 1282960 h 2565920"/>
              <a:gd name="connsiteX3" fmla="*/ 1314278 w 2628556"/>
              <a:gd name="connsiteY3" fmla="*/ 2565920 h 2565920"/>
              <a:gd name="connsiteX4" fmla="*/ 0 w 2628556"/>
              <a:gd name="connsiteY4" fmla="*/ 1282960 h 2565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28556" h="2565920">
                <a:moveTo>
                  <a:pt x="0" y="1282960"/>
                </a:moveTo>
                <a:cubicBezTo>
                  <a:pt x="0" y="574401"/>
                  <a:pt x="588422" y="0"/>
                  <a:pt x="1314278" y="0"/>
                </a:cubicBezTo>
                <a:cubicBezTo>
                  <a:pt x="2040134" y="0"/>
                  <a:pt x="2628556" y="574401"/>
                  <a:pt x="2628556" y="1282960"/>
                </a:cubicBezTo>
                <a:cubicBezTo>
                  <a:pt x="2628556" y="1991519"/>
                  <a:pt x="2040134" y="2565920"/>
                  <a:pt x="1314278" y="2565920"/>
                </a:cubicBezTo>
                <a:cubicBezTo>
                  <a:pt x="588422" y="2565920"/>
                  <a:pt x="0" y="1991519"/>
                  <a:pt x="0" y="1282960"/>
                </a:cubicBezTo>
                <a:close/>
              </a:path>
            </a:pathLst>
          </a:custGeom>
          <a:noFill/>
          <a:ln w="762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highlight>
                <a:srgbClr val="468580"/>
              </a:highlight>
            </a:endParaRPr>
          </a:p>
        </p:txBody>
      </p: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816B5919-05BA-5D68-3CD0-FC57924C3AA1}"/>
              </a:ext>
            </a:extLst>
          </p:cNvPr>
          <p:cNvCxnSpPr>
            <a:cxnSpLocks/>
          </p:cNvCxnSpPr>
          <p:nvPr/>
        </p:nvCxnSpPr>
        <p:spPr>
          <a:xfrm>
            <a:off x="4630872" y="313316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ángulo 53">
            <a:extLst>
              <a:ext uri="{FF2B5EF4-FFF2-40B4-BE49-F238E27FC236}">
                <a16:creationId xmlns:a16="http://schemas.microsoft.com/office/drawing/2014/main" id="{B9527EE9-9F42-B521-5BD7-9CA121C85A05}"/>
              </a:ext>
            </a:extLst>
          </p:cNvPr>
          <p:cNvSpPr/>
          <p:nvPr/>
        </p:nvSpPr>
        <p:spPr>
          <a:xfrm>
            <a:off x="0" y="1726766"/>
            <a:ext cx="1736068" cy="4004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14057131-3A84-BC9C-AE95-93714E2F0342}"/>
              </a:ext>
            </a:extLst>
          </p:cNvPr>
          <p:cNvSpPr txBox="1"/>
          <p:nvPr/>
        </p:nvSpPr>
        <p:spPr>
          <a:xfrm>
            <a:off x="501740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Inversión </a:t>
            </a:r>
          </a:p>
        </p:txBody>
      </p:sp>
      <p:pic>
        <p:nvPicPr>
          <p:cNvPr id="56" name="Gráfico 55" descr="Monedas">
            <a:extLst>
              <a:ext uri="{FF2B5EF4-FFF2-40B4-BE49-F238E27FC236}">
                <a16:creationId xmlns:a16="http://schemas.microsoft.com/office/drawing/2014/main" id="{5808510D-A2A9-6770-1060-0D85E3802BB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59528" y="6276634"/>
            <a:ext cx="407529" cy="393297"/>
          </a:xfrm>
          <a:prstGeom prst="rect">
            <a:avLst/>
          </a:prstGeom>
        </p:spPr>
      </p:pic>
      <p:pic>
        <p:nvPicPr>
          <p:cNvPr id="59" name="Gráfico 58" descr="Engranajes">
            <a:extLst>
              <a:ext uri="{FF2B5EF4-FFF2-40B4-BE49-F238E27FC236}">
                <a16:creationId xmlns:a16="http://schemas.microsoft.com/office/drawing/2014/main" id="{25DBE428-DA95-9B41-3E41-6EFD978DA12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13430" y="6291329"/>
            <a:ext cx="407529" cy="393296"/>
          </a:xfrm>
          <a:prstGeom prst="rect">
            <a:avLst/>
          </a:prstGeom>
        </p:spPr>
      </p:pic>
      <p:pic>
        <p:nvPicPr>
          <p:cNvPr id="61" name="Gráfico 60" descr="Contrato RTL">
            <a:extLst>
              <a:ext uri="{FF2B5EF4-FFF2-40B4-BE49-F238E27FC236}">
                <a16:creationId xmlns:a16="http://schemas.microsoft.com/office/drawing/2014/main" id="{C4BCAF5E-D5ED-A72E-FD55-4490D841A7E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055411" y="6315005"/>
            <a:ext cx="336316" cy="324571"/>
          </a:xfrm>
          <a:prstGeom prst="rect">
            <a:avLst/>
          </a:prstGeom>
        </p:spPr>
      </p:pic>
      <p:sp>
        <p:nvSpPr>
          <p:cNvPr id="62" name="CuadroTexto 61">
            <a:extLst>
              <a:ext uri="{FF2B5EF4-FFF2-40B4-BE49-F238E27FC236}">
                <a16:creationId xmlns:a16="http://schemas.microsoft.com/office/drawing/2014/main" id="{F2A89C32-FB53-48D3-2D4E-796D8192292A}"/>
              </a:ext>
            </a:extLst>
          </p:cNvPr>
          <p:cNvSpPr txBox="1"/>
          <p:nvPr/>
        </p:nvSpPr>
        <p:spPr>
          <a:xfrm>
            <a:off x="1401637" y="6364867"/>
            <a:ext cx="81499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Procesos</a:t>
            </a: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1E04A732-D180-65E7-588B-EBDC93619A02}"/>
              </a:ext>
            </a:extLst>
          </p:cNvPr>
          <p:cNvSpPr txBox="1"/>
          <p:nvPr/>
        </p:nvSpPr>
        <p:spPr>
          <a:xfrm>
            <a:off x="2306261" y="6363652"/>
            <a:ext cx="15095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Modalidad contratación </a:t>
            </a:r>
          </a:p>
        </p:txBody>
      </p:sp>
      <p:sp>
        <p:nvSpPr>
          <p:cNvPr id="65" name="Elipse 64">
            <a:extLst>
              <a:ext uri="{FF2B5EF4-FFF2-40B4-BE49-F238E27FC236}">
                <a16:creationId xmlns:a16="http://schemas.microsoft.com/office/drawing/2014/main" id="{4BC7F4EC-DB57-8E79-85FE-FD7CA1DA9C0F}"/>
              </a:ext>
            </a:extLst>
          </p:cNvPr>
          <p:cNvSpPr/>
          <p:nvPr/>
        </p:nvSpPr>
        <p:spPr>
          <a:xfrm>
            <a:off x="714049" y="2893410"/>
            <a:ext cx="2005098" cy="181946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>
                  <a:lumMod val="20000"/>
                  <a:lumOff val="80000"/>
                </a:schemeClr>
              </a:gs>
              <a:gs pos="100000">
                <a:srgbClr val="46858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BBC1E226-75E2-03A0-4DDA-895F32226F36}"/>
              </a:ext>
            </a:extLst>
          </p:cNvPr>
          <p:cNvSpPr txBox="1"/>
          <p:nvPr/>
        </p:nvSpPr>
        <p:spPr>
          <a:xfrm>
            <a:off x="1219942" y="3019933"/>
            <a:ext cx="9041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3200" b="1" kern="0" dirty="0">
                <a:latin typeface="Helvetica" pitchFamily="2" charset="0"/>
                <a:cs typeface="Calibri" panose="020F0502020204030204" pitchFamily="34" charset="0"/>
              </a:rPr>
              <a:t>STI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C606A306-9194-5262-4A4D-19A1ECD079DC}"/>
              </a:ext>
            </a:extLst>
          </p:cNvPr>
          <p:cNvSpPr txBox="1"/>
          <p:nvPr/>
        </p:nvSpPr>
        <p:spPr>
          <a:xfrm>
            <a:off x="586659" y="3483674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28.770 Millones 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329D364E-7635-4593-CA71-D6D0BF344345}"/>
              </a:ext>
            </a:extLst>
          </p:cNvPr>
          <p:cNvSpPr txBox="1"/>
          <p:nvPr/>
        </p:nvSpPr>
        <p:spPr>
          <a:xfrm>
            <a:off x="567870" y="4067698"/>
            <a:ext cx="23742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5 Modalidades </a:t>
            </a:r>
          </a:p>
        </p:txBody>
      </p:sp>
      <p:pic>
        <p:nvPicPr>
          <p:cNvPr id="84" name="Gráfico 83" descr="Engranajes">
            <a:extLst>
              <a:ext uri="{FF2B5EF4-FFF2-40B4-BE49-F238E27FC236}">
                <a16:creationId xmlns:a16="http://schemas.microsoft.com/office/drawing/2014/main" id="{6341ED45-877B-A314-6B72-B5A83BCD7B9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079689" y="2533245"/>
            <a:ext cx="407529" cy="393296"/>
          </a:xfrm>
          <a:prstGeom prst="rect">
            <a:avLst/>
          </a:prstGeom>
        </p:spPr>
      </p:pic>
      <p:sp>
        <p:nvSpPr>
          <p:cNvPr id="92" name="CuadroTexto 91">
            <a:extLst>
              <a:ext uri="{FF2B5EF4-FFF2-40B4-BE49-F238E27FC236}">
                <a16:creationId xmlns:a16="http://schemas.microsoft.com/office/drawing/2014/main" id="{08954EFE-1974-4415-685D-CBB3D5906B9F}"/>
              </a:ext>
            </a:extLst>
          </p:cNvPr>
          <p:cNvSpPr txBox="1"/>
          <p:nvPr/>
        </p:nvSpPr>
        <p:spPr>
          <a:xfrm>
            <a:off x="7487218" y="2554345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13</a:t>
            </a:r>
          </a:p>
        </p:txBody>
      </p:sp>
      <p:pic>
        <p:nvPicPr>
          <p:cNvPr id="93" name="Gráfico 92" descr="Monedas">
            <a:extLst>
              <a:ext uri="{FF2B5EF4-FFF2-40B4-BE49-F238E27FC236}">
                <a16:creationId xmlns:a16="http://schemas.microsoft.com/office/drawing/2014/main" id="{D96E59F8-EB1E-DB1F-F580-F8F1F8FB2DE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128349" y="2926541"/>
            <a:ext cx="402200" cy="388155"/>
          </a:xfrm>
          <a:prstGeom prst="rect">
            <a:avLst/>
          </a:prstGeom>
        </p:spPr>
      </p:pic>
      <p:sp>
        <p:nvSpPr>
          <p:cNvPr id="94" name="CuadroTexto 93">
            <a:extLst>
              <a:ext uri="{FF2B5EF4-FFF2-40B4-BE49-F238E27FC236}">
                <a16:creationId xmlns:a16="http://schemas.microsoft.com/office/drawing/2014/main" id="{027110E7-8C2C-627B-E904-3075DFA7F33B}"/>
              </a:ext>
            </a:extLst>
          </p:cNvPr>
          <p:cNvSpPr txBox="1"/>
          <p:nvPr/>
        </p:nvSpPr>
        <p:spPr>
          <a:xfrm>
            <a:off x="7443601" y="2972039"/>
            <a:ext cx="11186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24.740M</a:t>
            </a:r>
          </a:p>
        </p:txBody>
      </p:sp>
      <p:pic>
        <p:nvPicPr>
          <p:cNvPr id="96" name="Gráfico 95" descr="Contrato RTL">
            <a:extLst>
              <a:ext uri="{FF2B5EF4-FFF2-40B4-BE49-F238E27FC236}">
                <a16:creationId xmlns:a16="http://schemas.microsoft.com/office/drawing/2014/main" id="{B03A46B3-B62F-F421-095A-B34558B95D4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161291" y="3342803"/>
            <a:ext cx="336316" cy="324571"/>
          </a:xfrm>
          <a:prstGeom prst="rect">
            <a:avLst/>
          </a:prstGeom>
        </p:spPr>
      </p:pic>
      <p:sp>
        <p:nvSpPr>
          <p:cNvPr id="97" name="CuadroTexto 96">
            <a:extLst>
              <a:ext uri="{FF2B5EF4-FFF2-40B4-BE49-F238E27FC236}">
                <a16:creationId xmlns:a16="http://schemas.microsoft.com/office/drawing/2014/main" id="{4777F458-B8A9-DEB6-F011-C9F1AFB75987}"/>
              </a:ext>
            </a:extLst>
          </p:cNvPr>
          <p:cNvSpPr txBox="1"/>
          <p:nvPr/>
        </p:nvSpPr>
        <p:spPr>
          <a:xfrm>
            <a:off x="7530549" y="3334117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702F6282-5070-02DC-D0C3-51C357445E9D}"/>
              </a:ext>
            </a:extLst>
          </p:cNvPr>
          <p:cNvSpPr txBox="1"/>
          <p:nvPr/>
        </p:nvSpPr>
        <p:spPr>
          <a:xfrm>
            <a:off x="735932" y="3765752"/>
            <a:ext cx="229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b="1" kern="0" dirty="0">
                <a:solidFill>
                  <a:schemeClr val="bg1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17 Procesos</a:t>
            </a:r>
          </a:p>
        </p:txBody>
      </p:sp>
      <p:pic>
        <p:nvPicPr>
          <p:cNvPr id="121" name="Gráfico 120" descr="Engranajes">
            <a:extLst>
              <a:ext uri="{FF2B5EF4-FFF2-40B4-BE49-F238E27FC236}">
                <a16:creationId xmlns:a16="http://schemas.microsoft.com/office/drawing/2014/main" id="{F02B2B3C-FF93-70D1-6C4E-10DF10D9928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99478" y="1346235"/>
            <a:ext cx="407529" cy="393296"/>
          </a:xfrm>
          <a:prstGeom prst="rect">
            <a:avLst/>
          </a:prstGeom>
        </p:spPr>
      </p:pic>
      <p:sp>
        <p:nvSpPr>
          <p:cNvPr id="122" name="CuadroTexto 121">
            <a:extLst>
              <a:ext uri="{FF2B5EF4-FFF2-40B4-BE49-F238E27FC236}">
                <a16:creationId xmlns:a16="http://schemas.microsoft.com/office/drawing/2014/main" id="{CBEE0702-72C5-8C55-502E-5FF103521CF8}"/>
              </a:ext>
            </a:extLst>
          </p:cNvPr>
          <p:cNvSpPr txBox="1"/>
          <p:nvPr/>
        </p:nvSpPr>
        <p:spPr>
          <a:xfrm>
            <a:off x="6607007" y="1367335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146" name="Gráfico 145" descr="Monedas">
            <a:extLst>
              <a:ext uri="{FF2B5EF4-FFF2-40B4-BE49-F238E27FC236}">
                <a16:creationId xmlns:a16="http://schemas.microsoft.com/office/drawing/2014/main" id="{119E48C5-5EF7-F286-47E5-39FC9EF2D59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248138" y="1739531"/>
            <a:ext cx="402200" cy="388155"/>
          </a:xfrm>
          <a:prstGeom prst="rect">
            <a:avLst/>
          </a:prstGeom>
        </p:spPr>
      </p:pic>
      <p:sp>
        <p:nvSpPr>
          <p:cNvPr id="147" name="CuadroTexto 146">
            <a:extLst>
              <a:ext uri="{FF2B5EF4-FFF2-40B4-BE49-F238E27FC236}">
                <a16:creationId xmlns:a16="http://schemas.microsoft.com/office/drawing/2014/main" id="{0B3CDE5B-8D70-20DE-D958-0BA7D092023F}"/>
              </a:ext>
            </a:extLst>
          </p:cNvPr>
          <p:cNvSpPr txBox="1"/>
          <p:nvPr/>
        </p:nvSpPr>
        <p:spPr>
          <a:xfrm>
            <a:off x="6579656" y="1759939"/>
            <a:ext cx="1158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1.760M</a:t>
            </a:r>
          </a:p>
        </p:txBody>
      </p:sp>
      <p:pic>
        <p:nvPicPr>
          <p:cNvPr id="148" name="Gráfico 147" descr="Contrato RTL">
            <a:extLst>
              <a:ext uri="{FF2B5EF4-FFF2-40B4-BE49-F238E27FC236}">
                <a16:creationId xmlns:a16="http://schemas.microsoft.com/office/drawing/2014/main" id="{B84AF685-300A-D334-3DE2-B1BEBA554A2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281080" y="2155793"/>
            <a:ext cx="336316" cy="324571"/>
          </a:xfrm>
          <a:prstGeom prst="rect">
            <a:avLst/>
          </a:prstGeom>
        </p:spPr>
      </p:pic>
      <p:sp>
        <p:nvSpPr>
          <p:cNvPr id="149" name="CuadroTexto 148">
            <a:extLst>
              <a:ext uri="{FF2B5EF4-FFF2-40B4-BE49-F238E27FC236}">
                <a16:creationId xmlns:a16="http://schemas.microsoft.com/office/drawing/2014/main" id="{BC55D0EE-DCBC-3B19-4FE9-0DE79D5B0EEE}"/>
              </a:ext>
            </a:extLst>
          </p:cNvPr>
          <p:cNvSpPr txBox="1"/>
          <p:nvPr/>
        </p:nvSpPr>
        <p:spPr>
          <a:xfrm>
            <a:off x="6650338" y="2147107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50" name="Abrir llave 149">
            <a:extLst>
              <a:ext uri="{FF2B5EF4-FFF2-40B4-BE49-F238E27FC236}">
                <a16:creationId xmlns:a16="http://schemas.microsoft.com/office/drawing/2014/main" id="{3535016B-2192-8E87-7121-3F73993351AB}"/>
              </a:ext>
            </a:extLst>
          </p:cNvPr>
          <p:cNvSpPr/>
          <p:nvPr/>
        </p:nvSpPr>
        <p:spPr>
          <a:xfrm>
            <a:off x="6127080" y="1247308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1" name="Abrir llave 150">
            <a:extLst>
              <a:ext uri="{FF2B5EF4-FFF2-40B4-BE49-F238E27FC236}">
                <a16:creationId xmlns:a16="http://schemas.microsoft.com/office/drawing/2014/main" id="{7337FFF2-FB38-5A24-0AF8-C9D78AEE4DF0}"/>
              </a:ext>
            </a:extLst>
          </p:cNvPr>
          <p:cNvSpPr/>
          <p:nvPr/>
        </p:nvSpPr>
        <p:spPr>
          <a:xfrm>
            <a:off x="6982588" y="2401237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Gráfico 4" descr="Engranajes">
            <a:extLst>
              <a:ext uri="{FF2B5EF4-FFF2-40B4-BE49-F238E27FC236}">
                <a16:creationId xmlns:a16="http://schemas.microsoft.com/office/drawing/2014/main" id="{1CA6CCC0-5629-9C88-BDAA-092B01212E5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209867" y="5272154"/>
            <a:ext cx="407529" cy="39329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A15EE56-0C1A-6FF5-AC57-6631B66ECEA6}"/>
              </a:ext>
            </a:extLst>
          </p:cNvPr>
          <p:cNvSpPr txBox="1"/>
          <p:nvPr/>
        </p:nvSpPr>
        <p:spPr>
          <a:xfrm>
            <a:off x="6617396" y="5293254"/>
            <a:ext cx="3453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>
                <a:latin typeface="Helvetica" pitchFamily="2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7" name="Gráfico 6" descr="Monedas">
            <a:extLst>
              <a:ext uri="{FF2B5EF4-FFF2-40B4-BE49-F238E27FC236}">
                <a16:creationId xmlns:a16="http://schemas.microsoft.com/office/drawing/2014/main" id="{3463D72B-929F-3785-82A6-836F2F76044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258527" y="5665450"/>
            <a:ext cx="402200" cy="388155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54A2D6D-74AA-3D2F-4DFF-8EE5B86218CB}"/>
              </a:ext>
            </a:extLst>
          </p:cNvPr>
          <p:cNvSpPr txBox="1"/>
          <p:nvPr/>
        </p:nvSpPr>
        <p:spPr>
          <a:xfrm>
            <a:off x="6634597" y="5659093"/>
            <a:ext cx="10077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>
                <a:latin typeface="Helvetica" pitchFamily="2" charset="0"/>
                <a:cs typeface="Calibri" panose="020F0502020204030204" pitchFamily="34" charset="0"/>
              </a:rPr>
              <a:t>1.700M</a:t>
            </a:r>
          </a:p>
        </p:txBody>
      </p:sp>
      <p:pic>
        <p:nvPicPr>
          <p:cNvPr id="9" name="Gráfico 8" descr="Contrato RTL">
            <a:extLst>
              <a:ext uri="{FF2B5EF4-FFF2-40B4-BE49-F238E27FC236}">
                <a16:creationId xmlns:a16="http://schemas.microsoft.com/office/drawing/2014/main" id="{BF5EA2B6-5427-CD20-3E6E-BEF1C2D2FCA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6291469" y="6081712"/>
            <a:ext cx="336316" cy="32457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ABBCE23-5C55-5880-F39E-B6824C212D07}"/>
              </a:ext>
            </a:extLst>
          </p:cNvPr>
          <p:cNvSpPr txBox="1"/>
          <p:nvPr/>
        </p:nvSpPr>
        <p:spPr>
          <a:xfrm>
            <a:off x="6641873" y="6073026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>
                <a:latin typeface="Helvetica" pitchFamily="2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1" name="Abrir llave 10">
            <a:extLst>
              <a:ext uri="{FF2B5EF4-FFF2-40B4-BE49-F238E27FC236}">
                <a16:creationId xmlns:a16="http://schemas.microsoft.com/office/drawing/2014/main" id="{9B5A2E08-F55A-104C-6A28-B06184B15036}"/>
              </a:ext>
            </a:extLst>
          </p:cNvPr>
          <p:cNvSpPr/>
          <p:nvPr/>
        </p:nvSpPr>
        <p:spPr>
          <a:xfrm>
            <a:off x="6080968" y="5351690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0B4F4EF2-3942-23BE-9C3B-5B79FECFCE71}"/>
              </a:ext>
            </a:extLst>
          </p:cNvPr>
          <p:cNvSpPr/>
          <p:nvPr/>
        </p:nvSpPr>
        <p:spPr>
          <a:xfrm>
            <a:off x="2022107" y="4865449"/>
            <a:ext cx="399506" cy="369332"/>
          </a:xfrm>
          <a:prstGeom prst="ellipse">
            <a:avLst/>
          </a:prstGeom>
          <a:solidFill>
            <a:srgbClr val="EB6E19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D8FFF67A-5E8D-E977-425C-F8F09F209F6E}"/>
              </a:ext>
            </a:extLst>
          </p:cNvPr>
          <p:cNvSpPr/>
          <p:nvPr/>
        </p:nvSpPr>
        <p:spPr>
          <a:xfrm>
            <a:off x="2871284" y="3300824"/>
            <a:ext cx="399506" cy="369332"/>
          </a:xfrm>
          <a:prstGeom prst="ellipse">
            <a:avLst/>
          </a:prstGeom>
          <a:solidFill>
            <a:srgbClr val="EB6E19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BE8B6982-FFB5-CD59-24BD-AFAADC717F1A}"/>
              </a:ext>
            </a:extLst>
          </p:cNvPr>
          <p:cNvSpPr/>
          <p:nvPr/>
        </p:nvSpPr>
        <p:spPr>
          <a:xfrm>
            <a:off x="2882358" y="3967397"/>
            <a:ext cx="399506" cy="369332"/>
          </a:xfrm>
          <a:prstGeom prst="ellipse">
            <a:avLst/>
          </a:prstGeom>
          <a:solidFill>
            <a:srgbClr val="EB6E19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ángulo: esquinas redondeadas 29">
            <a:extLst>
              <a:ext uri="{FF2B5EF4-FFF2-40B4-BE49-F238E27FC236}">
                <a16:creationId xmlns:a16="http://schemas.microsoft.com/office/drawing/2014/main" id="{80B94B60-0038-3B81-353B-1DB586024900}"/>
              </a:ext>
            </a:extLst>
          </p:cNvPr>
          <p:cNvSpPr/>
          <p:nvPr/>
        </p:nvSpPr>
        <p:spPr>
          <a:xfrm>
            <a:off x="4582435" y="2729893"/>
            <a:ext cx="2367794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ángulo: esquinas redondeadas 31">
            <a:extLst>
              <a:ext uri="{FF2B5EF4-FFF2-40B4-BE49-F238E27FC236}">
                <a16:creationId xmlns:a16="http://schemas.microsoft.com/office/drawing/2014/main" id="{A298CDEF-9C9A-9603-BF0E-E293828566E8}"/>
              </a:ext>
            </a:extLst>
          </p:cNvPr>
          <p:cNvSpPr/>
          <p:nvPr/>
        </p:nvSpPr>
        <p:spPr>
          <a:xfrm>
            <a:off x="4582435" y="4522405"/>
            <a:ext cx="2374263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0203E744-6A45-FAB2-A78E-FE327A456935}"/>
              </a:ext>
            </a:extLst>
          </p:cNvPr>
          <p:cNvSpPr/>
          <p:nvPr/>
        </p:nvSpPr>
        <p:spPr>
          <a:xfrm>
            <a:off x="3282469" y="5720765"/>
            <a:ext cx="2766172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Conector recto 35">
            <a:extLst>
              <a:ext uri="{FF2B5EF4-FFF2-40B4-BE49-F238E27FC236}">
                <a16:creationId xmlns:a16="http://schemas.microsoft.com/office/drawing/2014/main" id="{A570CA98-D14C-67A1-111A-2C5683ED8420}"/>
              </a:ext>
            </a:extLst>
          </p:cNvPr>
          <p:cNvCxnSpPr>
            <a:cxnSpLocks/>
          </p:cNvCxnSpPr>
          <p:nvPr/>
        </p:nvCxnSpPr>
        <p:spPr>
          <a:xfrm flipH="1">
            <a:off x="2258735" y="5991297"/>
            <a:ext cx="1078268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8D1FF8CD-F76A-A7D4-3465-34F9A824A1C4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3079685" y="4797578"/>
            <a:ext cx="1502750" cy="13308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87DFE1EA-367F-9B7A-03DB-79EBB95D085E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3079685" y="3005066"/>
            <a:ext cx="1502750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92A04FA9-EB47-061B-387D-09CA3FA11053}"/>
              </a:ext>
            </a:extLst>
          </p:cNvPr>
          <p:cNvCxnSpPr>
            <a:cxnSpLocks/>
          </p:cNvCxnSpPr>
          <p:nvPr/>
        </p:nvCxnSpPr>
        <p:spPr>
          <a:xfrm flipH="1" flipV="1">
            <a:off x="2258735" y="1888296"/>
            <a:ext cx="3758" cy="64239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5CBDED47-5E8F-C643-65E4-21DB6CE59A13}"/>
              </a:ext>
            </a:extLst>
          </p:cNvPr>
          <p:cNvCxnSpPr>
            <a:cxnSpLocks/>
          </p:cNvCxnSpPr>
          <p:nvPr/>
        </p:nvCxnSpPr>
        <p:spPr>
          <a:xfrm flipH="1">
            <a:off x="2258735" y="1871210"/>
            <a:ext cx="1078268" cy="0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ángulo: esquinas redondeadas 41">
            <a:extLst>
              <a:ext uri="{FF2B5EF4-FFF2-40B4-BE49-F238E27FC236}">
                <a16:creationId xmlns:a16="http://schemas.microsoft.com/office/drawing/2014/main" id="{2A515335-9FC1-9DDD-23E0-79666D70313A}"/>
              </a:ext>
            </a:extLst>
          </p:cNvPr>
          <p:cNvSpPr/>
          <p:nvPr/>
        </p:nvSpPr>
        <p:spPr>
          <a:xfrm>
            <a:off x="3327221" y="1595085"/>
            <a:ext cx="2731346" cy="550346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50000"/>
                  <a:tint val="66000"/>
                  <a:satMod val="160000"/>
                </a:schemeClr>
              </a:gs>
              <a:gs pos="50000">
                <a:schemeClr val="bg1">
                  <a:lumMod val="50000"/>
                  <a:tint val="44500"/>
                  <a:satMod val="160000"/>
                </a:schemeClr>
              </a:gs>
              <a:gs pos="100000">
                <a:schemeClr val="bg1">
                  <a:lumMod val="50000"/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47435A6C-992C-E3E5-E044-F2FF87A22124}"/>
              </a:ext>
            </a:extLst>
          </p:cNvPr>
          <p:cNvSpPr/>
          <p:nvPr/>
        </p:nvSpPr>
        <p:spPr>
          <a:xfrm>
            <a:off x="2060803" y="2345192"/>
            <a:ext cx="399506" cy="369332"/>
          </a:xfrm>
          <a:prstGeom prst="ellipse">
            <a:avLst/>
          </a:prstGeom>
          <a:solidFill>
            <a:srgbClr val="EB6E19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480B719E-894E-B27A-8B64-4874A3A8D329}"/>
              </a:ext>
            </a:extLst>
          </p:cNvPr>
          <p:cNvCxnSpPr>
            <a:cxnSpLocks/>
          </p:cNvCxnSpPr>
          <p:nvPr/>
        </p:nvCxnSpPr>
        <p:spPr>
          <a:xfrm flipV="1">
            <a:off x="3072503" y="3005066"/>
            <a:ext cx="7182" cy="489969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C7F0F88B-FDFB-2C88-64CA-A8DD446BBCA6}"/>
              </a:ext>
            </a:extLst>
          </p:cNvPr>
          <p:cNvCxnSpPr>
            <a:cxnSpLocks/>
          </p:cNvCxnSpPr>
          <p:nvPr/>
        </p:nvCxnSpPr>
        <p:spPr>
          <a:xfrm flipH="1" flipV="1">
            <a:off x="3079685" y="4096601"/>
            <a:ext cx="2426" cy="694933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EED49C1F-24FE-D34F-8EBB-AA475FF26EF8}"/>
              </a:ext>
            </a:extLst>
          </p:cNvPr>
          <p:cNvCxnSpPr>
            <a:cxnSpLocks/>
          </p:cNvCxnSpPr>
          <p:nvPr/>
        </p:nvCxnSpPr>
        <p:spPr>
          <a:xfrm flipH="1" flipV="1">
            <a:off x="2221549" y="5074057"/>
            <a:ext cx="11197" cy="892082"/>
          </a:xfrm>
          <a:prstGeom prst="lin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Gráfico 56" descr="Engranajes">
            <a:extLst>
              <a:ext uri="{FF2B5EF4-FFF2-40B4-BE49-F238E27FC236}">
                <a16:creationId xmlns:a16="http://schemas.microsoft.com/office/drawing/2014/main" id="{DBB8C401-E588-1ECA-CE86-9CEC4D0DF63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7046957" y="4115866"/>
            <a:ext cx="407529" cy="393296"/>
          </a:xfrm>
          <a:prstGeom prst="rect">
            <a:avLst/>
          </a:prstGeom>
        </p:spPr>
      </p:pic>
      <p:sp>
        <p:nvSpPr>
          <p:cNvPr id="58" name="CuadroTexto 57">
            <a:extLst>
              <a:ext uri="{FF2B5EF4-FFF2-40B4-BE49-F238E27FC236}">
                <a16:creationId xmlns:a16="http://schemas.microsoft.com/office/drawing/2014/main" id="{236BD96D-5862-6B45-FEDE-FAEB206E0761}"/>
              </a:ext>
            </a:extLst>
          </p:cNvPr>
          <p:cNvSpPr txBox="1"/>
          <p:nvPr/>
        </p:nvSpPr>
        <p:spPr>
          <a:xfrm>
            <a:off x="7454486" y="4136966"/>
            <a:ext cx="4825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60" name="Gráfico 59" descr="Monedas">
            <a:extLst>
              <a:ext uri="{FF2B5EF4-FFF2-40B4-BE49-F238E27FC236}">
                <a16:creationId xmlns:a16="http://schemas.microsoft.com/office/drawing/2014/main" id="{804F7236-E732-08E6-048A-4030E760BD9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095617" y="4509162"/>
            <a:ext cx="402200" cy="388155"/>
          </a:xfrm>
          <a:prstGeom prst="rect">
            <a:avLst/>
          </a:prstGeom>
        </p:spPr>
      </p:pic>
      <p:sp>
        <p:nvSpPr>
          <p:cNvPr id="64" name="CuadroTexto 63">
            <a:extLst>
              <a:ext uri="{FF2B5EF4-FFF2-40B4-BE49-F238E27FC236}">
                <a16:creationId xmlns:a16="http://schemas.microsoft.com/office/drawing/2014/main" id="{EC81A6EF-C913-123C-9688-21B19CD42CAC}"/>
              </a:ext>
            </a:extLst>
          </p:cNvPr>
          <p:cNvSpPr txBox="1"/>
          <p:nvPr/>
        </p:nvSpPr>
        <p:spPr>
          <a:xfrm>
            <a:off x="7443601" y="4502805"/>
            <a:ext cx="1257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560M</a:t>
            </a:r>
          </a:p>
        </p:txBody>
      </p:sp>
      <p:pic>
        <p:nvPicPr>
          <p:cNvPr id="68" name="Gráfico 67" descr="Contrato RTL">
            <a:extLst>
              <a:ext uri="{FF2B5EF4-FFF2-40B4-BE49-F238E27FC236}">
                <a16:creationId xmlns:a16="http://schemas.microsoft.com/office/drawing/2014/main" id="{FBEB6C9D-5401-F022-50E8-4F5D6881327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128559" y="4925424"/>
            <a:ext cx="336316" cy="324571"/>
          </a:xfrm>
          <a:prstGeom prst="rect">
            <a:avLst/>
          </a:prstGeom>
        </p:spPr>
      </p:pic>
      <p:sp>
        <p:nvSpPr>
          <p:cNvPr id="71" name="CuadroTexto 70">
            <a:extLst>
              <a:ext uri="{FF2B5EF4-FFF2-40B4-BE49-F238E27FC236}">
                <a16:creationId xmlns:a16="http://schemas.microsoft.com/office/drawing/2014/main" id="{A48848E8-413D-5CE5-2DF8-2FF0F37E35E4}"/>
              </a:ext>
            </a:extLst>
          </p:cNvPr>
          <p:cNvSpPr txBox="1"/>
          <p:nvPr/>
        </p:nvSpPr>
        <p:spPr>
          <a:xfrm>
            <a:off x="7497817" y="4916738"/>
            <a:ext cx="3453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kern="0" dirty="0">
                <a:latin typeface="Helvetica" pitchFamily="2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" name="Lágrima 1">
            <a:extLst>
              <a:ext uri="{FF2B5EF4-FFF2-40B4-BE49-F238E27FC236}">
                <a16:creationId xmlns:a16="http://schemas.microsoft.com/office/drawing/2014/main" id="{C7456552-F6F2-7C21-FEF9-529823D60EC4}"/>
              </a:ext>
            </a:extLst>
          </p:cNvPr>
          <p:cNvSpPr/>
          <p:nvPr/>
        </p:nvSpPr>
        <p:spPr>
          <a:xfrm>
            <a:off x="3365268" y="1665072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Abrir llave 71">
            <a:extLst>
              <a:ext uri="{FF2B5EF4-FFF2-40B4-BE49-F238E27FC236}">
                <a16:creationId xmlns:a16="http://schemas.microsoft.com/office/drawing/2014/main" id="{21059B2F-D988-74F2-2A4A-5038059F28D4}"/>
              </a:ext>
            </a:extLst>
          </p:cNvPr>
          <p:cNvSpPr/>
          <p:nvPr/>
        </p:nvSpPr>
        <p:spPr>
          <a:xfrm>
            <a:off x="6949856" y="3983858"/>
            <a:ext cx="153229" cy="1313732"/>
          </a:xfrm>
          <a:prstGeom prst="leftBrace">
            <a:avLst/>
          </a:prstGeom>
          <a:ln w="19050">
            <a:solidFill>
              <a:srgbClr val="DA723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614A8E96-84AD-704C-9D4A-1F498714FDE5}"/>
              </a:ext>
            </a:extLst>
          </p:cNvPr>
          <p:cNvSpPr txBox="1"/>
          <p:nvPr/>
        </p:nvSpPr>
        <p:spPr>
          <a:xfrm>
            <a:off x="3468457" y="1652044"/>
            <a:ext cx="22833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>
                <a:latin typeface="Helvetica" pitchFamily="2" charset="0"/>
                <a:cs typeface="Calibri" panose="020F0502020204030204" pitchFamily="34" charset="0"/>
              </a:rPr>
              <a:t>M</a:t>
            </a:r>
            <a:r>
              <a:rPr lang="es-ES" sz="1400" b="1" kern="0" spc="300">
                <a:latin typeface="Helvetica" pitchFamily="2" charset="0"/>
                <a:cs typeface="Calibri" panose="020F0502020204030204" pitchFamily="34" charset="0"/>
              </a:rPr>
              <a:t>EJORAMIENTO</a:t>
            </a:r>
            <a:r>
              <a:rPr lang="es-ES" b="1" kern="0" spc="30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Lágrima 2">
            <a:extLst>
              <a:ext uri="{FF2B5EF4-FFF2-40B4-BE49-F238E27FC236}">
                <a16:creationId xmlns:a16="http://schemas.microsoft.com/office/drawing/2014/main" id="{F30CD0A3-6798-7836-7262-67DE108E14AB}"/>
              </a:ext>
            </a:extLst>
          </p:cNvPr>
          <p:cNvSpPr/>
          <p:nvPr/>
        </p:nvSpPr>
        <p:spPr>
          <a:xfrm>
            <a:off x="4606142" y="2799879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ágrima 3">
            <a:extLst>
              <a:ext uri="{FF2B5EF4-FFF2-40B4-BE49-F238E27FC236}">
                <a16:creationId xmlns:a16="http://schemas.microsoft.com/office/drawing/2014/main" id="{5DBEC403-7DDC-951C-0B08-57BD58DE8BF1}"/>
              </a:ext>
            </a:extLst>
          </p:cNvPr>
          <p:cNvSpPr/>
          <p:nvPr/>
        </p:nvSpPr>
        <p:spPr>
          <a:xfrm>
            <a:off x="4597405" y="4602618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ágrima 11">
            <a:extLst>
              <a:ext uri="{FF2B5EF4-FFF2-40B4-BE49-F238E27FC236}">
                <a16:creationId xmlns:a16="http://schemas.microsoft.com/office/drawing/2014/main" id="{831EEF7C-9710-AF95-1441-FB70D49A9E23}"/>
              </a:ext>
            </a:extLst>
          </p:cNvPr>
          <p:cNvSpPr/>
          <p:nvPr/>
        </p:nvSpPr>
        <p:spPr>
          <a:xfrm>
            <a:off x="3334644" y="5798991"/>
            <a:ext cx="472751" cy="435610"/>
          </a:xfrm>
          <a:prstGeom prst="teardrop">
            <a:avLst/>
          </a:prstGeom>
          <a:solidFill>
            <a:srgbClr val="DA723E"/>
          </a:solidFill>
          <a:ln>
            <a:solidFill>
              <a:srgbClr val="DA7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ADF10E2B-818B-2EE6-2501-B4333D6E8120}"/>
              </a:ext>
            </a:extLst>
          </p:cNvPr>
          <p:cNvSpPr txBox="1"/>
          <p:nvPr/>
        </p:nvSpPr>
        <p:spPr>
          <a:xfrm>
            <a:off x="3470360" y="5777724"/>
            <a:ext cx="2782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>
                <a:latin typeface="Helvetica" pitchFamily="2" charset="0"/>
                <a:cs typeface="Calibri" panose="020F0502020204030204" pitchFamily="34" charset="0"/>
              </a:rPr>
              <a:t>E</a:t>
            </a:r>
            <a:r>
              <a:rPr lang="es-ES" sz="1400" b="1" kern="0" spc="300">
                <a:latin typeface="Helvetica" pitchFamily="2" charset="0"/>
                <a:cs typeface="Calibri" panose="020F0502020204030204" pitchFamily="34" charset="0"/>
              </a:rPr>
              <a:t>studios y </a:t>
            </a:r>
            <a:r>
              <a:rPr lang="es-ES" sz="2400" b="1" kern="0" spc="300">
                <a:latin typeface="Helvetica" pitchFamily="2" charset="0"/>
                <a:cs typeface="Calibri" panose="020F0502020204030204" pitchFamily="34" charset="0"/>
              </a:rPr>
              <a:t>D</a:t>
            </a:r>
            <a:r>
              <a:rPr lang="es-ES" sz="1400" b="1" kern="0" spc="300">
                <a:latin typeface="Helvetica" pitchFamily="2" charset="0"/>
                <a:cs typeface="Calibri" panose="020F0502020204030204" pitchFamily="34" charset="0"/>
              </a:rPr>
              <a:t>iseños</a:t>
            </a:r>
            <a:r>
              <a:rPr lang="es-ES" b="1" kern="0" spc="30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37C6D853-0D1E-863F-307A-082BA44526FD}"/>
              </a:ext>
            </a:extLst>
          </p:cNvPr>
          <p:cNvSpPr txBox="1"/>
          <p:nvPr/>
        </p:nvSpPr>
        <p:spPr>
          <a:xfrm>
            <a:off x="4723671" y="4560702"/>
            <a:ext cx="23393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>
                <a:latin typeface="Helvetica" pitchFamily="2" charset="0"/>
                <a:cs typeface="Calibri" panose="020F0502020204030204" pitchFamily="34" charset="0"/>
              </a:rPr>
              <a:t>M</a:t>
            </a:r>
            <a:r>
              <a:rPr lang="es-ES" sz="1400" b="1" kern="0" spc="300">
                <a:latin typeface="Helvetica" pitchFamily="2" charset="0"/>
                <a:cs typeface="Calibri" panose="020F0502020204030204" pitchFamily="34" charset="0"/>
              </a:rPr>
              <a:t>ANTENIMIENTO</a:t>
            </a:r>
            <a:r>
              <a:rPr lang="es-ES" b="1" kern="0" spc="30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EC320185-56E7-E957-76BD-EBB0C0ED6906}"/>
              </a:ext>
            </a:extLst>
          </p:cNvPr>
          <p:cNvSpPr txBox="1"/>
          <p:nvPr/>
        </p:nvSpPr>
        <p:spPr>
          <a:xfrm>
            <a:off x="4706420" y="2786852"/>
            <a:ext cx="18131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s-ES" sz="2400" b="1" kern="0" spc="300">
                <a:latin typeface="Helvetica" pitchFamily="2" charset="0"/>
                <a:cs typeface="Calibri" panose="020F0502020204030204" pitchFamily="34" charset="0"/>
              </a:rPr>
              <a:t>O</a:t>
            </a:r>
            <a:r>
              <a:rPr lang="es-ES" sz="1400" b="1" kern="0" spc="300">
                <a:latin typeface="Helvetica" pitchFamily="2" charset="0"/>
                <a:cs typeface="Calibri" panose="020F0502020204030204" pitchFamily="34" charset="0"/>
              </a:rPr>
              <a:t>PERACIÓN</a:t>
            </a:r>
            <a:r>
              <a:rPr lang="es-ES" b="1" kern="0" spc="300">
                <a:latin typeface="Helvetica" pitchFamily="2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6FA392D-32E3-73B1-F9F4-2A632D8BABB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75418" y="1094670"/>
            <a:ext cx="2895600" cy="4848225"/>
          </a:xfrm>
          <a:prstGeom prst="rect">
            <a:avLst/>
          </a:prstGeom>
        </p:spPr>
      </p:pic>
      <p:sp>
        <p:nvSpPr>
          <p:cNvPr id="98" name="CuadroTexto 97">
            <a:extLst>
              <a:ext uri="{FF2B5EF4-FFF2-40B4-BE49-F238E27FC236}">
                <a16:creationId xmlns:a16="http://schemas.microsoft.com/office/drawing/2014/main" id="{1E794476-02B0-437F-8319-666A1725EA2D}"/>
              </a:ext>
            </a:extLst>
          </p:cNvPr>
          <p:cNvSpPr txBox="1"/>
          <p:nvPr/>
        </p:nvSpPr>
        <p:spPr>
          <a:xfrm>
            <a:off x="10373819" y="4888712"/>
            <a:ext cx="144361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Alcance geográfico de las intervenciones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s-ES" sz="1000" kern="0">
                <a:solidFill>
                  <a:schemeClr val="bg2">
                    <a:lumMod val="50000"/>
                  </a:schemeClr>
                </a:solidFill>
                <a:latin typeface="Helvetica" pitchFamily="2" charset="0"/>
                <a:cs typeface="Calibri" panose="020F0502020204030204" pitchFamily="34" charset="0"/>
              </a:rPr>
              <a:t>Bogotá </a:t>
            </a:r>
          </a:p>
        </p:txBody>
      </p:sp>
    </p:spTree>
    <p:extLst>
      <p:ext uri="{BB962C8B-B14F-4D97-AF65-F5344CB8AC3E}">
        <p14:creationId xmlns:p14="http://schemas.microsoft.com/office/powerpoint/2010/main" val="4188269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OBIERNO DEL CAMBIO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FBE0BDA2283544F9B056586E3068FE6" ma:contentTypeVersion="2" ma:contentTypeDescription="Crear nuevo documento." ma:contentTypeScope="" ma:versionID="e2b5e4fed55db381ef03c13722ce0f36">
  <xsd:schema xmlns:xsd="http://www.w3.org/2001/XMLSchema" xmlns:xs="http://www.w3.org/2001/XMLSchema" xmlns:p="http://schemas.microsoft.com/office/2006/metadata/properties" xmlns:ns2="fa4966e2-ab1e-41a5-bcc1-6d2efb26a169" targetNamespace="http://schemas.microsoft.com/office/2006/metadata/properties" ma:root="true" ma:fieldsID="f0b9220d3a4e8122ed90383c1bf46bd0" ns2:_="">
    <xsd:import namespace="fa4966e2-ab1e-41a5-bcc1-6d2efb26a169"/>
    <xsd:element name="properties">
      <xsd:complexType>
        <xsd:sequence>
          <xsd:element name="documentManagement">
            <xsd:complexType>
              <xsd:all>
                <xsd:element ref="ns2:Formato" minOccurs="0"/>
                <xsd:element ref="ns2:categori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4966e2-ab1e-41a5-bcc1-6d2efb26a169" elementFormDefault="qualified">
    <xsd:import namespace="http://schemas.microsoft.com/office/2006/documentManagement/types"/>
    <xsd:import namespace="http://schemas.microsoft.com/office/infopath/2007/PartnerControls"/>
    <xsd:element name="Formato" ma:index="8" nillable="true" ma:displayName="Formato" ma:default="/Style%20Library/Images/pdf.svg" ma:format="Dropdown" ma:internalName="Formato">
      <xsd:simpleType>
        <xsd:restriction base="dms:Choice">
          <xsd:enumeration value="/Style%20Library/Images/pdf.svg"/>
          <xsd:enumeration value="/Style%20Library/Images/doc.svg"/>
          <xsd:enumeration value="/Style%20Library/Images/xls.svg"/>
          <xsd:enumeration value="/Style%20Library/Images/ppt.svg"/>
          <xsd:enumeration value="/Style%20Library/Images/jpg.svg"/>
        </xsd:restriction>
      </xsd:simpleType>
    </xsd:element>
    <xsd:element name="categoria" ma:index="9" nillable="true" ma:displayName="categoria" ma:default="Capacitación" ma:format="Dropdown" ma:internalName="categoria">
      <xsd:simpleType>
        <xsd:restriction base="dms:Choice">
          <xsd:enumeration value="Introducción"/>
          <xsd:enumeration value="Capacitación"/>
          <xsd:enumeration value="Capítulo I"/>
          <xsd:enumeration value="Capítulo III"/>
          <xsd:enumeration value="Capítulo III"/>
          <xsd:enumeration value="Capítulo IV"/>
          <xsd:enumeration value="Capítulo V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ia xmlns="fa4966e2-ab1e-41a5-bcc1-6d2efb26a169">Capacitación</categoria>
    <Formato xmlns="fa4966e2-ab1e-41a5-bcc1-6d2efb26a169">/Style%20Library/Images/ppt.svg</Formato>
  </documentManagement>
</p:properties>
</file>

<file path=customXml/itemProps1.xml><?xml version="1.0" encoding="utf-8"?>
<ds:datastoreItem xmlns:ds="http://schemas.openxmlformats.org/officeDocument/2006/customXml" ds:itemID="{C784E1CD-29A1-4F57-8136-307B2E09720C}"/>
</file>

<file path=customXml/itemProps2.xml><?xml version="1.0" encoding="utf-8"?>
<ds:datastoreItem xmlns:ds="http://schemas.openxmlformats.org/officeDocument/2006/customXml" ds:itemID="{16D4A557-D13D-493E-8CE3-5EAA9AB3FCBE}"/>
</file>

<file path=customXml/itemProps3.xml><?xml version="1.0" encoding="utf-8"?>
<ds:datastoreItem xmlns:ds="http://schemas.openxmlformats.org/officeDocument/2006/customXml" ds:itemID="{D6E5DEB8-FEC6-45B1-876F-6E7FD771BBF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2005</TotalTime>
  <Words>1526</Words>
  <Application>Microsoft Office PowerPoint</Application>
  <PresentationFormat>Panorámica</PresentationFormat>
  <Paragraphs>434</Paragraphs>
  <Slides>20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Arial</vt:lpstr>
      <vt:lpstr>Calibri</vt:lpstr>
      <vt:lpstr>Helvetica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William Camilo  Baracaldo Godoy</dc:creator>
  <cp:lastModifiedBy>Gloria Amparo Montealegre Íbañez</cp:lastModifiedBy>
  <cp:revision>5</cp:revision>
  <dcterms:created xsi:type="dcterms:W3CDTF">2023-05-08T00:34:42Z</dcterms:created>
  <dcterms:modified xsi:type="dcterms:W3CDTF">2024-07-29T19:43:13Z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0x010100DFBE0BDA2283544F9B056586E3068FE6</vt:lpwstr>
  </property>
</Properties>
</file>